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6" r:id="rId3"/>
    <p:sldId id="399" r:id="rId4"/>
    <p:sldId id="394" r:id="rId5"/>
    <p:sldId id="395" r:id="rId6"/>
    <p:sldId id="396" r:id="rId7"/>
    <p:sldId id="397" r:id="rId8"/>
    <p:sldId id="385" r:id="rId9"/>
    <p:sldId id="398" r:id="rId10"/>
    <p:sldId id="400" r:id="rId11"/>
    <p:sldId id="370" r:id="rId12"/>
    <p:sldId id="389" r:id="rId13"/>
    <p:sldId id="390" r:id="rId14"/>
    <p:sldId id="388" r:id="rId15"/>
    <p:sldId id="391" r:id="rId16"/>
    <p:sldId id="378" r:id="rId17"/>
    <p:sldId id="379" r:id="rId18"/>
    <p:sldId id="387" r:id="rId19"/>
    <p:sldId id="401" r:id="rId20"/>
    <p:sldId id="375" r:id="rId21"/>
    <p:sldId id="402" r:id="rId22"/>
    <p:sldId id="403" r:id="rId23"/>
    <p:sldId id="404" r:id="rId24"/>
    <p:sldId id="405" r:id="rId25"/>
    <p:sldId id="382" r:id="rId26"/>
    <p:sldId id="406" r:id="rId27"/>
    <p:sldId id="407" r:id="rId28"/>
    <p:sldId id="393" r:id="rId29"/>
    <p:sldId id="380" r:id="rId30"/>
    <p:sldId id="408" r:id="rId31"/>
    <p:sldId id="409" r:id="rId32"/>
    <p:sldId id="410" r:id="rId33"/>
    <p:sldId id="384" r:id="rId34"/>
    <p:sldId id="411" r:id="rId35"/>
    <p:sldId id="412" r:id="rId36"/>
    <p:sldId id="413" r:id="rId3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3DD7"/>
    <a:srgbClr val="33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9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20340-1CEF-4BE4-B733-6F2503904D30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uala@mat.uniroma2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Dati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Luciano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Gualà</a:t>
            </a: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hlinkClick r:id="rId2"/>
              </a:rPr>
              <a:t>guala@mat.uniroma2.it</a:t>
            </a: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www.mat.uniroma2.it/~guala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Prima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cosa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che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ho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imparato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dell’informatica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:</a:t>
            </a:r>
            <a:endParaRPr lang="en-US" sz="48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124854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…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agli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informatici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piace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pensare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in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grande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2.bp.blogspot.com/-weOElVvS_PQ/Tam3upSAe5I/AAAAAAAAACA/XeaB47zNEXM/s1600/Chiodi_quad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907704" y="4653137"/>
            <a:ext cx="504056" cy="1512167"/>
          </a:xfrm>
          <a:prstGeom prst="rect">
            <a:avLst/>
          </a:prstGeom>
          <a:noFill/>
        </p:spPr>
      </p:pic>
      <p:pic>
        <p:nvPicPr>
          <p:cNvPr id="1028" name="Picture 4" descr="http://www.solostocks.it/img/chiodi-graffe-punti-1229358z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221088"/>
            <a:ext cx="3034308" cy="2275731"/>
          </a:xfrm>
          <a:prstGeom prst="rect">
            <a:avLst/>
          </a:prstGeom>
          <a:noFill/>
        </p:spPr>
      </p:pic>
      <p:sp>
        <p:nvSpPr>
          <p:cNvPr id="6" name="Cornice 5"/>
          <p:cNvSpPr/>
          <p:nvPr/>
        </p:nvSpPr>
        <p:spPr>
          <a:xfrm>
            <a:off x="5004048" y="3933056"/>
            <a:ext cx="3600400" cy="2808312"/>
          </a:xfrm>
          <a:prstGeom prst="fram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ornice 6"/>
          <p:cNvSpPr/>
          <p:nvPr/>
        </p:nvSpPr>
        <p:spPr>
          <a:xfrm>
            <a:off x="827583" y="4570494"/>
            <a:ext cx="2592289" cy="1584177"/>
          </a:xfrm>
          <a:prstGeom prst="fram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23528" y="1557610"/>
            <a:ext cx="8352928" cy="1655366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it-IT" sz="2000" dirty="0" smtClean="0">
                <a:latin typeface="Comic Sans MS" pitchFamily="66" charset="0"/>
              </a:rPr>
              <a:t>Siano dati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it-IT" sz="2000" dirty="0" smtClean="0">
                <a:latin typeface="Comic Sans MS" pitchFamily="66" charset="0"/>
              </a:rPr>
              <a:t> chiodi allineati su un muro, una corda e un quadro. Appendere il quadro al muro arrotolando opportunamente la corda intorno ai chiodi in modo tale che rimuovendo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uno qualsiasi</a:t>
            </a:r>
            <a:r>
              <a:rPr lang="it-IT" sz="2000" dirty="0" smtClean="0">
                <a:latin typeface="Comic Sans MS" pitchFamily="66" charset="0"/>
              </a:rPr>
              <a:t> degli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it-IT" sz="2000" dirty="0" smtClean="0">
                <a:latin typeface="Comic Sans MS" pitchFamily="66" charset="0"/>
              </a:rPr>
              <a:t> chiodi il quadro (per forza di gravità) cada.</a:t>
            </a:r>
            <a:endParaRPr lang="en-US" sz="2000" dirty="0" smtClean="0">
              <a:latin typeface="Comic Sans MS" pitchFamily="66" charset="0"/>
            </a:endParaRPr>
          </a:p>
        </p:txBody>
      </p:sp>
      <p:sp>
        <p:nvSpPr>
          <p:cNvPr id="6" name="CasellaDiTesto 7"/>
          <p:cNvSpPr txBox="1">
            <a:spLocks noChangeArrowheads="1"/>
          </p:cNvSpPr>
          <p:nvPr/>
        </p:nvSpPr>
        <p:spPr bwMode="auto">
          <a:xfrm>
            <a:off x="323528" y="836712"/>
            <a:ext cx="5828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Puzzle (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versione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più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generale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)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323850" y="116632"/>
            <a:ext cx="85693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…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ancora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più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perverso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</a:t>
            </a:r>
          </a:p>
        </p:txBody>
      </p:sp>
      <p:pic>
        <p:nvPicPr>
          <p:cNvPr id="9" name="Immagine 8" descr="chiod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3144" y="5275287"/>
            <a:ext cx="1732752" cy="1250057"/>
          </a:xfrm>
          <a:prstGeom prst="rect">
            <a:avLst/>
          </a:prstGeom>
        </p:spPr>
      </p:pic>
      <p:pic>
        <p:nvPicPr>
          <p:cNvPr id="8" name="Picture 7" descr="https://www.palms24.com/pic/052341p.jpg?c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05064"/>
            <a:ext cx="15128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uppo 12"/>
          <p:cNvGrpSpPr/>
          <p:nvPr/>
        </p:nvGrpSpPr>
        <p:grpSpPr>
          <a:xfrm>
            <a:off x="2699792" y="3861048"/>
            <a:ext cx="2088232" cy="1368152"/>
            <a:chOff x="2699792" y="3861048"/>
            <a:chExt cx="2088232" cy="1368152"/>
          </a:xfrm>
        </p:grpSpPr>
        <p:pic>
          <p:nvPicPr>
            <p:cNvPr id="10" name="Immagine 9" descr="munchurl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8609" y="4005064"/>
              <a:ext cx="1947407" cy="1080120"/>
            </a:xfrm>
            <a:prstGeom prst="rect">
              <a:avLst/>
            </a:prstGeom>
          </p:spPr>
        </p:pic>
        <p:sp>
          <p:nvSpPr>
            <p:cNvPr id="12" name="Cornice 11"/>
            <p:cNvSpPr/>
            <p:nvPr/>
          </p:nvSpPr>
          <p:spPr>
            <a:xfrm>
              <a:off x="2699792" y="3861048"/>
              <a:ext cx="2088232" cy="1368152"/>
            </a:xfrm>
            <a:prstGeom prst="fram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 descr="stemma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700808"/>
            <a:ext cx="2576314" cy="3122247"/>
          </a:xfrm>
          <a:prstGeom prst="rect">
            <a:avLst/>
          </a:prstGeom>
        </p:spPr>
      </p:pic>
      <p:cxnSp>
        <p:nvCxnSpPr>
          <p:cNvPr id="55" name="Connettore 1 54"/>
          <p:cNvCxnSpPr/>
          <p:nvPr/>
        </p:nvCxnSpPr>
        <p:spPr>
          <a:xfrm flipV="1">
            <a:off x="2267744" y="1124744"/>
            <a:ext cx="5832648" cy="24482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719807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un’interessante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relazione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anelli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Borromeo</a:t>
            </a:r>
            <a:endParaRPr lang="en-US" sz="3200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55576" y="4869160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Stemma </a:t>
            </a:r>
            <a:r>
              <a:rPr lang="en-US" sz="2400" dirty="0" err="1" smtClean="0">
                <a:latin typeface="Comic Sans MS" pitchFamily="66" charset="0"/>
              </a:rPr>
              <a:t>della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famiglia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Borromeo</a:t>
            </a:r>
            <a:r>
              <a:rPr lang="en-US" sz="2400" dirty="0" smtClean="0">
                <a:latin typeface="Comic Sans MS" pitchFamily="66" charset="0"/>
              </a:rPr>
              <a:t>,</a:t>
            </a:r>
          </a:p>
          <a:p>
            <a:pPr algn="ctr"/>
            <a:r>
              <a:rPr lang="en-US" sz="2400" dirty="0" err="1" smtClean="0">
                <a:latin typeface="Comic Sans MS" pitchFamily="66" charset="0"/>
              </a:rPr>
              <a:t>famiglia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nobile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milanese</a:t>
            </a:r>
            <a:endParaRPr lang="en-US" sz="2400" dirty="0">
              <a:latin typeface="Comic Sans MS" pitchFamily="66" charset="0"/>
            </a:endParaRPr>
          </a:p>
        </p:txBody>
      </p:sp>
      <p:cxnSp>
        <p:nvCxnSpPr>
          <p:cNvPr id="38" name="Connettore 1 37"/>
          <p:cNvCxnSpPr/>
          <p:nvPr/>
        </p:nvCxnSpPr>
        <p:spPr>
          <a:xfrm flipV="1">
            <a:off x="2123728" y="1052736"/>
            <a:ext cx="3600400" cy="25202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 flipV="1">
            <a:off x="2123728" y="3356992"/>
            <a:ext cx="5832648" cy="5040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 flipV="1">
            <a:off x="1907704" y="3356992"/>
            <a:ext cx="3744416" cy="5040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5394" y="1103478"/>
            <a:ext cx="2378373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ttangolo 51"/>
          <p:cNvSpPr/>
          <p:nvPr/>
        </p:nvSpPr>
        <p:spPr>
          <a:xfrm>
            <a:off x="5724128" y="1052736"/>
            <a:ext cx="2448272" cy="2304256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asellaDiTesto 58"/>
          <p:cNvSpPr txBox="1"/>
          <p:nvPr/>
        </p:nvSpPr>
        <p:spPr>
          <a:xfrm>
            <a:off x="5076056" y="3933056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Comic Sans MS" pitchFamily="66" charset="0"/>
              </a:rPr>
              <a:t>tre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anelli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agganciati</a:t>
            </a:r>
            <a:r>
              <a:rPr lang="en-US" sz="2000" dirty="0" smtClean="0">
                <a:latin typeface="Comic Sans MS" pitchFamily="66" charset="0"/>
              </a:rPr>
              <a:t>, ma </a:t>
            </a:r>
            <a:r>
              <a:rPr lang="en-US" sz="2000" dirty="0" err="1" smtClean="0">
                <a:latin typeface="Comic Sans MS" pitchFamily="66" charset="0"/>
              </a:rPr>
              <a:t>rimuovendone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uno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qualsiasi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gli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altri</a:t>
            </a:r>
            <a:r>
              <a:rPr lang="en-US" sz="2000" dirty="0" smtClean="0">
                <a:latin typeface="Comic Sans MS" pitchFamily="66" charset="0"/>
              </a:rPr>
              <a:t> due </a:t>
            </a:r>
            <a:r>
              <a:rPr lang="en-US" sz="2000" dirty="0" err="1" smtClean="0">
                <a:latin typeface="Comic Sans MS" pitchFamily="66" charset="0"/>
              </a:rPr>
              <a:t>sono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liberi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719807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anelli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Borromeo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: 3D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1902" y="1607534"/>
            <a:ext cx="23145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CasellaDiTesto 58"/>
          <p:cNvSpPr txBox="1"/>
          <p:nvPr/>
        </p:nvSpPr>
        <p:spPr>
          <a:xfrm>
            <a:off x="2915816" y="5013176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Comic Sans MS" pitchFamily="66" charset="0"/>
              </a:rPr>
              <a:t>tre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anelli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agganciati</a:t>
            </a:r>
            <a:r>
              <a:rPr lang="en-US" sz="2000" dirty="0" smtClean="0">
                <a:latin typeface="Comic Sans MS" pitchFamily="66" charset="0"/>
              </a:rPr>
              <a:t>, ma </a:t>
            </a:r>
            <a:r>
              <a:rPr lang="en-US" sz="2000" dirty="0" err="1" smtClean="0">
                <a:latin typeface="Comic Sans MS" pitchFamily="66" charset="0"/>
              </a:rPr>
              <a:t>rimuovendone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uno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qualsiasi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gli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altri</a:t>
            </a:r>
            <a:r>
              <a:rPr lang="en-US" sz="2000" dirty="0" smtClean="0">
                <a:latin typeface="Comic Sans MS" pitchFamily="66" charset="0"/>
              </a:rPr>
              <a:t> due </a:t>
            </a:r>
            <a:r>
              <a:rPr lang="en-US" sz="2000" dirty="0" err="1" smtClean="0">
                <a:latin typeface="Comic Sans MS" pitchFamily="66" charset="0"/>
              </a:rPr>
              <a:t>sono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liberi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13" name="Immagine 12" descr="anelli_2d.sv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62449"/>
            <a:ext cx="4112359" cy="3202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719807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Un’interessante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relazione</a:t>
            </a:r>
            <a:endParaRPr lang="en-US" sz="3200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6762" y="3525356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anelli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Borromeo</a:t>
            </a:r>
            <a:r>
              <a:rPr lang="en-US" sz="2000" dirty="0" smtClean="0">
                <a:latin typeface="Comic Sans MS" pitchFamily="66" charset="0"/>
              </a:rPr>
              <a:t>:</a:t>
            </a:r>
          </a:p>
          <a:p>
            <a:pPr algn="ctr"/>
            <a:r>
              <a:rPr lang="en-US" sz="2000" dirty="0" smtClean="0">
                <a:latin typeface="Comic Sans MS" pitchFamily="66" charset="0"/>
              </a:rPr>
              <a:t>un </a:t>
            </a:r>
            <a:r>
              <a:rPr lang="en-US" sz="2000" dirty="0" err="1" smtClean="0">
                <a:latin typeface="Comic Sans MS" pitchFamily="66" charset="0"/>
              </a:rPr>
              <a:t>altro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modo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disegnarli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1260606" y="868611"/>
            <a:ext cx="2127387" cy="2293623"/>
          </a:xfrm>
          <a:prstGeom prst="ellipse">
            <a:avLst/>
          </a:prstGeom>
          <a:noFill/>
          <a:ln w="889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igura a mano libera 18"/>
          <p:cNvSpPr/>
          <p:nvPr/>
        </p:nvSpPr>
        <p:spPr>
          <a:xfrm>
            <a:off x="3049921" y="1020808"/>
            <a:ext cx="298918" cy="607992"/>
          </a:xfrm>
          <a:custGeom>
            <a:avLst/>
            <a:gdLst>
              <a:gd name="connsiteX0" fmla="*/ 193482 w 193482"/>
              <a:gd name="connsiteY0" fmla="*/ 0 h 596348"/>
              <a:gd name="connsiteX1" fmla="*/ 26504 w 193482"/>
              <a:gd name="connsiteY1" fmla="*/ 302150 h 596348"/>
              <a:gd name="connsiteX2" fmla="*/ 34456 w 193482"/>
              <a:gd name="connsiteY2" fmla="*/ 532738 h 596348"/>
              <a:gd name="connsiteX3" fmla="*/ 185530 w 193482"/>
              <a:gd name="connsiteY3" fmla="*/ 596348 h 596348"/>
              <a:gd name="connsiteX0" fmla="*/ 193482 w 193482"/>
              <a:gd name="connsiteY0" fmla="*/ 0 h 596348"/>
              <a:gd name="connsiteX1" fmla="*/ 26504 w 193482"/>
              <a:gd name="connsiteY1" fmla="*/ 302150 h 596348"/>
              <a:gd name="connsiteX2" fmla="*/ 34456 w 193482"/>
              <a:gd name="connsiteY2" fmla="*/ 532738 h 596348"/>
              <a:gd name="connsiteX3" fmla="*/ 193482 w 193482"/>
              <a:gd name="connsiteY3" fmla="*/ 596348 h 596348"/>
              <a:gd name="connsiteX0" fmla="*/ 193482 w 193482"/>
              <a:gd name="connsiteY0" fmla="*/ 0 h 596348"/>
              <a:gd name="connsiteX1" fmla="*/ 26504 w 193482"/>
              <a:gd name="connsiteY1" fmla="*/ 302150 h 596348"/>
              <a:gd name="connsiteX2" fmla="*/ 34456 w 193482"/>
              <a:gd name="connsiteY2" fmla="*/ 532738 h 596348"/>
              <a:gd name="connsiteX3" fmla="*/ 193482 w 193482"/>
              <a:gd name="connsiteY3" fmla="*/ 596348 h 596348"/>
              <a:gd name="connsiteX0" fmla="*/ 197291 w 259900"/>
              <a:gd name="connsiteY0" fmla="*/ 0 h 596348"/>
              <a:gd name="connsiteX1" fmla="*/ 30313 w 259900"/>
              <a:gd name="connsiteY1" fmla="*/ 302150 h 596348"/>
              <a:gd name="connsiteX2" fmla="*/ 38265 w 259900"/>
              <a:gd name="connsiteY2" fmla="*/ 532738 h 596348"/>
              <a:gd name="connsiteX3" fmla="*/ 259900 w 259900"/>
              <a:gd name="connsiteY3" fmla="*/ 596348 h 596348"/>
              <a:gd name="connsiteX0" fmla="*/ 197291 w 259901"/>
              <a:gd name="connsiteY0" fmla="*/ 0 h 596348"/>
              <a:gd name="connsiteX1" fmla="*/ 30313 w 259901"/>
              <a:gd name="connsiteY1" fmla="*/ 302150 h 596348"/>
              <a:gd name="connsiteX2" fmla="*/ 38265 w 259901"/>
              <a:gd name="connsiteY2" fmla="*/ 532738 h 596348"/>
              <a:gd name="connsiteX3" fmla="*/ 259901 w 259901"/>
              <a:gd name="connsiteY3" fmla="*/ 596348 h 59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01" h="596348">
                <a:moveTo>
                  <a:pt x="197291" y="0"/>
                </a:moveTo>
                <a:cubicBezTo>
                  <a:pt x="127054" y="106680"/>
                  <a:pt x="56817" y="213360"/>
                  <a:pt x="30313" y="302150"/>
                </a:cubicBezTo>
                <a:cubicBezTo>
                  <a:pt x="3809" y="390940"/>
                  <a:pt x="0" y="483705"/>
                  <a:pt x="38265" y="532738"/>
                </a:cubicBezTo>
                <a:cubicBezTo>
                  <a:pt x="76530" y="581771"/>
                  <a:pt x="197616" y="589059"/>
                  <a:pt x="259901" y="596348"/>
                </a:cubicBezTo>
              </a:path>
            </a:pathLst>
          </a:custGeom>
          <a:ln w="6985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igura a mano libera 19"/>
          <p:cNvSpPr/>
          <p:nvPr/>
        </p:nvSpPr>
        <p:spPr>
          <a:xfrm>
            <a:off x="3348838" y="1617156"/>
            <a:ext cx="288032" cy="45719"/>
          </a:xfrm>
          <a:custGeom>
            <a:avLst/>
            <a:gdLst>
              <a:gd name="connsiteX0" fmla="*/ 0 w 198783"/>
              <a:gd name="connsiteY0" fmla="*/ 0 h 0"/>
              <a:gd name="connsiteX1" fmla="*/ 198783 w 19878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8783">
                <a:moveTo>
                  <a:pt x="0" y="0"/>
                </a:moveTo>
                <a:lnTo>
                  <a:pt x="198783" y="0"/>
                </a:lnTo>
              </a:path>
            </a:pathLst>
          </a:custGeom>
          <a:ln w="6985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e 11"/>
          <p:cNvSpPr/>
          <p:nvPr/>
        </p:nvSpPr>
        <p:spPr>
          <a:xfrm>
            <a:off x="972574" y="548680"/>
            <a:ext cx="2727920" cy="2943944"/>
          </a:xfrm>
          <a:prstGeom prst="ellipse">
            <a:avLst/>
          </a:prstGeom>
          <a:noFill/>
          <a:ln w="889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igura a mano libera 20"/>
          <p:cNvSpPr/>
          <p:nvPr/>
        </p:nvSpPr>
        <p:spPr>
          <a:xfrm>
            <a:off x="3420846" y="1617157"/>
            <a:ext cx="500932" cy="246491"/>
          </a:xfrm>
          <a:custGeom>
            <a:avLst/>
            <a:gdLst>
              <a:gd name="connsiteX0" fmla="*/ 270344 w 500932"/>
              <a:gd name="connsiteY0" fmla="*/ 0 h 246491"/>
              <a:gd name="connsiteX1" fmla="*/ 445273 w 500932"/>
              <a:gd name="connsiteY1" fmla="*/ 39757 h 246491"/>
              <a:gd name="connsiteX2" fmla="*/ 477078 w 500932"/>
              <a:gd name="connsiteY2" fmla="*/ 166978 h 246491"/>
              <a:gd name="connsiteX3" fmla="*/ 302150 w 500932"/>
              <a:gd name="connsiteY3" fmla="*/ 222637 h 246491"/>
              <a:gd name="connsiteX4" fmla="*/ 0 w 500932"/>
              <a:gd name="connsiteY4" fmla="*/ 246491 h 246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932" h="246491">
                <a:moveTo>
                  <a:pt x="270344" y="0"/>
                </a:moveTo>
                <a:cubicBezTo>
                  <a:pt x="340580" y="5963"/>
                  <a:pt x="410817" y="11927"/>
                  <a:pt x="445273" y="39757"/>
                </a:cubicBezTo>
                <a:cubicBezTo>
                  <a:pt x="479729" y="67587"/>
                  <a:pt x="500932" y="136498"/>
                  <a:pt x="477078" y="166978"/>
                </a:cubicBezTo>
                <a:cubicBezTo>
                  <a:pt x="453224" y="197458"/>
                  <a:pt x="381663" y="209385"/>
                  <a:pt x="302150" y="222637"/>
                </a:cubicBezTo>
                <a:cubicBezTo>
                  <a:pt x="222637" y="235889"/>
                  <a:pt x="111318" y="241190"/>
                  <a:pt x="0" y="246491"/>
                </a:cubicBezTo>
              </a:path>
            </a:pathLst>
          </a:custGeom>
          <a:ln w="6985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igura a mano libera 17"/>
          <p:cNvSpPr/>
          <p:nvPr/>
        </p:nvSpPr>
        <p:spPr>
          <a:xfrm>
            <a:off x="2505066" y="586646"/>
            <a:ext cx="881817" cy="1318185"/>
          </a:xfrm>
          <a:custGeom>
            <a:avLst/>
            <a:gdLst>
              <a:gd name="connsiteX0" fmla="*/ 0 w 601649"/>
              <a:gd name="connsiteY0" fmla="*/ 569843 h 569843"/>
              <a:gd name="connsiteX1" fmla="*/ 365760 w 601649"/>
              <a:gd name="connsiteY1" fmla="*/ 84814 h 569843"/>
              <a:gd name="connsiteX2" fmla="*/ 572494 w 601649"/>
              <a:gd name="connsiteY2" fmla="*/ 60960 h 569843"/>
              <a:gd name="connsiteX3" fmla="*/ 540689 w 601649"/>
              <a:gd name="connsiteY3" fmla="*/ 251791 h 569843"/>
              <a:gd name="connsiteX4" fmla="*/ 540689 w 601649"/>
              <a:gd name="connsiteY4" fmla="*/ 251791 h 569843"/>
              <a:gd name="connsiteX0" fmla="*/ 0 w 601649"/>
              <a:gd name="connsiteY0" fmla="*/ 569843 h 569843"/>
              <a:gd name="connsiteX1" fmla="*/ 365760 w 601649"/>
              <a:gd name="connsiteY1" fmla="*/ 84814 h 569843"/>
              <a:gd name="connsiteX2" fmla="*/ 572494 w 601649"/>
              <a:gd name="connsiteY2" fmla="*/ 60960 h 569843"/>
              <a:gd name="connsiteX3" fmla="*/ 540689 w 601649"/>
              <a:gd name="connsiteY3" fmla="*/ 251791 h 569843"/>
              <a:gd name="connsiteX4" fmla="*/ 594036 w 601649"/>
              <a:gd name="connsiteY4" fmla="*/ 274875 h 569843"/>
              <a:gd name="connsiteX0" fmla="*/ 0 w 610540"/>
              <a:gd name="connsiteY0" fmla="*/ 569843 h 569843"/>
              <a:gd name="connsiteX1" fmla="*/ 365760 w 610540"/>
              <a:gd name="connsiteY1" fmla="*/ 84814 h 569843"/>
              <a:gd name="connsiteX2" fmla="*/ 572494 w 610540"/>
              <a:gd name="connsiteY2" fmla="*/ 60960 h 569843"/>
              <a:gd name="connsiteX3" fmla="*/ 594036 w 610540"/>
              <a:gd name="connsiteY3" fmla="*/ 274875 h 569843"/>
              <a:gd name="connsiteX4" fmla="*/ 594036 w 610540"/>
              <a:gd name="connsiteY4" fmla="*/ 274875 h 569843"/>
              <a:gd name="connsiteX0" fmla="*/ 0 w 610540"/>
              <a:gd name="connsiteY0" fmla="*/ 569843 h 569843"/>
              <a:gd name="connsiteX1" fmla="*/ 365760 w 610540"/>
              <a:gd name="connsiteY1" fmla="*/ 84814 h 569843"/>
              <a:gd name="connsiteX2" fmla="*/ 572494 w 610540"/>
              <a:gd name="connsiteY2" fmla="*/ 60960 h 569843"/>
              <a:gd name="connsiteX3" fmla="*/ 594036 w 610540"/>
              <a:gd name="connsiteY3" fmla="*/ 274875 h 569843"/>
              <a:gd name="connsiteX4" fmla="*/ 594035 w 610540"/>
              <a:gd name="connsiteY4" fmla="*/ 274875 h 569843"/>
              <a:gd name="connsiteX0" fmla="*/ 0 w 610540"/>
              <a:gd name="connsiteY0" fmla="*/ 569843 h 569843"/>
              <a:gd name="connsiteX1" fmla="*/ 365760 w 610540"/>
              <a:gd name="connsiteY1" fmla="*/ 84814 h 569843"/>
              <a:gd name="connsiteX2" fmla="*/ 572494 w 610540"/>
              <a:gd name="connsiteY2" fmla="*/ 60960 h 569843"/>
              <a:gd name="connsiteX3" fmla="*/ 594036 w 610540"/>
              <a:gd name="connsiteY3" fmla="*/ 274875 h 569843"/>
              <a:gd name="connsiteX4" fmla="*/ 594035 w 610540"/>
              <a:gd name="connsiteY4" fmla="*/ 274875 h 569843"/>
              <a:gd name="connsiteX0" fmla="*/ 0 w 610540"/>
              <a:gd name="connsiteY0" fmla="*/ 569843 h 569843"/>
              <a:gd name="connsiteX1" fmla="*/ 365760 w 610540"/>
              <a:gd name="connsiteY1" fmla="*/ 84814 h 569843"/>
              <a:gd name="connsiteX2" fmla="*/ 572494 w 610540"/>
              <a:gd name="connsiteY2" fmla="*/ 60960 h 569843"/>
              <a:gd name="connsiteX3" fmla="*/ 594036 w 610540"/>
              <a:gd name="connsiteY3" fmla="*/ 274875 h 569843"/>
              <a:gd name="connsiteX4" fmla="*/ 594035 w 610540"/>
              <a:gd name="connsiteY4" fmla="*/ 346883 h 569843"/>
              <a:gd name="connsiteX0" fmla="*/ 0 w 632081"/>
              <a:gd name="connsiteY0" fmla="*/ 570194 h 570194"/>
              <a:gd name="connsiteX1" fmla="*/ 365760 w 632081"/>
              <a:gd name="connsiteY1" fmla="*/ 85165 h 570194"/>
              <a:gd name="connsiteX2" fmla="*/ 594035 w 632081"/>
              <a:gd name="connsiteY2" fmla="*/ 59202 h 570194"/>
              <a:gd name="connsiteX3" fmla="*/ 594036 w 632081"/>
              <a:gd name="connsiteY3" fmla="*/ 275226 h 570194"/>
              <a:gd name="connsiteX4" fmla="*/ 594035 w 632081"/>
              <a:gd name="connsiteY4" fmla="*/ 347234 h 570194"/>
              <a:gd name="connsiteX0" fmla="*/ 0 w 632081"/>
              <a:gd name="connsiteY0" fmla="*/ 570194 h 570194"/>
              <a:gd name="connsiteX1" fmla="*/ 365760 w 632081"/>
              <a:gd name="connsiteY1" fmla="*/ 85165 h 570194"/>
              <a:gd name="connsiteX2" fmla="*/ 594035 w 632081"/>
              <a:gd name="connsiteY2" fmla="*/ 59202 h 570194"/>
              <a:gd name="connsiteX3" fmla="*/ 594036 w 632081"/>
              <a:gd name="connsiteY3" fmla="*/ 275226 h 570194"/>
              <a:gd name="connsiteX4" fmla="*/ 594035 w 632081"/>
              <a:gd name="connsiteY4" fmla="*/ 275226 h 570194"/>
              <a:gd name="connsiteX0" fmla="*/ 259013 w 891094"/>
              <a:gd name="connsiteY0" fmla="*/ 617044 h 978978"/>
              <a:gd name="connsiteX1" fmla="*/ 60960 w 891094"/>
              <a:gd name="connsiteY1" fmla="*/ 898140 h 978978"/>
              <a:gd name="connsiteX2" fmla="*/ 624773 w 891094"/>
              <a:gd name="connsiteY2" fmla="*/ 132015 h 978978"/>
              <a:gd name="connsiteX3" fmla="*/ 853048 w 891094"/>
              <a:gd name="connsiteY3" fmla="*/ 106052 h 978978"/>
              <a:gd name="connsiteX4" fmla="*/ 853049 w 891094"/>
              <a:gd name="connsiteY4" fmla="*/ 322076 h 978978"/>
              <a:gd name="connsiteX5" fmla="*/ 853048 w 891094"/>
              <a:gd name="connsiteY5" fmla="*/ 322076 h 978978"/>
              <a:gd name="connsiteX0" fmla="*/ 489884 w 1121965"/>
              <a:gd name="connsiteY0" fmla="*/ 617044 h 898140"/>
              <a:gd name="connsiteX1" fmla="*/ 291831 w 1121965"/>
              <a:gd name="connsiteY1" fmla="*/ 898140 h 898140"/>
              <a:gd name="connsiteX2" fmla="*/ 855644 w 1121965"/>
              <a:gd name="connsiteY2" fmla="*/ 132015 h 898140"/>
              <a:gd name="connsiteX3" fmla="*/ 1083919 w 1121965"/>
              <a:gd name="connsiteY3" fmla="*/ 106052 h 898140"/>
              <a:gd name="connsiteX4" fmla="*/ 1083920 w 1121965"/>
              <a:gd name="connsiteY4" fmla="*/ 322076 h 898140"/>
              <a:gd name="connsiteX5" fmla="*/ 1083919 w 1121965"/>
              <a:gd name="connsiteY5" fmla="*/ 322076 h 898140"/>
              <a:gd name="connsiteX0" fmla="*/ 489883 w 1121964"/>
              <a:gd name="connsiteY0" fmla="*/ 653048 h 1150168"/>
              <a:gd name="connsiteX1" fmla="*/ 291831 w 1121964"/>
              <a:gd name="connsiteY1" fmla="*/ 1150168 h 1150168"/>
              <a:gd name="connsiteX2" fmla="*/ 855643 w 1121964"/>
              <a:gd name="connsiteY2" fmla="*/ 168019 h 1150168"/>
              <a:gd name="connsiteX3" fmla="*/ 1083918 w 1121964"/>
              <a:gd name="connsiteY3" fmla="*/ 142056 h 1150168"/>
              <a:gd name="connsiteX4" fmla="*/ 1083919 w 1121964"/>
              <a:gd name="connsiteY4" fmla="*/ 358080 h 1150168"/>
              <a:gd name="connsiteX5" fmla="*/ 1083918 w 1121964"/>
              <a:gd name="connsiteY5" fmla="*/ 358080 h 1150168"/>
              <a:gd name="connsiteX0" fmla="*/ 579862 w 1121964"/>
              <a:gd name="connsiteY0" fmla="*/ 1654224 h 1654224"/>
              <a:gd name="connsiteX1" fmla="*/ 291831 w 1121964"/>
              <a:gd name="connsiteY1" fmla="*/ 1150168 h 1654224"/>
              <a:gd name="connsiteX2" fmla="*/ 855643 w 1121964"/>
              <a:gd name="connsiteY2" fmla="*/ 168019 h 1654224"/>
              <a:gd name="connsiteX3" fmla="*/ 1083918 w 1121964"/>
              <a:gd name="connsiteY3" fmla="*/ 142056 h 1654224"/>
              <a:gd name="connsiteX4" fmla="*/ 1083919 w 1121964"/>
              <a:gd name="connsiteY4" fmla="*/ 358080 h 1654224"/>
              <a:gd name="connsiteX5" fmla="*/ 1083918 w 1121964"/>
              <a:gd name="connsiteY5" fmla="*/ 358080 h 1654224"/>
              <a:gd name="connsiteX0" fmla="*/ 651871 w 1193973"/>
              <a:gd name="connsiteY0" fmla="*/ 1630221 h 1630221"/>
              <a:gd name="connsiteX1" fmla="*/ 291831 w 1193973"/>
              <a:gd name="connsiteY1" fmla="*/ 982149 h 1630221"/>
              <a:gd name="connsiteX2" fmla="*/ 927652 w 1193973"/>
              <a:gd name="connsiteY2" fmla="*/ 144016 h 1630221"/>
              <a:gd name="connsiteX3" fmla="*/ 1155927 w 1193973"/>
              <a:gd name="connsiteY3" fmla="*/ 118053 h 1630221"/>
              <a:gd name="connsiteX4" fmla="*/ 1155928 w 1193973"/>
              <a:gd name="connsiteY4" fmla="*/ 334077 h 1630221"/>
              <a:gd name="connsiteX5" fmla="*/ 1155927 w 1193973"/>
              <a:gd name="connsiteY5" fmla="*/ 334077 h 1630221"/>
              <a:gd name="connsiteX0" fmla="*/ 491343 w 1033445"/>
              <a:gd name="connsiteY0" fmla="*/ 1630221 h 1630221"/>
              <a:gd name="connsiteX1" fmla="*/ 131303 w 1033445"/>
              <a:gd name="connsiteY1" fmla="*/ 982149 h 1630221"/>
              <a:gd name="connsiteX2" fmla="*/ 767124 w 1033445"/>
              <a:gd name="connsiteY2" fmla="*/ 144016 h 1630221"/>
              <a:gd name="connsiteX3" fmla="*/ 995399 w 1033445"/>
              <a:gd name="connsiteY3" fmla="*/ 118053 h 1630221"/>
              <a:gd name="connsiteX4" fmla="*/ 995400 w 1033445"/>
              <a:gd name="connsiteY4" fmla="*/ 334077 h 1630221"/>
              <a:gd name="connsiteX5" fmla="*/ 995399 w 1033445"/>
              <a:gd name="connsiteY5" fmla="*/ 334077 h 1630221"/>
              <a:gd name="connsiteX0" fmla="*/ 995400 w 1033445"/>
              <a:gd name="connsiteY0" fmla="*/ 1342189 h 1342189"/>
              <a:gd name="connsiteX1" fmla="*/ 131303 w 1033445"/>
              <a:gd name="connsiteY1" fmla="*/ 982149 h 1342189"/>
              <a:gd name="connsiteX2" fmla="*/ 767124 w 1033445"/>
              <a:gd name="connsiteY2" fmla="*/ 144016 h 1342189"/>
              <a:gd name="connsiteX3" fmla="*/ 995399 w 1033445"/>
              <a:gd name="connsiteY3" fmla="*/ 118053 h 1342189"/>
              <a:gd name="connsiteX4" fmla="*/ 995400 w 1033445"/>
              <a:gd name="connsiteY4" fmla="*/ 334077 h 1342189"/>
              <a:gd name="connsiteX5" fmla="*/ 995399 w 1033445"/>
              <a:gd name="connsiteY5" fmla="*/ 334077 h 1342189"/>
              <a:gd name="connsiteX0" fmla="*/ 923391 w 961436"/>
              <a:gd name="connsiteY0" fmla="*/ 1330188 h 1330188"/>
              <a:gd name="connsiteX1" fmla="*/ 131303 w 961436"/>
              <a:gd name="connsiteY1" fmla="*/ 898140 h 1330188"/>
              <a:gd name="connsiteX2" fmla="*/ 695115 w 961436"/>
              <a:gd name="connsiteY2" fmla="*/ 132015 h 1330188"/>
              <a:gd name="connsiteX3" fmla="*/ 923390 w 961436"/>
              <a:gd name="connsiteY3" fmla="*/ 106052 h 1330188"/>
              <a:gd name="connsiteX4" fmla="*/ 923391 w 961436"/>
              <a:gd name="connsiteY4" fmla="*/ 322076 h 1330188"/>
              <a:gd name="connsiteX5" fmla="*/ 923390 w 961436"/>
              <a:gd name="connsiteY5" fmla="*/ 322076 h 1330188"/>
              <a:gd name="connsiteX0" fmla="*/ 923392 w 961437"/>
              <a:gd name="connsiteY0" fmla="*/ 1330187 h 1330187"/>
              <a:gd name="connsiteX1" fmla="*/ 131303 w 961437"/>
              <a:gd name="connsiteY1" fmla="*/ 898138 h 1330187"/>
              <a:gd name="connsiteX2" fmla="*/ 695116 w 961437"/>
              <a:gd name="connsiteY2" fmla="*/ 132014 h 1330187"/>
              <a:gd name="connsiteX3" fmla="*/ 923391 w 961437"/>
              <a:gd name="connsiteY3" fmla="*/ 106051 h 1330187"/>
              <a:gd name="connsiteX4" fmla="*/ 923392 w 961437"/>
              <a:gd name="connsiteY4" fmla="*/ 322075 h 1330187"/>
              <a:gd name="connsiteX5" fmla="*/ 923391 w 961437"/>
              <a:gd name="connsiteY5" fmla="*/ 322075 h 1330187"/>
              <a:gd name="connsiteX0" fmla="*/ 915278 w 953323"/>
              <a:gd name="connsiteY0" fmla="*/ 1330187 h 1330187"/>
              <a:gd name="connsiteX1" fmla="*/ 123189 w 953323"/>
              <a:gd name="connsiteY1" fmla="*/ 898138 h 1330187"/>
              <a:gd name="connsiteX2" fmla="*/ 687002 w 953323"/>
              <a:gd name="connsiteY2" fmla="*/ 132014 h 1330187"/>
              <a:gd name="connsiteX3" fmla="*/ 915277 w 953323"/>
              <a:gd name="connsiteY3" fmla="*/ 106051 h 1330187"/>
              <a:gd name="connsiteX4" fmla="*/ 915278 w 953323"/>
              <a:gd name="connsiteY4" fmla="*/ 322075 h 1330187"/>
              <a:gd name="connsiteX5" fmla="*/ 915277 w 953323"/>
              <a:gd name="connsiteY5" fmla="*/ 322075 h 1330187"/>
              <a:gd name="connsiteX0" fmla="*/ 843772 w 881817"/>
              <a:gd name="connsiteY0" fmla="*/ 1330187 h 1330187"/>
              <a:gd name="connsiteX1" fmla="*/ 305396 w 881817"/>
              <a:gd name="connsiteY1" fmla="*/ 1229294 h 1330187"/>
              <a:gd name="connsiteX2" fmla="*/ 51683 w 881817"/>
              <a:gd name="connsiteY2" fmla="*/ 898138 h 1330187"/>
              <a:gd name="connsiteX3" fmla="*/ 615496 w 881817"/>
              <a:gd name="connsiteY3" fmla="*/ 132014 h 1330187"/>
              <a:gd name="connsiteX4" fmla="*/ 843771 w 881817"/>
              <a:gd name="connsiteY4" fmla="*/ 106051 h 1330187"/>
              <a:gd name="connsiteX5" fmla="*/ 843772 w 881817"/>
              <a:gd name="connsiteY5" fmla="*/ 322075 h 1330187"/>
              <a:gd name="connsiteX6" fmla="*/ 843771 w 881817"/>
              <a:gd name="connsiteY6" fmla="*/ 322075 h 1330187"/>
              <a:gd name="connsiteX0" fmla="*/ 843772 w 881817"/>
              <a:gd name="connsiteY0" fmla="*/ 1330187 h 1330187"/>
              <a:gd name="connsiteX1" fmla="*/ 195700 w 881817"/>
              <a:gd name="connsiteY1" fmla="*/ 1258178 h 1330187"/>
              <a:gd name="connsiteX2" fmla="*/ 51683 w 881817"/>
              <a:gd name="connsiteY2" fmla="*/ 898138 h 1330187"/>
              <a:gd name="connsiteX3" fmla="*/ 615496 w 881817"/>
              <a:gd name="connsiteY3" fmla="*/ 132014 h 1330187"/>
              <a:gd name="connsiteX4" fmla="*/ 843771 w 881817"/>
              <a:gd name="connsiteY4" fmla="*/ 106051 h 1330187"/>
              <a:gd name="connsiteX5" fmla="*/ 843772 w 881817"/>
              <a:gd name="connsiteY5" fmla="*/ 322075 h 1330187"/>
              <a:gd name="connsiteX6" fmla="*/ 843771 w 881817"/>
              <a:gd name="connsiteY6" fmla="*/ 322075 h 1330187"/>
              <a:gd name="connsiteX0" fmla="*/ 771764 w 881817"/>
              <a:gd name="connsiteY0" fmla="*/ 1258178 h 1318185"/>
              <a:gd name="connsiteX1" fmla="*/ 195700 w 881817"/>
              <a:gd name="connsiteY1" fmla="*/ 1258178 h 1318185"/>
              <a:gd name="connsiteX2" fmla="*/ 51683 w 881817"/>
              <a:gd name="connsiteY2" fmla="*/ 898138 h 1318185"/>
              <a:gd name="connsiteX3" fmla="*/ 615496 w 881817"/>
              <a:gd name="connsiteY3" fmla="*/ 132014 h 1318185"/>
              <a:gd name="connsiteX4" fmla="*/ 843771 w 881817"/>
              <a:gd name="connsiteY4" fmla="*/ 106051 h 1318185"/>
              <a:gd name="connsiteX5" fmla="*/ 843772 w 881817"/>
              <a:gd name="connsiteY5" fmla="*/ 322075 h 1318185"/>
              <a:gd name="connsiteX6" fmla="*/ 843771 w 881817"/>
              <a:gd name="connsiteY6" fmla="*/ 322075 h 1318185"/>
              <a:gd name="connsiteX0" fmla="*/ 843772 w 881817"/>
              <a:gd name="connsiteY0" fmla="*/ 1258178 h 1318185"/>
              <a:gd name="connsiteX1" fmla="*/ 195700 w 881817"/>
              <a:gd name="connsiteY1" fmla="*/ 1258178 h 1318185"/>
              <a:gd name="connsiteX2" fmla="*/ 51683 w 881817"/>
              <a:gd name="connsiteY2" fmla="*/ 898138 h 1318185"/>
              <a:gd name="connsiteX3" fmla="*/ 615496 w 881817"/>
              <a:gd name="connsiteY3" fmla="*/ 132014 h 1318185"/>
              <a:gd name="connsiteX4" fmla="*/ 843771 w 881817"/>
              <a:gd name="connsiteY4" fmla="*/ 106051 h 1318185"/>
              <a:gd name="connsiteX5" fmla="*/ 843772 w 881817"/>
              <a:gd name="connsiteY5" fmla="*/ 322075 h 1318185"/>
              <a:gd name="connsiteX6" fmla="*/ 843771 w 881817"/>
              <a:gd name="connsiteY6" fmla="*/ 322075 h 1318185"/>
              <a:gd name="connsiteX0" fmla="*/ 843772 w 881817"/>
              <a:gd name="connsiteY0" fmla="*/ 1258178 h 1318185"/>
              <a:gd name="connsiteX1" fmla="*/ 195700 w 881817"/>
              <a:gd name="connsiteY1" fmla="*/ 1258178 h 1318185"/>
              <a:gd name="connsiteX2" fmla="*/ 51683 w 881817"/>
              <a:gd name="connsiteY2" fmla="*/ 898138 h 1318185"/>
              <a:gd name="connsiteX3" fmla="*/ 615496 w 881817"/>
              <a:gd name="connsiteY3" fmla="*/ 132014 h 1318185"/>
              <a:gd name="connsiteX4" fmla="*/ 843771 w 881817"/>
              <a:gd name="connsiteY4" fmla="*/ 106051 h 1318185"/>
              <a:gd name="connsiteX5" fmla="*/ 843772 w 881817"/>
              <a:gd name="connsiteY5" fmla="*/ 322075 h 1318185"/>
              <a:gd name="connsiteX6" fmla="*/ 843772 w 881817"/>
              <a:gd name="connsiteY6" fmla="*/ 394082 h 131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1817" h="1318185">
                <a:moveTo>
                  <a:pt x="843772" y="1258178"/>
                </a:moveTo>
                <a:cubicBezTo>
                  <a:pt x="754043" y="1241363"/>
                  <a:pt x="327715" y="1318185"/>
                  <a:pt x="195700" y="1258178"/>
                </a:cubicBezTo>
                <a:cubicBezTo>
                  <a:pt x="63685" y="1198171"/>
                  <a:pt x="0" y="1081018"/>
                  <a:pt x="51683" y="898138"/>
                </a:cubicBezTo>
                <a:cubicBezTo>
                  <a:pt x="112643" y="817300"/>
                  <a:pt x="483481" y="264028"/>
                  <a:pt x="615496" y="132014"/>
                </a:cubicBezTo>
                <a:cubicBezTo>
                  <a:pt x="747511" y="0"/>
                  <a:pt x="805725" y="74374"/>
                  <a:pt x="843771" y="106051"/>
                </a:cubicBezTo>
                <a:cubicBezTo>
                  <a:pt x="881817" y="137728"/>
                  <a:pt x="840182" y="286423"/>
                  <a:pt x="843772" y="322075"/>
                </a:cubicBezTo>
                <a:lnTo>
                  <a:pt x="843772" y="394082"/>
                </a:lnTo>
              </a:path>
            </a:pathLst>
          </a:custGeom>
          <a:ln w="6985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ttangolo arrotondato 22"/>
          <p:cNvSpPr/>
          <p:nvPr/>
        </p:nvSpPr>
        <p:spPr>
          <a:xfrm rot="2187791" flipH="1">
            <a:off x="3249518" y="954060"/>
            <a:ext cx="130211" cy="5342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ttangolo arrotondato 23"/>
          <p:cNvSpPr/>
          <p:nvPr/>
        </p:nvSpPr>
        <p:spPr>
          <a:xfrm rot="5221872" flipH="1">
            <a:off x="3257285" y="1793031"/>
            <a:ext cx="216210" cy="4571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ttangolo arrotondato 24"/>
          <p:cNvSpPr/>
          <p:nvPr/>
        </p:nvSpPr>
        <p:spPr>
          <a:xfrm rot="4296002" flipH="1">
            <a:off x="3230078" y="1575250"/>
            <a:ext cx="180268" cy="7114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onnettore 1 26"/>
          <p:cNvCxnSpPr/>
          <p:nvPr/>
        </p:nvCxnSpPr>
        <p:spPr>
          <a:xfrm>
            <a:off x="5797110" y="764704"/>
            <a:ext cx="0" cy="2448272"/>
          </a:xfrm>
          <a:prstGeom prst="line">
            <a:avLst/>
          </a:prstGeom>
          <a:ln w="1206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6517190" y="764704"/>
            <a:ext cx="0" cy="2448272"/>
          </a:xfrm>
          <a:prstGeom prst="line">
            <a:avLst/>
          </a:prstGeom>
          <a:ln w="1206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igura a mano libera 28"/>
          <p:cNvSpPr/>
          <p:nvPr/>
        </p:nvSpPr>
        <p:spPr>
          <a:xfrm>
            <a:off x="4842710" y="1243465"/>
            <a:ext cx="2393586" cy="1120049"/>
          </a:xfrm>
          <a:custGeom>
            <a:avLst/>
            <a:gdLst>
              <a:gd name="connsiteX0" fmla="*/ 620233 w 2381693"/>
              <a:gd name="connsiteY0" fmla="*/ 150627 h 1293627"/>
              <a:gd name="connsiteX1" fmla="*/ 1821712 w 2381693"/>
              <a:gd name="connsiteY1" fmla="*/ 161260 h 1293627"/>
              <a:gd name="connsiteX2" fmla="*/ 2108791 w 2381693"/>
              <a:gd name="connsiteY2" fmla="*/ 363278 h 1293627"/>
              <a:gd name="connsiteX3" fmla="*/ 1842977 w 2381693"/>
              <a:gd name="connsiteY3" fmla="*/ 522767 h 1293627"/>
              <a:gd name="connsiteX4" fmla="*/ 1119963 w 2381693"/>
              <a:gd name="connsiteY4" fmla="*/ 544032 h 1293627"/>
              <a:gd name="connsiteX5" fmla="*/ 705293 w 2381693"/>
              <a:gd name="connsiteY5" fmla="*/ 597194 h 1293627"/>
              <a:gd name="connsiteX6" fmla="*/ 758456 w 2381693"/>
              <a:gd name="connsiteY6" fmla="*/ 767315 h 1293627"/>
              <a:gd name="connsiteX7" fmla="*/ 1938670 w 2381693"/>
              <a:gd name="connsiteY7" fmla="*/ 820478 h 1293627"/>
              <a:gd name="connsiteX8" fmla="*/ 2151321 w 2381693"/>
              <a:gd name="connsiteY8" fmla="*/ 1150087 h 1293627"/>
              <a:gd name="connsiteX9" fmla="*/ 556437 w 2381693"/>
              <a:gd name="connsiteY9" fmla="*/ 1213883 h 1293627"/>
              <a:gd name="connsiteX10" fmla="*/ 99237 w 2381693"/>
              <a:gd name="connsiteY10" fmla="*/ 1118190 h 1293627"/>
              <a:gd name="connsiteX11" fmla="*/ 88605 w 2381693"/>
              <a:gd name="connsiteY11" fmla="*/ 161260 h 1293627"/>
              <a:gd name="connsiteX12" fmla="*/ 620233 w 2381693"/>
              <a:gd name="connsiteY12" fmla="*/ 150627 h 1293627"/>
              <a:gd name="connsiteX0" fmla="*/ 630427 w 2391887"/>
              <a:gd name="connsiteY0" fmla="*/ 32955 h 1143000"/>
              <a:gd name="connsiteX1" fmla="*/ 1831906 w 2391887"/>
              <a:gd name="connsiteY1" fmla="*/ 43588 h 1143000"/>
              <a:gd name="connsiteX2" fmla="*/ 2118985 w 2391887"/>
              <a:gd name="connsiteY2" fmla="*/ 245606 h 1143000"/>
              <a:gd name="connsiteX3" fmla="*/ 1853171 w 2391887"/>
              <a:gd name="connsiteY3" fmla="*/ 405095 h 1143000"/>
              <a:gd name="connsiteX4" fmla="*/ 1130157 w 2391887"/>
              <a:gd name="connsiteY4" fmla="*/ 426360 h 1143000"/>
              <a:gd name="connsiteX5" fmla="*/ 715487 w 2391887"/>
              <a:gd name="connsiteY5" fmla="*/ 479522 h 1143000"/>
              <a:gd name="connsiteX6" fmla="*/ 768650 w 2391887"/>
              <a:gd name="connsiteY6" fmla="*/ 649643 h 1143000"/>
              <a:gd name="connsiteX7" fmla="*/ 1948864 w 2391887"/>
              <a:gd name="connsiteY7" fmla="*/ 702806 h 1143000"/>
              <a:gd name="connsiteX8" fmla="*/ 2161515 w 2391887"/>
              <a:gd name="connsiteY8" fmla="*/ 1032415 h 1143000"/>
              <a:gd name="connsiteX9" fmla="*/ 566631 w 2391887"/>
              <a:gd name="connsiteY9" fmla="*/ 1096211 h 1143000"/>
              <a:gd name="connsiteX10" fmla="*/ 109431 w 2391887"/>
              <a:gd name="connsiteY10" fmla="*/ 1000518 h 1143000"/>
              <a:gd name="connsiteX11" fmla="*/ 88605 w 2391887"/>
              <a:gd name="connsiteY11" fmla="*/ 241318 h 1143000"/>
              <a:gd name="connsiteX12" fmla="*/ 630427 w 2391887"/>
              <a:gd name="connsiteY12" fmla="*/ 32955 h 1143000"/>
              <a:gd name="connsiteX0" fmla="*/ 632126 w 2393586"/>
              <a:gd name="connsiteY0" fmla="*/ 32955 h 1120049"/>
              <a:gd name="connsiteX1" fmla="*/ 1833605 w 2393586"/>
              <a:gd name="connsiteY1" fmla="*/ 43588 h 1120049"/>
              <a:gd name="connsiteX2" fmla="*/ 2120684 w 2393586"/>
              <a:gd name="connsiteY2" fmla="*/ 245606 h 1120049"/>
              <a:gd name="connsiteX3" fmla="*/ 1854870 w 2393586"/>
              <a:gd name="connsiteY3" fmla="*/ 405095 h 1120049"/>
              <a:gd name="connsiteX4" fmla="*/ 1131856 w 2393586"/>
              <a:gd name="connsiteY4" fmla="*/ 426360 h 1120049"/>
              <a:gd name="connsiteX5" fmla="*/ 717186 w 2393586"/>
              <a:gd name="connsiteY5" fmla="*/ 479522 h 1120049"/>
              <a:gd name="connsiteX6" fmla="*/ 770349 w 2393586"/>
              <a:gd name="connsiteY6" fmla="*/ 649643 h 1120049"/>
              <a:gd name="connsiteX7" fmla="*/ 1950563 w 2393586"/>
              <a:gd name="connsiteY7" fmla="*/ 702806 h 1120049"/>
              <a:gd name="connsiteX8" fmla="*/ 2163214 w 2393586"/>
              <a:gd name="connsiteY8" fmla="*/ 1032415 h 1120049"/>
              <a:gd name="connsiteX9" fmla="*/ 568330 w 2393586"/>
              <a:gd name="connsiteY9" fmla="*/ 1096211 h 1120049"/>
              <a:gd name="connsiteX10" fmla="*/ 90304 w 2393586"/>
              <a:gd name="connsiteY10" fmla="*/ 889390 h 1120049"/>
              <a:gd name="connsiteX11" fmla="*/ 90304 w 2393586"/>
              <a:gd name="connsiteY11" fmla="*/ 241318 h 1120049"/>
              <a:gd name="connsiteX12" fmla="*/ 632126 w 2393586"/>
              <a:gd name="connsiteY12" fmla="*/ 32955 h 112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93586" h="1120049">
                <a:moveTo>
                  <a:pt x="632126" y="32955"/>
                </a:moveTo>
                <a:cubicBezTo>
                  <a:pt x="922676" y="0"/>
                  <a:pt x="1585512" y="8146"/>
                  <a:pt x="1833605" y="43588"/>
                </a:cubicBezTo>
                <a:cubicBezTo>
                  <a:pt x="2081698" y="79030"/>
                  <a:pt x="2117140" y="185355"/>
                  <a:pt x="2120684" y="245606"/>
                </a:cubicBezTo>
                <a:cubicBezTo>
                  <a:pt x="2124228" y="305857"/>
                  <a:pt x="2019675" y="374969"/>
                  <a:pt x="1854870" y="405095"/>
                </a:cubicBezTo>
                <a:cubicBezTo>
                  <a:pt x="1690065" y="435221"/>
                  <a:pt x="1321470" y="413956"/>
                  <a:pt x="1131856" y="426360"/>
                </a:cubicBezTo>
                <a:cubicBezTo>
                  <a:pt x="942242" y="438765"/>
                  <a:pt x="777437" y="442308"/>
                  <a:pt x="717186" y="479522"/>
                </a:cubicBezTo>
                <a:cubicBezTo>
                  <a:pt x="656935" y="516736"/>
                  <a:pt x="564786" y="612429"/>
                  <a:pt x="770349" y="649643"/>
                </a:cubicBezTo>
                <a:cubicBezTo>
                  <a:pt x="975912" y="686857"/>
                  <a:pt x="1718419" y="639011"/>
                  <a:pt x="1950563" y="702806"/>
                </a:cubicBezTo>
                <a:cubicBezTo>
                  <a:pt x="2182707" y="766601"/>
                  <a:pt x="2393586" y="966848"/>
                  <a:pt x="2163214" y="1032415"/>
                </a:cubicBezTo>
                <a:cubicBezTo>
                  <a:pt x="1932842" y="1097982"/>
                  <a:pt x="913815" y="1120049"/>
                  <a:pt x="568330" y="1096211"/>
                </a:cubicBezTo>
                <a:cubicBezTo>
                  <a:pt x="222845" y="1072374"/>
                  <a:pt x="169975" y="1031872"/>
                  <a:pt x="90304" y="889390"/>
                </a:cubicBezTo>
                <a:cubicBezTo>
                  <a:pt x="10633" y="746908"/>
                  <a:pt x="0" y="384057"/>
                  <a:pt x="90304" y="241318"/>
                </a:cubicBezTo>
                <a:cubicBezTo>
                  <a:pt x="180608" y="98579"/>
                  <a:pt x="341576" y="65910"/>
                  <a:pt x="632126" y="32955"/>
                </a:cubicBezTo>
                <a:close/>
              </a:path>
            </a:pathLst>
          </a:custGeom>
          <a:noFill/>
          <a:ln w="69850">
            <a:solidFill>
              <a:srgbClr val="BD3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ttangolo arrotondato 30"/>
          <p:cNvSpPr/>
          <p:nvPr/>
        </p:nvSpPr>
        <p:spPr>
          <a:xfrm rot="5400000" flipV="1">
            <a:off x="6448839" y="2867225"/>
            <a:ext cx="144018" cy="11543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ttangolo arrotondato 32"/>
          <p:cNvSpPr/>
          <p:nvPr/>
        </p:nvSpPr>
        <p:spPr>
          <a:xfrm rot="5400000" flipV="1">
            <a:off x="6452159" y="1602978"/>
            <a:ext cx="144018" cy="11543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ttangolo arrotondato 33"/>
          <p:cNvSpPr/>
          <p:nvPr/>
        </p:nvSpPr>
        <p:spPr>
          <a:xfrm rot="5400000" flipV="1">
            <a:off x="5732079" y="1835425"/>
            <a:ext cx="144018" cy="11543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ttangolo arrotondato 34"/>
          <p:cNvSpPr/>
          <p:nvPr/>
        </p:nvSpPr>
        <p:spPr>
          <a:xfrm rot="5400000" flipV="1">
            <a:off x="6452159" y="1859111"/>
            <a:ext cx="144018" cy="11543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ttangolo arrotondato 35"/>
          <p:cNvSpPr/>
          <p:nvPr/>
        </p:nvSpPr>
        <p:spPr>
          <a:xfrm rot="5400000" flipV="1">
            <a:off x="5729656" y="2280526"/>
            <a:ext cx="144018" cy="11543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e 36"/>
          <p:cNvSpPr/>
          <p:nvPr/>
        </p:nvSpPr>
        <p:spPr>
          <a:xfrm>
            <a:off x="3428560" y="5144921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e 37"/>
          <p:cNvSpPr/>
          <p:nvPr/>
        </p:nvSpPr>
        <p:spPr>
          <a:xfrm>
            <a:off x="4940728" y="5144921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igura a mano libera 38"/>
          <p:cNvSpPr/>
          <p:nvPr/>
        </p:nvSpPr>
        <p:spPr>
          <a:xfrm>
            <a:off x="2696480" y="3748380"/>
            <a:ext cx="3675720" cy="3105776"/>
          </a:xfrm>
          <a:custGeom>
            <a:avLst/>
            <a:gdLst>
              <a:gd name="connsiteX0" fmla="*/ 193158 w 3579628"/>
              <a:gd name="connsiteY0" fmla="*/ 2298405 h 3048000"/>
              <a:gd name="connsiteX1" fmla="*/ 203790 w 3579628"/>
              <a:gd name="connsiteY1" fmla="*/ 1160721 h 3048000"/>
              <a:gd name="connsiteX2" fmla="*/ 777948 w 3579628"/>
              <a:gd name="connsiteY2" fmla="*/ 767316 h 3048000"/>
              <a:gd name="connsiteX3" fmla="*/ 2681176 w 3579628"/>
              <a:gd name="connsiteY3" fmla="*/ 714153 h 3048000"/>
              <a:gd name="connsiteX4" fmla="*/ 2968255 w 3579628"/>
              <a:gd name="connsiteY4" fmla="*/ 1990060 h 3048000"/>
              <a:gd name="connsiteX5" fmla="*/ 1628553 w 3579628"/>
              <a:gd name="connsiteY5" fmla="*/ 2128284 h 3048000"/>
              <a:gd name="connsiteX6" fmla="*/ 1320209 w 3579628"/>
              <a:gd name="connsiteY6" fmla="*/ 1001232 h 3048000"/>
              <a:gd name="connsiteX7" fmla="*/ 352646 w 3579628"/>
              <a:gd name="connsiteY7" fmla="*/ 1245781 h 3048000"/>
              <a:gd name="connsiteX8" fmla="*/ 448339 w 3579628"/>
              <a:gd name="connsiteY8" fmla="*/ 2309037 h 3048000"/>
              <a:gd name="connsiteX9" fmla="*/ 3042683 w 3579628"/>
              <a:gd name="connsiteY9" fmla="*/ 2404730 h 3048000"/>
              <a:gd name="connsiteX10" fmla="*/ 3372293 w 3579628"/>
              <a:gd name="connsiteY10" fmla="*/ 682256 h 3048000"/>
              <a:gd name="connsiteX11" fmla="*/ 1798674 w 3579628"/>
              <a:gd name="connsiteY11" fmla="*/ 331381 h 3048000"/>
              <a:gd name="connsiteX12" fmla="*/ 1798674 w 3579628"/>
              <a:gd name="connsiteY12" fmla="*/ 2670544 h 3048000"/>
              <a:gd name="connsiteX13" fmla="*/ 480237 w 3579628"/>
              <a:gd name="connsiteY13" fmla="*/ 2596116 h 3048000"/>
              <a:gd name="connsiteX0" fmla="*/ 193158 w 3579628"/>
              <a:gd name="connsiteY0" fmla="*/ 2298405 h 3048000"/>
              <a:gd name="connsiteX1" fmla="*/ 19225 w 3579628"/>
              <a:gd name="connsiteY1" fmla="*/ 2376264 h 3048000"/>
              <a:gd name="connsiteX2" fmla="*/ 203790 w 3579628"/>
              <a:gd name="connsiteY2" fmla="*/ 1160721 h 3048000"/>
              <a:gd name="connsiteX3" fmla="*/ 777948 w 3579628"/>
              <a:gd name="connsiteY3" fmla="*/ 767316 h 3048000"/>
              <a:gd name="connsiteX4" fmla="*/ 2681176 w 3579628"/>
              <a:gd name="connsiteY4" fmla="*/ 714153 h 3048000"/>
              <a:gd name="connsiteX5" fmla="*/ 2968255 w 3579628"/>
              <a:gd name="connsiteY5" fmla="*/ 1990060 h 3048000"/>
              <a:gd name="connsiteX6" fmla="*/ 1628553 w 3579628"/>
              <a:gd name="connsiteY6" fmla="*/ 2128284 h 3048000"/>
              <a:gd name="connsiteX7" fmla="*/ 1320209 w 3579628"/>
              <a:gd name="connsiteY7" fmla="*/ 1001232 h 3048000"/>
              <a:gd name="connsiteX8" fmla="*/ 352646 w 3579628"/>
              <a:gd name="connsiteY8" fmla="*/ 1245781 h 3048000"/>
              <a:gd name="connsiteX9" fmla="*/ 448339 w 3579628"/>
              <a:gd name="connsiteY9" fmla="*/ 2309037 h 3048000"/>
              <a:gd name="connsiteX10" fmla="*/ 3042683 w 3579628"/>
              <a:gd name="connsiteY10" fmla="*/ 2404730 h 3048000"/>
              <a:gd name="connsiteX11" fmla="*/ 3372293 w 3579628"/>
              <a:gd name="connsiteY11" fmla="*/ 682256 h 3048000"/>
              <a:gd name="connsiteX12" fmla="*/ 1798674 w 3579628"/>
              <a:gd name="connsiteY12" fmla="*/ 331381 h 3048000"/>
              <a:gd name="connsiteX13" fmla="*/ 1798674 w 3579628"/>
              <a:gd name="connsiteY13" fmla="*/ 2670544 h 3048000"/>
              <a:gd name="connsiteX14" fmla="*/ 480237 w 3579628"/>
              <a:gd name="connsiteY14" fmla="*/ 2596116 h 3048000"/>
              <a:gd name="connsiteX0" fmla="*/ 163241 w 3579628"/>
              <a:gd name="connsiteY0" fmla="*/ 2664296 h 3048000"/>
              <a:gd name="connsiteX1" fmla="*/ 19225 w 3579628"/>
              <a:gd name="connsiteY1" fmla="*/ 2376264 h 3048000"/>
              <a:gd name="connsiteX2" fmla="*/ 203790 w 3579628"/>
              <a:gd name="connsiteY2" fmla="*/ 1160721 h 3048000"/>
              <a:gd name="connsiteX3" fmla="*/ 777948 w 3579628"/>
              <a:gd name="connsiteY3" fmla="*/ 767316 h 3048000"/>
              <a:gd name="connsiteX4" fmla="*/ 2681176 w 3579628"/>
              <a:gd name="connsiteY4" fmla="*/ 714153 h 3048000"/>
              <a:gd name="connsiteX5" fmla="*/ 2968255 w 3579628"/>
              <a:gd name="connsiteY5" fmla="*/ 1990060 h 3048000"/>
              <a:gd name="connsiteX6" fmla="*/ 1628553 w 3579628"/>
              <a:gd name="connsiteY6" fmla="*/ 2128284 h 3048000"/>
              <a:gd name="connsiteX7" fmla="*/ 1320209 w 3579628"/>
              <a:gd name="connsiteY7" fmla="*/ 1001232 h 3048000"/>
              <a:gd name="connsiteX8" fmla="*/ 352646 w 3579628"/>
              <a:gd name="connsiteY8" fmla="*/ 1245781 h 3048000"/>
              <a:gd name="connsiteX9" fmla="*/ 448339 w 3579628"/>
              <a:gd name="connsiteY9" fmla="*/ 2309037 h 3048000"/>
              <a:gd name="connsiteX10" fmla="*/ 3042683 w 3579628"/>
              <a:gd name="connsiteY10" fmla="*/ 2404730 h 3048000"/>
              <a:gd name="connsiteX11" fmla="*/ 3372293 w 3579628"/>
              <a:gd name="connsiteY11" fmla="*/ 682256 h 3048000"/>
              <a:gd name="connsiteX12" fmla="*/ 1798674 w 3579628"/>
              <a:gd name="connsiteY12" fmla="*/ 331381 h 3048000"/>
              <a:gd name="connsiteX13" fmla="*/ 1798674 w 3579628"/>
              <a:gd name="connsiteY13" fmla="*/ 2670544 h 3048000"/>
              <a:gd name="connsiteX14" fmla="*/ 480237 w 3579628"/>
              <a:gd name="connsiteY14" fmla="*/ 2596116 h 3048000"/>
              <a:gd name="connsiteX0" fmla="*/ 270470 w 3686857"/>
              <a:gd name="connsiteY0" fmla="*/ 2664296 h 3048000"/>
              <a:gd name="connsiteX1" fmla="*/ 126454 w 3686857"/>
              <a:gd name="connsiteY1" fmla="*/ 2376264 h 3048000"/>
              <a:gd name="connsiteX2" fmla="*/ 126454 w 3686857"/>
              <a:gd name="connsiteY2" fmla="*/ 1008112 h 3048000"/>
              <a:gd name="connsiteX3" fmla="*/ 885177 w 3686857"/>
              <a:gd name="connsiteY3" fmla="*/ 767316 h 3048000"/>
              <a:gd name="connsiteX4" fmla="*/ 2788405 w 3686857"/>
              <a:gd name="connsiteY4" fmla="*/ 714153 h 3048000"/>
              <a:gd name="connsiteX5" fmla="*/ 3075484 w 3686857"/>
              <a:gd name="connsiteY5" fmla="*/ 1990060 h 3048000"/>
              <a:gd name="connsiteX6" fmla="*/ 1735782 w 3686857"/>
              <a:gd name="connsiteY6" fmla="*/ 2128284 h 3048000"/>
              <a:gd name="connsiteX7" fmla="*/ 1427438 w 3686857"/>
              <a:gd name="connsiteY7" fmla="*/ 1001232 h 3048000"/>
              <a:gd name="connsiteX8" fmla="*/ 459875 w 3686857"/>
              <a:gd name="connsiteY8" fmla="*/ 1245781 h 3048000"/>
              <a:gd name="connsiteX9" fmla="*/ 555568 w 3686857"/>
              <a:gd name="connsiteY9" fmla="*/ 2309037 h 3048000"/>
              <a:gd name="connsiteX10" fmla="*/ 3149912 w 3686857"/>
              <a:gd name="connsiteY10" fmla="*/ 2404730 h 3048000"/>
              <a:gd name="connsiteX11" fmla="*/ 3479522 w 3686857"/>
              <a:gd name="connsiteY11" fmla="*/ 682256 h 3048000"/>
              <a:gd name="connsiteX12" fmla="*/ 1905903 w 3686857"/>
              <a:gd name="connsiteY12" fmla="*/ 331381 h 3048000"/>
              <a:gd name="connsiteX13" fmla="*/ 1905903 w 3686857"/>
              <a:gd name="connsiteY13" fmla="*/ 2670544 h 3048000"/>
              <a:gd name="connsiteX14" fmla="*/ 587466 w 3686857"/>
              <a:gd name="connsiteY14" fmla="*/ 2596116 h 3048000"/>
              <a:gd name="connsiteX0" fmla="*/ 276031 w 3692418"/>
              <a:gd name="connsiteY0" fmla="*/ 2664296 h 3048000"/>
              <a:gd name="connsiteX1" fmla="*/ 132015 w 3692418"/>
              <a:gd name="connsiteY1" fmla="*/ 2376264 h 3048000"/>
              <a:gd name="connsiteX2" fmla="*/ 132015 w 3692418"/>
              <a:gd name="connsiteY2" fmla="*/ 1008112 h 3048000"/>
              <a:gd name="connsiteX3" fmla="*/ 924104 w 3692418"/>
              <a:gd name="connsiteY3" fmla="*/ 576064 h 3048000"/>
              <a:gd name="connsiteX4" fmla="*/ 2793966 w 3692418"/>
              <a:gd name="connsiteY4" fmla="*/ 714153 h 3048000"/>
              <a:gd name="connsiteX5" fmla="*/ 3081045 w 3692418"/>
              <a:gd name="connsiteY5" fmla="*/ 1990060 h 3048000"/>
              <a:gd name="connsiteX6" fmla="*/ 1741343 w 3692418"/>
              <a:gd name="connsiteY6" fmla="*/ 2128284 h 3048000"/>
              <a:gd name="connsiteX7" fmla="*/ 1432999 w 3692418"/>
              <a:gd name="connsiteY7" fmla="*/ 1001232 h 3048000"/>
              <a:gd name="connsiteX8" fmla="*/ 465436 w 3692418"/>
              <a:gd name="connsiteY8" fmla="*/ 1245781 h 3048000"/>
              <a:gd name="connsiteX9" fmla="*/ 561129 w 3692418"/>
              <a:gd name="connsiteY9" fmla="*/ 2309037 h 3048000"/>
              <a:gd name="connsiteX10" fmla="*/ 3155473 w 3692418"/>
              <a:gd name="connsiteY10" fmla="*/ 2404730 h 3048000"/>
              <a:gd name="connsiteX11" fmla="*/ 3485083 w 3692418"/>
              <a:gd name="connsiteY11" fmla="*/ 682256 h 3048000"/>
              <a:gd name="connsiteX12" fmla="*/ 1911464 w 3692418"/>
              <a:gd name="connsiteY12" fmla="*/ 331381 h 3048000"/>
              <a:gd name="connsiteX13" fmla="*/ 1911464 w 3692418"/>
              <a:gd name="connsiteY13" fmla="*/ 2670544 h 3048000"/>
              <a:gd name="connsiteX14" fmla="*/ 593027 w 3692418"/>
              <a:gd name="connsiteY14" fmla="*/ 2596116 h 3048000"/>
              <a:gd name="connsiteX0" fmla="*/ 276031 w 3692418"/>
              <a:gd name="connsiteY0" fmla="*/ 2664296 h 3048000"/>
              <a:gd name="connsiteX1" fmla="*/ 132015 w 3692418"/>
              <a:gd name="connsiteY1" fmla="*/ 2376264 h 3048000"/>
              <a:gd name="connsiteX2" fmla="*/ 132015 w 3692418"/>
              <a:gd name="connsiteY2" fmla="*/ 1008112 h 3048000"/>
              <a:gd name="connsiteX3" fmla="*/ 924104 w 3692418"/>
              <a:gd name="connsiteY3" fmla="*/ 576064 h 3048000"/>
              <a:gd name="connsiteX4" fmla="*/ 3012336 w 3692418"/>
              <a:gd name="connsiteY4" fmla="*/ 792088 h 3048000"/>
              <a:gd name="connsiteX5" fmla="*/ 3081045 w 3692418"/>
              <a:gd name="connsiteY5" fmla="*/ 1990060 h 3048000"/>
              <a:gd name="connsiteX6" fmla="*/ 1741343 w 3692418"/>
              <a:gd name="connsiteY6" fmla="*/ 2128284 h 3048000"/>
              <a:gd name="connsiteX7" fmla="*/ 1432999 w 3692418"/>
              <a:gd name="connsiteY7" fmla="*/ 1001232 h 3048000"/>
              <a:gd name="connsiteX8" fmla="*/ 465436 w 3692418"/>
              <a:gd name="connsiteY8" fmla="*/ 1245781 h 3048000"/>
              <a:gd name="connsiteX9" fmla="*/ 561129 w 3692418"/>
              <a:gd name="connsiteY9" fmla="*/ 2309037 h 3048000"/>
              <a:gd name="connsiteX10" fmla="*/ 3155473 w 3692418"/>
              <a:gd name="connsiteY10" fmla="*/ 2404730 h 3048000"/>
              <a:gd name="connsiteX11" fmla="*/ 3485083 w 3692418"/>
              <a:gd name="connsiteY11" fmla="*/ 682256 h 3048000"/>
              <a:gd name="connsiteX12" fmla="*/ 1911464 w 3692418"/>
              <a:gd name="connsiteY12" fmla="*/ 331381 h 3048000"/>
              <a:gd name="connsiteX13" fmla="*/ 1911464 w 3692418"/>
              <a:gd name="connsiteY13" fmla="*/ 2670544 h 3048000"/>
              <a:gd name="connsiteX14" fmla="*/ 593027 w 3692418"/>
              <a:gd name="connsiteY14" fmla="*/ 2596116 h 3048000"/>
              <a:gd name="connsiteX0" fmla="*/ 300033 w 3716420"/>
              <a:gd name="connsiteY0" fmla="*/ 2664296 h 3048000"/>
              <a:gd name="connsiteX1" fmla="*/ 156017 w 3716420"/>
              <a:gd name="connsiteY1" fmla="*/ 2376264 h 3048000"/>
              <a:gd name="connsiteX2" fmla="*/ 156017 w 3716420"/>
              <a:gd name="connsiteY2" fmla="*/ 1008112 h 3048000"/>
              <a:gd name="connsiteX3" fmla="*/ 1092122 w 3716420"/>
              <a:gd name="connsiteY3" fmla="*/ 576064 h 3048000"/>
              <a:gd name="connsiteX4" fmla="*/ 3036338 w 3716420"/>
              <a:gd name="connsiteY4" fmla="*/ 792088 h 3048000"/>
              <a:gd name="connsiteX5" fmla="*/ 3105047 w 3716420"/>
              <a:gd name="connsiteY5" fmla="*/ 1990060 h 3048000"/>
              <a:gd name="connsiteX6" fmla="*/ 1765345 w 3716420"/>
              <a:gd name="connsiteY6" fmla="*/ 2128284 h 3048000"/>
              <a:gd name="connsiteX7" fmla="*/ 1457001 w 3716420"/>
              <a:gd name="connsiteY7" fmla="*/ 1001232 h 3048000"/>
              <a:gd name="connsiteX8" fmla="*/ 489438 w 3716420"/>
              <a:gd name="connsiteY8" fmla="*/ 1245781 h 3048000"/>
              <a:gd name="connsiteX9" fmla="*/ 585131 w 3716420"/>
              <a:gd name="connsiteY9" fmla="*/ 2309037 h 3048000"/>
              <a:gd name="connsiteX10" fmla="*/ 3179475 w 3716420"/>
              <a:gd name="connsiteY10" fmla="*/ 2404730 h 3048000"/>
              <a:gd name="connsiteX11" fmla="*/ 3509085 w 3716420"/>
              <a:gd name="connsiteY11" fmla="*/ 682256 h 3048000"/>
              <a:gd name="connsiteX12" fmla="*/ 1935466 w 3716420"/>
              <a:gd name="connsiteY12" fmla="*/ 331381 h 3048000"/>
              <a:gd name="connsiteX13" fmla="*/ 1935466 w 3716420"/>
              <a:gd name="connsiteY13" fmla="*/ 2670544 h 3048000"/>
              <a:gd name="connsiteX14" fmla="*/ 617029 w 3716420"/>
              <a:gd name="connsiteY14" fmla="*/ 2596116 h 3048000"/>
              <a:gd name="connsiteX0" fmla="*/ 228024 w 3644411"/>
              <a:gd name="connsiteY0" fmla="*/ 2664296 h 3048000"/>
              <a:gd name="connsiteX1" fmla="*/ 84008 w 3644411"/>
              <a:gd name="connsiteY1" fmla="*/ 2376264 h 3048000"/>
              <a:gd name="connsiteX2" fmla="*/ 156017 w 3644411"/>
              <a:gd name="connsiteY2" fmla="*/ 1008112 h 3048000"/>
              <a:gd name="connsiteX3" fmla="*/ 1020113 w 3644411"/>
              <a:gd name="connsiteY3" fmla="*/ 576064 h 3048000"/>
              <a:gd name="connsiteX4" fmla="*/ 2964329 w 3644411"/>
              <a:gd name="connsiteY4" fmla="*/ 792088 h 3048000"/>
              <a:gd name="connsiteX5" fmla="*/ 3033038 w 3644411"/>
              <a:gd name="connsiteY5" fmla="*/ 1990060 h 3048000"/>
              <a:gd name="connsiteX6" fmla="*/ 1693336 w 3644411"/>
              <a:gd name="connsiteY6" fmla="*/ 2128284 h 3048000"/>
              <a:gd name="connsiteX7" fmla="*/ 1384992 w 3644411"/>
              <a:gd name="connsiteY7" fmla="*/ 1001232 h 3048000"/>
              <a:gd name="connsiteX8" fmla="*/ 417429 w 3644411"/>
              <a:gd name="connsiteY8" fmla="*/ 1245781 h 3048000"/>
              <a:gd name="connsiteX9" fmla="*/ 513122 w 3644411"/>
              <a:gd name="connsiteY9" fmla="*/ 2309037 h 3048000"/>
              <a:gd name="connsiteX10" fmla="*/ 3107466 w 3644411"/>
              <a:gd name="connsiteY10" fmla="*/ 2404730 h 3048000"/>
              <a:gd name="connsiteX11" fmla="*/ 3437076 w 3644411"/>
              <a:gd name="connsiteY11" fmla="*/ 682256 h 3048000"/>
              <a:gd name="connsiteX12" fmla="*/ 1863457 w 3644411"/>
              <a:gd name="connsiteY12" fmla="*/ 331381 h 3048000"/>
              <a:gd name="connsiteX13" fmla="*/ 1863457 w 3644411"/>
              <a:gd name="connsiteY13" fmla="*/ 2670544 h 3048000"/>
              <a:gd name="connsiteX14" fmla="*/ 545020 w 3644411"/>
              <a:gd name="connsiteY14" fmla="*/ 2596116 h 3048000"/>
              <a:gd name="connsiteX0" fmla="*/ 228024 w 3644411"/>
              <a:gd name="connsiteY0" fmla="*/ 2664296 h 3071365"/>
              <a:gd name="connsiteX1" fmla="*/ 84008 w 3644411"/>
              <a:gd name="connsiteY1" fmla="*/ 2376264 h 3071365"/>
              <a:gd name="connsiteX2" fmla="*/ 156017 w 3644411"/>
              <a:gd name="connsiteY2" fmla="*/ 1008112 h 3071365"/>
              <a:gd name="connsiteX3" fmla="*/ 1020113 w 3644411"/>
              <a:gd name="connsiteY3" fmla="*/ 576064 h 3071365"/>
              <a:gd name="connsiteX4" fmla="*/ 2964329 w 3644411"/>
              <a:gd name="connsiteY4" fmla="*/ 792088 h 3071365"/>
              <a:gd name="connsiteX5" fmla="*/ 3033038 w 3644411"/>
              <a:gd name="connsiteY5" fmla="*/ 1990060 h 3071365"/>
              <a:gd name="connsiteX6" fmla="*/ 1693336 w 3644411"/>
              <a:gd name="connsiteY6" fmla="*/ 2128284 h 3071365"/>
              <a:gd name="connsiteX7" fmla="*/ 1384992 w 3644411"/>
              <a:gd name="connsiteY7" fmla="*/ 1001232 h 3071365"/>
              <a:gd name="connsiteX8" fmla="*/ 417429 w 3644411"/>
              <a:gd name="connsiteY8" fmla="*/ 1245781 h 3071365"/>
              <a:gd name="connsiteX9" fmla="*/ 513122 w 3644411"/>
              <a:gd name="connsiteY9" fmla="*/ 2309037 h 3071365"/>
              <a:gd name="connsiteX10" fmla="*/ 3107466 w 3644411"/>
              <a:gd name="connsiteY10" fmla="*/ 2404730 h 3071365"/>
              <a:gd name="connsiteX11" fmla="*/ 3437076 w 3644411"/>
              <a:gd name="connsiteY11" fmla="*/ 682256 h 3071365"/>
              <a:gd name="connsiteX12" fmla="*/ 1863457 w 3644411"/>
              <a:gd name="connsiteY12" fmla="*/ 331381 h 3071365"/>
              <a:gd name="connsiteX13" fmla="*/ 1863457 w 3644411"/>
              <a:gd name="connsiteY13" fmla="*/ 2670544 h 3071365"/>
              <a:gd name="connsiteX14" fmla="*/ 516057 w 3644411"/>
              <a:gd name="connsiteY14" fmla="*/ 2736304 h 3071365"/>
              <a:gd name="connsiteX0" fmla="*/ 228024 w 3644411"/>
              <a:gd name="connsiteY0" fmla="*/ 2664296 h 3071365"/>
              <a:gd name="connsiteX1" fmla="*/ 84008 w 3644411"/>
              <a:gd name="connsiteY1" fmla="*/ 2376264 h 3071365"/>
              <a:gd name="connsiteX2" fmla="*/ 156017 w 3644411"/>
              <a:gd name="connsiteY2" fmla="*/ 1008112 h 3071365"/>
              <a:gd name="connsiteX3" fmla="*/ 1020113 w 3644411"/>
              <a:gd name="connsiteY3" fmla="*/ 576064 h 3071365"/>
              <a:gd name="connsiteX4" fmla="*/ 2964329 w 3644411"/>
              <a:gd name="connsiteY4" fmla="*/ 792088 h 3071365"/>
              <a:gd name="connsiteX5" fmla="*/ 3033038 w 3644411"/>
              <a:gd name="connsiteY5" fmla="*/ 1990060 h 3071365"/>
              <a:gd name="connsiteX6" fmla="*/ 1693336 w 3644411"/>
              <a:gd name="connsiteY6" fmla="*/ 2128284 h 3071365"/>
              <a:gd name="connsiteX7" fmla="*/ 1384992 w 3644411"/>
              <a:gd name="connsiteY7" fmla="*/ 1001232 h 3071365"/>
              <a:gd name="connsiteX8" fmla="*/ 417429 w 3644411"/>
              <a:gd name="connsiteY8" fmla="*/ 1245781 h 3071365"/>
              <a:gd name="connsiteX9" fmla="*/ 513122 w 3644411"/>
              <a:gd name="connsiteY9" fmla="*/ 2309037 h 3071365"/>
              <a:gd name="connsiteX10" fmla="*/ 3107466 w 3644411"/>
              <a:gd name="connsiteY10" fmla="*/ 2404730 h 3071365"/>
              <a:gd name="connsiteX11" fmla="*/ 3437076 w 3644411"/>
              <a:gd name="connsiteY11" fmla="*/ 682256 h 3071365"/>
              <a:gd name="connsiteX12" fmla="*/ 1863457 w 3644411"/>
              <a:gd name="connsiteY12" fmla="*/ 331381 h 3071365"/>
              <a:gd name="connsiteX13" fmla="*/ 1863457 w 3644411"/>
              <a:gd name="connsiteY13" fmla="*/ 2670544 h 3071365"/>
              <a:gd name="connsiteX14" fmla="*/ 516057 w 3644411"/>
              <a:gd name="connsiteY14" fmla="*/ 2736304 h 3071365"/>
              <a:gd name="connsiteX0" fmla="*/ 228024 w 3644411"/>
              <a:gd name="connsiteY0" fmla="*/ 2663255 h 3064076"/>
              <a:gd name="connsiteX1" fmla="*/ 84008 w 3644411"/>
              <a:gd name="connsiteY1" fmla="*/ 2375223 h 3064076"/>
              <a:gd name="connsiteX2" fmla="*/ 156017 w 3644411"/>
              <a:gd name="connsiteY2" fmla="*/ 1007071 h 3064076"/>
              <a:gd name="connsiteX3" fmla="*/ 1020113 w 3644411"/>
              <a:gd name="connsiteY3" fmla="*/ 575023 h 3064076"/>
              <a:gd name="connsiteX4" fmla="*/ 2964329 w 3644411"/>
              <a:gd name="connsiteY4" fmla="*/ 791047 h 3064076"/>
              <a:gd name="connsiteX5" fmla="*/ 3033038 w 3644411"/>
              <a:gd name="connsiteY5" fmla="*/ 1989019 h 3064076"/>
              <a:gd name="connsiteX6" fmla="*/ 1693336 w 3644411"/>
              <a:gd name="connsiteY6" fmla="*/ 2127243 h 3064076"/>
              <a:gd name="connsiteX7" fmla="*/ 1384992 w 3644411"/>
              <a:gd name="connsiteY7" fmla="*/ 1000191 h 3064076"/>
              <a:gd name="connsiteX8" fmla="*/ 417429 w 3644411"/>
              <a:gd name="connsiteY8" fmla="*/ 1244740 h 3064076"/>
              <a:gd name="connsiteX9" fmla="*/ 513122 w 3644411"/>
              <a:gd name="connsiteY9" fmla="*/ 2307996 h 3064076"/>
              <a:gd name="connsiteX10" fmla="*/ 3107466 w 3644411"/>
              <a:gd name="connsiteY10" fmla="*/ 2403689 h 3064076"/>
              <a:gd name="connsiteX11" fmla="*/ 3437076 w 3644411"/>
              <a:gd name="connsiteY11" fmla="*/ 681215 h 3064076"/>
              <a:gd name="connsiteX12" fmla="*/ 1863457 w 3644411"/>
              <a:gd name="connsiteY12" fmla="*/ 330340 h 3064076"/>
              <a:gd name="connsiteX13" fmla="*/ 1956217 w 3644411"/>
              <a:gd name="connsiteY13" fmla="*/ 2663255 h 3064076"/>
              <a:gd name="connsiteX14" fmla="*/ 516057 w 3644411"/>
              <a:gd name="connsiteY14" fmla="*/ 2735263 h 3064076"/>
              <a:gd name="connsiteX0" fmla="*/ 228024 w 3644411"/>
              <a:gd name="connsiteY0" fmla="*/ 2663255 h 3064075"/>
              <a:gd name="connsiteX1" fmla="*/ 84008 w 3644411"/>
              <a:gd name="connsiteY1" fmla="*/ 2375223 h 3064075"/>
              <a:gd name="connsiteX2" fmla="*/ 156017 w 3644411"/>
              <a:gd name="connsiteY2" fmla="*/ 1007071 h 3064075"/>
              <a:gd name="connsiteX3" fmla="*/ 1020113 w 3644411"/>
              <a:gd name="connsiteY3" fmla="*/ 575023 h 3064075"/>
              <a:gd name="connsiteX4" fmla="*/ 2964329 w 3644411"/>
              <a:gd name="connsiteY4" fmla="*/ 791047 h 3064075"/>
              <a:gd name="connsiteX5" fmla="*/ 3033038 w 3644411"/>
              <a:gd name="connsiteY5" fmla="*/ 1989019 h 3064075"/>
              <a:gd name="connsiteX6" fmla="*/ 1693336 w 3644411"/>
              <a:gd name="connsiteY6" fmla="*/ 2127243 h 3064075"/>
              <a:gd name="connsiteX7" fmla="*/ 1384992 w 3644411"/>
              <a:gd name="connsiteY7" fmla="*/ 1000191 h 3064075"/>
              <a:gd name="connsiteX8" fmla="*/ 417429 w 3644411"/>
              <a:gd name="connsiteY8" fmla="*/ 1244740 h 3064075"/>
              <a:gd name="connsiteX9" fmla="*/ 513122 w 3644411"/>
              <a:gd name="connsiteY9" fmla="*/ 2307996 h 3064075"/>
              <a:gd name="connsiteX10" fmla="*/ 3107466 w 3644411"/>
              <a:gd name="connsiteY10" fmla="*/ 2403689 h 3064075"/>
              <a:gd name="connsiteX11" fmla="*/ 3437076 w 3644411"/>
              <a:gd name="connsiteY11" fmla="*/ 681215 h 3064075"/>
              <a:gd name="connsiteX12" fmla="*/ 1863457 w 3644411"/>
              <a:gd name="connsiteY12" fmla="*/ 330340 h 3064075"/>
              <a:gd name="connsiteX13" fmla="*/ 1668185 w 3644411"/>
              <a:gd name="connsiteY13" fmla="*/ 2663254 h 3064075"/>
              <a:gd name="connsiteX14" fmla="*/ 516057 w 3644411"/>
              <a:gd name="connsiteY14" fmla="*/ 2735263 h 3064075"/>
              <a:gd name="connsiteX0" fmla="*/ 228024 w 3675720"/>
              <a:gd name="connsiteY0" fmla="*/ 2704956 h 3105776"/>
              <a:gd name="connsiteX1" fmla="*/ 84008 w 3675720"/>
              <a:gd name="connsiteY1" fmla="*/ 2416924 h 3105776"/>
              <a:gd name="connsiteX2" fmla="*/ 156017 w 3675720"/>
              <a:gd name="connsiteY2" fmla="*/ 1048772 h 3105776"/>
              <a:gd name="connsiteX3" fmla="*/ 1020113 w 3675720"/>
              <a:gd name="connsiteY3" fmla="*/ 616724 h 3105776"/>
              <a:gd name="connsiteX4" fmla="*/ 2964329 w 3675720"/>
              <a:gd name="connsiteY4" fmla="*/ 832748 h 3105776"/>
              <a:gd name="connsiteX5" fmla="*/ 3033038 w 3675720"/>
              <a:gd name="connsiteY5" fmla="*/ 2030720 h 3105776"/>
              <a:gd name="connsiteX6" fmla="*/ 1693336 w 3675720"/>
              <a:gd name="connsiteY6" fmla="*/ 2168944 h 3105776"/>
              <a:gd name="connsiteX7" fmla="*/ 1384992 w 3675720"/>
              <a:gd name="connsiteY7" fmla="*/ 1041892 h 3105776"/>
              <a:gd name="connsiteX8" fmla="*/ 417429 w 3675720"/>
              <a:gd name="connsiteY8" fmla="*/ 1286441 h 3105776"/>
              <a:gd name="connsiteX9" fmla="*/ 513122 w 3675720"/>
              <a:gd name="connsiteY9" fmla="*/ 2349697 h 3105776"/>
              <a:gd name="connsiteX10" fmla="*/ 3107466 w 3675720"/>
              <a:gd name="connsiteY10" fmla="*/ 2445390 h 3105776"/>
              <a:gd name="connsiteX11" fmla="*/ 3468385 w 3675720"/>
              <a:gd name="connsiteY11" fmla="*/ 472708 h 3105776"/>
              <a:gd name="connsiteX12" fmla="*/ 1863457 w 3675720"/>
              <a:gd name="connsiteY12" fmla="*/ 372041 h 3105776"/>
              <a:gd name="connsiteX13" fmla="*/ 1668185 w 3675720"/>
              <a:gd name="connsiteY13" fmla="*/ 2704955 h 3105776"/>
              <a:gd name="connsiteX14" fmla="*/ 516057 w 3675720"/>
              <a:gd name="connsiteY14" fmla="*/ 2776964 h 310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75720" h="3105776">
                <a:moveTo>
                  <a:pt x="228024" y="2704956"/>
                </a:moveTo>
                <a:cubicBezTo>
                  <a:pt x="229796" y="2704019"/>
                  <a:pt x="96009" y="2692955"/>
                  <a:pt x="84008" y="2416924"/>
                </a:cubicBezTo>
                <a:cubicBezTo>
                  <a:pt x="72007" y="2140893"/>
                  <a:pt x="0" y="1348805"/>
                  <a:pt x="156017" y="1048772"/>
                </a:cubicBezTo>
                <a:cubicBezTo>
                  <a:pt x="312034" y="748739"/>
                  <a:pt x="552061" y="652728"/>
                  <a:pt x="1020113" y="616724"/>
                </a:cubicBezTo>
                <a:cubicBezTo>
                  <a:pt x="1488165" y="580720"/>
                  <a:pt x="2628842" y="597082"/>
                  <a:pt x="2964329" y="832748"/>
                </a:cubicBezTo>
                <a:cubicBezTo>
                  <a:pt x="3299816" y="1068414"/>
                  <a:pt x="3244870" y="1808021"/>
                  <a:pt x="3033038" y="2030720"/>
                </a:cubicBezTo>
                <a:cubicBezTo>
                  <a:pt x="2821206" y="2253419"/>
                  <a:pt x="1968010" y="2333749"/>
                  <a:pt x="1693336" y="2168944"/>
                </a:cubicBezTo>
                <a:cubicBezTo>
                  <a:pt x="1418662" y="2004139"/>
                  <a:pt x="1597643" y="1188976"/>
                  <a:pt x="1384992" y="1041892"/>
                </a:cubicBezTo>
                <a:cubicBezTo>
                  <a:pt x="1172341" y="894808"/>
                  <a:pt x="562741" y="1068474"/>
                  <a:pt x="417429" y="1286441"/>
                </a:cubicBezTo>
                <a:cubicBezTo>
                  <a:pt x="272117" y="1504408"/>
                  <a:pt x="64783" y="2156539"/>
                  <a:pt x="513122" y="2349697"/>
                </a:cubicBezTo>
                <a:cubicBezTo>
                  <a:pt x="961461" y="2542855"/>
                  <a:pt x="2614922" y="2758221"/>
                  <a:pt x="3107466" y="2445390"/>
                </a:cubicBezTo>
                <a:cubicBezTo>
                  <a:pt x="3600010" y="2132559"/>
                  <a:pt x="3675720" y="818266"/>
                  <a:pt x="3468385" y="472708"/>
                </a:cubicBezTo>
                <a:cubicBezTo>
                  <a:pt x="3261050" y="127150"/>
                  <a:pt x="2163490" y="0"/>
                  <a:pt x="1863457" y="372041"/>
                </a:cubicBezTo>
                <a:cubicBezTo>
                  <a:pt x="1563424" y="744082"/>
                  <a:pt x="1892752" y="2304134"/>
                  <a:pt x="1668185" y="2704955"/>
                </a:cubicBezTo>
                <a:cubicBezTo>
                  <a:pt x="1443618" y="3105776"/>
                  <a:pt x="1049933" y="2946997"/>
                  <a:pt x="516057" y="2776964"/>
                </a:cubicBezTo>
              </a:path>
            </a:pathLst>
          </a:custGeom>
          <a:ln w="635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asellaDiTesto 39"/>
          <p:cNvSpPr txBox="1"/>
          <p:nvPr/>
        </p:nvSpPr>
        <p:spPr>
          <a:xfrm>
            <a:off x="6336704" y="4717593"/>
            <a:ext cx="2699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è la </a:t>
            </a:r>
            <a:r>
              <a:rPr lang="en-US" sz="2000" dirty="0" err="1" smtClean="0">
                <a:latin typeface="Comic Sans MS" pitchFamily="66" charset="0"/>
              </a:rPr>
              <a:t>soluzione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smtClean="0">
                <a:latin typeface="Comic Sans MS" pitchFamily="66" charset="0"/>
              </a:rPr>
              <a:t>del puzzle con due </a:t>
            </a:r>
            <a:r>
              <a:rPr lang="en-US" sz="2000" dirty="0" err="1" smtClean="0">
                <a:latin typeface="Comic Sans MS" pitchFamily="66" charset="0"/>
              </a:rPr>
              <a:t>chiodi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23528" y="1557610"/>
            <a:ext cx="8352928" cy="1655366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it-IT" sz="2000" dirty="0" smtClean="0">
                <a:latin typeface="Comic Sans MS" pitchFamily="66" charset="0"/>
              </a:rPr>
              <a:t>Siano dati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it-IT" sz="2000" dirty="0" smtClean="0">
                <a:latin typeface="Comic Sans MS" pitchFamily="66" charset="0"/>
              </a:rPr>
              <a:t> chiodi allineati su un muro, una corda e un quadro. Appendere il quadro al muro arrotolando opportunamente la corda intorno ai chiodi in modo tale che rimuovendo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uno qualsiasi</a:t>
            </a:r>
            <a:r>
              <a:rPr lang="it-IT" sz="2000" dirty="0" smtClean="0">
                <a:latin typeface="Comic Sans MS" pitchFamily="66" charset="0"/>
              </a:rPr>
              <a:t> degli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it-IT" sz="2000" dirty="0" smtClean="0">
                <a:latin typeface="Comic Sans MS" pitchFamily="66" charset="0"/>
              </a:rPr>
              <a:t> chiodi il quadro (per forza di gravità) cada.</a:t>
            </a:r>
            <a:endParaRPr lang="en-US" sz="2000" dirty="0" smtClean="0">
              <a:latin typeface="Comic Sans MS" pitchFamily="66" charset="0"/>
            </a:endParaRPr>
          </a:p>
        </p:txBody>
      </p:sp>
      <p:sp>
        <p:nvSpPr>
          <p:cNvPr id="6" name="CasellaDiTesto 7"/>
          <p:cNvSpPr txBox="1">
            <a:spLocks noChangeArrowheads="1"/>
          </p:cNvSpPr>
          <p:nvPr/>
        </p:nvSpPr>
        <p:spPr bwMode="auto">
          <a:xfrm>
            <a:off x="323528" y="836712"/>
            <a:ext cx="5828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Puzzle (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versione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più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generale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)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323850" y="116632"/>
            <a:ext cx="85693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…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torniamo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quadri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</a:t>
            </a:r>
          </a:p>
        </p:txBody>
      </p:sp>
      <p:pic>
        <p:nvPicPr>
          <p:cNvPr id="9" name="Immagine 8" descr="chiod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3144" y="5275287"/>
            <a:ext cx="1732752" cy="1250057"/>
          </a:xfrm>
          <a:prstGeom prst="rect">
            <a:avLst/>
          </a:prstGeom>
        </p:spPr>
      </p:pic>
      <p:pic>
        <p:nvPicPr>
          <p:cNvPr id="8" name="Picture 7" descr="https://www.palms24.com/pic/052341p.jpg?c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05064"/>
            <a:ext cx="15128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o 12"/>
          <p:cNvGrpSpPr/>
          <p:nvPr/>
        </p:nvGrpSpPr>
        <p:grpSpPr>
          <a:xfrm>
            <a:off x="2699792" y="3861048"/>
            <a:ext cx="2088232" cy="1368152"/>
            <a:chOff x="2699792" y="3861048"/>
            <a:chExt cx="2088232" cy="1368152"/>
          </a:xfrm>
        </p:grpSpPr>
        <p:pic>
          <p:nvPicPr>
            <p:cNvPr id="10" name="Immagine 9" descr="munchurl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8609" y="4005064"/>
              <a:ext cx="1947407" cy="1080120"/>
            </a:xfrm>
            <a:prstGeom prst="rect">
              <a:avLst/>
            </a:prstGeom>
          </p:spPr>
        </p:pic>
        <p:sp>
          <p:nvSpPr>
            <p:cNvPr id="12" name="Cornice 11"/>
            <p:cNvSpPr/>
            <p:nvPr/>
          </p:nvSpPr>
          <p:spPr>
            <a:xfrm>
              <a:off x="2699792" y="3861048"/>
              <a:ext cx="2088232" cy="1368152"/>
            </a:xfrm>
            <a:prstGeom prst="fram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Il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nucleo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matematico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del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problema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,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ovvero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: la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formalizzazione</a:t>
            </a:r>
            <a:endParaRPr lang="en-US" sz="48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Una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astrazione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utile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che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usa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gruppi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liberi</a:t>
            </a:r>
            <a:endParaRPr lang="en-US" sz="3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2535287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i  </a:t>
            </a:r>
            <a:r>
              <a:rPr lang="en-US" sz="2400" dirty="0" smtClean="0">
                <a:latin typeface="Comic Sans MS" pitchFamily="66" charset="0"/>
              </a:rPr>
              <a:t>: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224006" y="2584967"/>
            <a:ext cx="7020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rappresenta</a:t>
            </a:r>
            <a:r>
              <a:rPr lang="en-US" sz="2000" dirty="0" smtClean="0">
                <a:latin typeface="Comic Sans MS" pitchFamily="66" charset="0"/>
              </a:rPr>
              <a:t> un “</a:t>
            </a:r>
            <a:r>
              <a:rPr lang="en-US" sz="2000" dirty="0" err="1" smtClean="0">
                <a:latin typeface="Comic Sans MS" pitchFamily="66" charset="0"/>
              </a:rPr>
              <a:t>giro</a:t>
            </a:r>
            <a:r>
              <a:rPr lang="en-US" sz="2000" dirty="0" smtClean="0">
                <a:latin typeface="Comic Sans MS" pitchFamily="66" charset="0"/>
              </a:rPr>
              <a:t>” </a:t>
            </a:r>
            <a:r>
              <a:rPr lang="en-US" sz="2000" dirty="0" err="1" smtClean="0">
                <a:latin typeface="Comic Sans MS" pitchFamily="66" charset="0"/>
              </a:rPr>
              <a:t>intorno</a:t>
            </a:r>
            <a:r>
              <a:rPr lang="en-US" sz="2000" dirty="0" smtClean="0">
                <a:latin typeface="Comic Sans MS" pitchFamily="66" charset="0"/>
              </a:rPr>
              <a:t> al </a:t>
            </a:r>
            <a:r>
              <a:rPr lang="en-US" sz="2000" dirty="0" err="1" smtClean="0">
                <a:latin typeface="Comic Sans MS" pitchFamily="66" charset="0"/>
              </a:rPr>
              <a:t>chiodo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in </a:t>
            </a:r>
            <a:r>
              <a:rPr lang="en-US" sz="2000" dirty="0" err="1" smtClean="0">
                <a:latin typeface="Comic Sans MS" pitchFamily="66" charset="0"/>
              </a:rPr>
              <a:t>senso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orario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23528" y="1084674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simboli</a:t>
            </a:r>
            <a:r>
              <a:rPr lang="en-US" sz="2400" dirty="0" smtClean="0">
                <a:latin typeface="Comic Sans MS" pitchFamily="66" charset="0"/>
              </a:rPr>
              <a:t>: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043608" y="1671191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,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r>
              <a:rPr lang="en-US" sz="2400" dirty="0" smtClean="0">
                <a:latin typeface="Comic Sans MS" pitchFamily="66" charset="0"/>
              </a:rPr>
              <a:t>, x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, x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,  .  .  . ,  </a:t>
            </a:r>
            <a:r>
              <a:rPr lang="en-US" sz="2400" dirty="0" err="1" smtClean="0">
                <a:latin typeface="Comic Sans MS" pitchFamily="66" charset="0"/>
              </a:rPr>
              <a:t>x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x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640938" y="1639433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699792" y="165028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4788024" y="162880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23528" y="311135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i  </a:t>
            </a:r>
            <a:r>
              <a:rPr lang="en-US" sz="2400" dirty="0" smtClean="0">
                <a:latin typeface="Comic Sans MS" pitchFamily="66" charset="0"/>
              </a:rPr>
              <a:t>: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83568" y="306896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224006" y="3119702"/>
            <a:ext cx="7919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rappresenta</a:t>
            </a:r>
            <a:r>
              <a:rPr lang="en-US" sz="2000" dirty="0" smtClean="0">
                <a:latin typeface="Comic Sans MS" pitchFamily="66" charset="0"/>
              </a:rPr>
              <a:t> un “</a:t>
            </a:r>
            <a:r>
              <a:rPr lang="en-US" sz="2000" dirty="0" err="1" smtClean="0">
                <a:latin typeface="Comic Sans MS" pitchFamily="66" charset="0"/>
              </a:rPr>
              <a:t>giro</a:t>
            </a:r>
            <a:r>
              <a:rPr lang="en-US" sz="2000" dirty="0" smtClean="0">
                <a:latin typeface="Comic Sans MS" pitchFamily="66" charset="0"/>
              </a:rPr>
              <a:t>” </a:t>
            </a:r>
            <a:r>
              <a:rPr lang="en-US" sz="2000" dirty="0" err="1" smtClean="0">
                <a:latin typeface="Comic Sans MS" pitchFamily="66" charset="0"/>
              </a:rPr>
              <a:t>intorno</a:t>
            </a:r>
            <a:r>
              <a:rPr lang="en-US" sz="2000" dirty="0" smtClean="0">
                <a:latin typeface="Comic Sans MS" pitchFamily="66" charset="0"/>
              </a:rPr>
              <a:t> al </a:t>
            </a:r>
            <a:r>
              <a:rPr lang="en-US" sz="2000" dirty="0" err="1" smtClean="0">
                <a:latin typeface="Comic Sans MS" pitchFamily="66" charset="0"/>
              </a:rPr>
              <a:t>chiodo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in </a:t>
            </a:r>
            <a:r>
              <a:rPr lang="en-US" sz="2000" dirty="0" err="1" smtClean="0">
                <a:latin typeface="Comic Sans MS" pitchFamily="66" charset="0"/>
              </a:rPr>
              <a:t>senso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antiorario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979" y="3715673"/>
            <a:ext cx="3857029" cy="309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CasellaDiTesto 24"/>
          <p:cNvSpPr txBox="1"/>
          <p:nvPr/>
        </p:nvSpPr>
        <p:spPr>
          <a:xfrm>
            <a:off x="5148064" y="4983559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6310825" y="494116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6793615" y="494138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16632"/>
            <a:ext cx="8569325" cy="576065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…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tentativi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…</a:t>
            </a:r>
          </a:p>
        </p:txBody>
      </p:sp>
      <p:sp>
        <p:nvSpPr>
          <p:cNvPr id="8" name="Ovale 7"/>
          <p:cNvSpPr/>
          <p:nvPr/>
        </p:nvSpPr>
        <p:spPr>
          <a:xfrm>
            <a:off x="1043608" y="1844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e 10"/>
          <p:cNvSpPr/>
          <p:nvPr/>
        </p:nvSpPr>
        <p:spPr>
          <a:xfrm>
            <a:off x="2555776" y="1844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igura a mano libera 12"/>
          <p:cNvSpPr/>
          <p:nvPr/>
        </p:nvSpPr>
        <p:spPr>
          <a:xfrm>
            <a:off x="526311" y="968726"/>
            <a:ext cx="2905562" cy="1923329"/>
          </a:xfrm>
          <a:custGeom>
            <a:avLst/>
            <a:gdLst>
              <a:gd name="connsiteX0" fmla="*/ 47847 w 2955852"/>
              <a:gd name="connsiteY0" fmla="*/ 1864242 h 1885507"/>
              <a:gd name="connsiteX1" fmla="*/ 69112 w 2955852"/>
              <a:gd name="connsiteY1" fmla="*/ 715925 h 1885507"/>
              <a:gd name="connsiteX2" fmla="*/ 462517 w 2955852"/>
              <a:gd name="connsiteY2" fmla="*/ 194930 h 1885507"/>
              <a:gd name="connsiteX3" fmla="*/ 2610294 w 2955852"/>
              <a:gd name="connsiteY3" fmla="*/ 205563 h 1885507"/>
              <a:gd name="connsiteX4" fmla="*/ 2535866 w 2955852"/>
              <a:gd name="connsiteY4" fmla="*/ 1428307 h 1885507"/>
              <a:gd name="connsiteX5" fmla="*/ 2046768 w 2955852"/>
              <a:gd name="connsiteY5" fmla="*/ 1449572 h 1885507"/>
              <a:gd name="connsiteX6" fmla="*/ 1695894 w 2955852"/>
              <a:gd name="connsiteY6" fmla="*/ 1258186 h 1885507"/>
              <a:gd name="connsiteX7" fmla="*/ 760229 w 2955852"/>
              <a:gd name="connsiteY7" fmla="*/ 513907 h 1885507"/>
              <a:gd name="connsiteX8" fmla="*/ 419987 w 2955852"/>
              <a:gd name="connsiteY8" fmla="*/ 928577 h 1885507"/>
              <a:gd name="connsiteX9" fmla="*/ 388089 w 2955852"/>
              <a:gd name="connsiteY9" fmla="*/ 1885507 h 1885507"/>
              <a:gd name="connsiteX0" fmla="*/ 47847 w 2991465"/>
              <a:gd name="connsiteY0" fmla="*/ 1825910 h 1847175"/>
              <a:gd name="connsiteX1" fmla="*/ 69112 w 2991465"/>
              <a:gd name="connsiteY1" fmla="*/ 677593 h 1847175"/>
              <a:gd name="connsiteX2" fmla="*/ 462517 w 2991465"/>
              <a:gd name="connsiteY2" fmla="*/ 156598 h 1847175"/>
              <a:gd name="connsiteX3" fmla="*/ 2610294 w 2991465"/>
              <a:gd name="connsiteY3" fmla="*/ 167231 h 1847175"/>
              <a:gd name="connsiteX4" fmla="*/ 2749545 w 2991465"/>
              <a:gd name="connsiteY4" fmla="*/ 1159983 h 1847175"/>
              <a:gd name="connsiteX5" fmla="*/ 2046768 w 2991465"/>
              <a:gd name="connsiteY5" fmla="*/ 1411240 h 1847175"/>
              <a:gd name="connsiteX6" fmla="*/ 1695894 w 2991465"/>
              <a:gd name="connsiteY6" fmla="*/ 1219854 h 1847175"/>
              <a:gd name="connsiteX7" fmla="*/ 760229 w 2991465"/>
              <a:gd name="connsiteY7" fmla="*/ 475575 h 1847175"/>
              <a:gd name="connsiteX8" fmla="*/ 419987 w 2991465"/>
              <a:gd name="connsiteY8" fmla="*/ 890245 h 1847175"/>
              <a:gd name="connsiteX9" fmla="*/ 388089 w 2991465"/>
              <a:gd name="connsiteY9" fmla="*/ 1847175 h 1847175"/>
              <a:gd name="connsiteX0" fmla="*/ 47847 w 2991465"/>
              <a:gd name="connsiteY0" fmla="*/ 1825910 h 1847175"/>
              <a:gd name="connsiteX1" fmla="*/ 69112 w 2991465"/>
              <a:gd name="connsiteY1" fmla="*/ 677593 h 1847175"/>
              <a:gd name="connsiteX2" fmla="*/ 462517 w 2991465"/>
              <a:gd name="connsiteY2" fmla="*/ 156598 h 1847175"/>
              <a:gd name="connsiteX3" fmla="*/ 2610294 w 2991465"/>
              <a:gd name="connsiteY3" fmla="*/ 167231 h 1847175"/>
              <a:gd name="connsiteX4" fmla="*/ 2749545 w 2991465"/>
              <a:gd name="connsiteY4" fmla="*/ 1159983 h 1847175"/>
              <a:gd name="connsiteX5" fmla="*/ 2389505 w 2991465"/>
              <a:gd name="connsiteY5" fmla="*/ 1520023 h 1847175"/>
              <a:gd name="connsiteX6" fmla="*/ 1695894 w 2991465"/>
              <a:gd name="connsiteY6" fmla="*/ 1219854 h 1847175"/>
              <a:gd name="connsiteX7" fmla="*/ 760229 w 2991465"/>
              <a:gd name="connsiteY7" fmla="*/ 475575 h 1847175"/>
              <a:gd name="connsiteX8" fmla="*/ 419987 w 2991465"/>
              <a:gd name="connsiteY8" fmla="*/ 890245 h 1847175"/>
              <a:gd name="connsiteX9" fmla="*/ 388089 w 2991465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695894 w 3015468"/>
              <a:gd name="connsiteY6" fmla="*/ 1219854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373280 w 3015468"/>
              <a:gd name="connsiteY8" fmla="*/ 943959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157256 w 3015468"/>
              <a:gd name="connsiteY2" fmla="*/ 367895 h 1847175"/>
              <a:gd name="connsiteX3" fmla="*/ 462517 w 3015468"/>
              <a:gd name="connsiteY3" fmla="*/ 156598 h 1847175"/>
              <a:gd name="connsiteX4" fmla="*/ 2610294 w 3015468"/>
              <a:gd name="connsiteY4" fmla="*/ 167231 h 1847175"/>
              <a:gd name="connsiteX5" fmla="*/ 2893561 w 3015468"/>
              <a:gd name="connsiteY5" fmla="*/ 1159983 h 1847175"/>
              <a:gd name="connsiteX6" fmla="*/ 2389505 w 3015468"/>
              <a:gd name="connsiteY6" fmla="*/ 1520023 h 1847175"/>
              <a:gd name="connsiteX7" fmla="*/ 1741432 w 3015468"/>
              <a:gd name="connsiteY7" fmla="*/ 1015967 h 1847175"/>
              <a:gd name="connsiteX8" fmla="*/ 760229 w 3015468"/>
              <a:gd name="connsiteY8" fmla="*/ 475575 h 1847175"/>
              <a:gd name="connsiteX9" fmla="*/ 373280 w 3015468"/>
              <a:gd name="connsiteY9" fmla="*/ 943959 h 1847175"/>
              <a:gd name="connsiteX10" fmla="*/ 388089 w 3015468"/>
              <a:gd name="connsiteY10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301272 w 3015468"/>
              <a:gd name="connsiteY2" fmla="*/ 439903 h 1847175"/>
              <a:gd name="connsiteX3" fmla="*/ 462517 w 3015468"/>
              <a:gd name="connsiteY3" fmla="*/ 156598 h 1847175"/>
              <a:gd name="connsiteX4" fmla="*/ 2610294 w 3015468"/>
              <a:gd name="connsiteY4" fmla="*/ 167231 h 1847175"/>
              <a:gd name="connsiteX5" fmla="*/ 2893561 w 3015468"/>
              <a:gd name="connsiteY5" fmla="*/ 1159983 h 1847175"/>
              <a:gd name="connsiteX6" fmla="*/ 2389505 w 3015468"/>
              <a:gd name="connsiteY6" fmla="*/ 1520023 h 1847175"/>
              <a:gd name="connsiteX7" fmla="*/ 1741432 w 3015468"/>
              <a:gd name="connsiteY7" fmla="*/ 1015967 h 1847175"/>
              <a:gd name="connsiteX8" fmla="*/ 760229 w 3015468"/>
              <a:gd name="connsiteY8" fmla="*/ 475575 h 1847175"/>
              <a:gd name="connsiteX9" fmla="*/ 373280 w 3015468"/>
              <a:gd name="connsiteY9" fmla="*/ 943959 h 1847175"/>
              <a:gd name="connsiteX10" fmla="*/ 388089 w 3015468"/>
              <a:gd name="connsiteY10" fmla="*/ 1847175 h 1847175"/>
              <a:gd name="connsiteX0" fmla="*/ 47847 w 2930359"/>
              <a:gd name="connsiteY0" fmla="*/ 1826698 h 1847963"/>
              <a:gd name="connsiteX1" fmla="*/ 69112 w 2930359"/>
              <a:gd name="connsiteY1" fmla="*/ 678381 h 1847963"/>
              <a:gd name="connsiteX2" fmla="*/ 301272 w 2930359"/>
              <a:gd name="connsiteY2" fmla="*/ 440691 h 1847963"/>
              <a:gd name="connsiteX3" fmla="*/ 1093360 w 2930359"/>
              <a:gd name="connsiteY3" fmla="*/ 152659 h 1847963"/>
              <a:gd name="connsiteX4" fmla="*/ 2610294 w 2930359"/>
              <a:gd name="connsiteY4" fmla="*/ 168019 h 1847963"/>
              <a:gd name="connsiteX5" fmla="*/ 2893561 w 2930359"/>
              <a:gd name="connsiteY5" fmla="*/ 1160771 h 1847963"/>
              <a:gd name="connsiteX6" fmla="*/ 2389505 w 2930359"/>
              <a:gd name="connsiteY6" fmla="*/ 1520811 h 1847963"/>
              <a:gd name="connsiteX7" fmla="*/ 1741432 w 2930359"/>
              <a:gd name="connsiteY7" fmla="*/ 1016755 h 1847963"/>
              <a:gd name="connsiteX8" fmla="*/ 760229 w 2930359"/>
              <a:gd name="connsiteY8" fmla="*/ 476363 h 1847963"/>
              <a:gd name="connsiteX9" fmla="*/ 373280 w 2930359"/>
              <a:gd name="connsiteY9" fmla="*/ 944747 h 1847963"/>
              <a:gd name="connsiteX10" fmla="*/ 388089 w 2930359"/>
              <a:gd name="connsiteY10" fmla="*/ 1847963 h 1847963"/>
              <a:gd name="connsiteX0" fmla="*/ 47847 w 2930359"/>
              <a:gd name="connsiteY0" fmla="*/ 1826698 h 1847963"/>
              <a:gd name="connsiteX1" fmla="*/ 69112 w 2930359"/>
              <a:gd name="connsiteY1" fmla="*/ 678381 h 1847963"/>
              <a:gd name="connsiteX2" fmla="*/ 301273 w 2930359"/>
              <a:gd name="connsiteY2" fmla="*/ 224667 h 1847963"/>
              <a:gd name="connsiteX3" fmla="*/ 1093360 w 2930359"/>
              <a:gd name="connsiteY3" fmla="*/ 152659 h 1847963"/>
              <a:gd name="connsiteX4" fmla="*/ 2610294 w 2930359"/>
              <a:gd name="connsiteY4" fmla="*/ 168019 h 1847963"/>
              <a:gd name="connsiteX5" fmla="*/ 2893561 w 2930359"/>
              <a:gd name="connsiteY5" fmla="*/ 1160771 h 1847963"/>
              <a:gd name="connsiteX6" fmla="*/ 2389505 w 2930359"/>
              <a:gd name="connsiteY6" fmla="*/ 1520811 h 1847963"/>
              <a:gd name="connsiteX7" fmla="*/ 1741432 w 2930359"/>
              <a:gd name="connsiteY7" fmla="*/ 1016755 h 1847963"/>
              <a:gd name="connsiteX8" fmla="*/ 760229 w 2930359"/>
              <a:gd name="connsiteY8" fmla="*/ 476363 h 1847963"/>
              <a:gd name="connsiteX9" fmla="*/ 373280 w 2930359"/>
              <a:gd name="connsiteY9" fmla="*/ 944747 h 1847963"/>
              <a:gd name="connsiteX10" fmla="*/ 388089 w 2930359"/>
              <a:gd name="connsiteY10" fmla="*/ 1847963 h 1847963"/>
              <a:gd name="connsiteX0" fmla="*/ 47847 w 2930359"/>
              <a:gd name="connsiteY0" fmla="*/ 1838699 h 1859964"/>
              <a:gd name="connsiteX1" fmla="*/ 69112 w 2930359"/>
              <a:gd name="connsiteY1" fmla="*/ 690382 h 1859964"/>
              <a:gd name="connsiteX2" fmla="*/ 301273 w 2930359"/>
              <a:gd name="connsiteY2" fmla="*/ 236668 h 1859964"/>
              <a:gd name="connsiteX3" fmla="*/ 1093361 w 2930359"/>
              <a:gd name="connsiteY3" fmla="*/ 92652 h 1859964"/>
              <a:gd name="connsiteX4" fmla="*/ 2610294 w 2930359"/>
              <a:gd name="connsiteY4" fmla="*/ 180020 h 1859964"/>
              <a:gd name="connsiteX5" fmla="*/ 2893561 w 2930359"/>
              <a:gd name="connsiteY5" fmla="*/ 1172772 h 1859964"/>
              <a:gd name="connsiteX6" fmla="*/ 2389505 w 2930359"/>
              <a:gd name="connsiteY6" fmla="*/ 1532812 h 1859964"/>
              <a:gd name="connsiteX7" fmla="*/ 1741432 w 2930359"/>
              <a:gd name="connsiteY7" fmla="*/ 1028756 h 1859964"/>
              <a:gd name="connsiteX8" fmla="*/ 760229 w 2930359"/>
              <a:gd name="connsiteY8" fmla="*/ 488364 h 1859964"/>
              <a:gd name="connsiteX9" fmla="*/ 373280 w 2930359"/>
              <a:gd name="connsiteY9" fmla="*/ 956748 h 1859964"/>
              <a:gd name="connsiteX10" fmla="*/ 388089 w 2930359"/>
              <a:gd name="connsiteY10" fmla="*/ 1859964 h 1859964"/>
              <a:gd name="connsiteX0" fmla="*/ 47847 w 2930359"/>
              <a:gd name="connsiteY0" fmla="*/ 1899504 h 1920769"/>
              <a:gd name="connsiteX1" fmla="*/ 69112 w 2930359"/>
              <a:gd name="connsiteY1" fmla="*/ 751187 h 1920769"/>
              <a:gd name="connsiteX2" fmla="*/ 301273 w 2930359"/>
              <a:gd name="connsiteY2" fmla="*/ 297473 h 1920769"/>
              <a:gd name="connsiteX3" fmla="*/ 1093361 w 2930359"/>
              <a:gd name="connsiteY3" fmla="*/ 9441 h 1920769"/>
              <a:gd name="connsiteX4" fmla="*/ 2610294 w 2930359"/>
              <a:gd name="connsiteY4" fmla="*/ 240825 h 1920769"/>
              <a:gd name="connsiteX5" fmla="*/ 2893561 w 2930359"/>
              <a:gd name="connsiteY5" fmla="*/ 1233577 h 1920769"/>
              <a:gd name="connsiteX6" fmla="*/ 2389505 w 2930359"/>
              <a:gd name="connsiteY6" fmla="*/ 1593617 h 1920769"/>
              <a:gd name="connsiteX7" fmla="*/ 1741432 w 2930359"/>
              <a:gd name="connsiteY7" fmla="*/ 1089561 h 1920769"/>
              <a:gd name="connsiteX8" fmla="*/ 760229 w 2930359"/>
              <a:gd name="connsiteY8" fmla="*/ 549169 h 1920769"/>
              <a:gd name="connsiteX9" fmla="*/ 373280 w 2930359"/>
              <a:gd name="connsiteY9" fmla="*/ 1017553 h 1920769"/>
              <a:gd name="connsiteX10" fmla="*/ 388089 w 2930359"/>
              <a:gd name="connsiteY10" fmla="*/ 1920769 h 1920769"/>
              <a:gd name="connsiteX0" fmla="*/ 47847 w 2905562"/>
              <a:gd name="connsiteY0" fmla="*/ 1902064 h 1923329"/>
              <a:gd name="connsiteX1" fmla="*/ 69112 w 2905562"/>
              <a:gd name="connsiteY1" fmla="*/ 753747 h 1923329"/>
              <a:gd name="connsiteX2" fmla="*/ 301273 w 2905562"/>
              <a:gd name="connsiteY2" fmla="*/ 300033 h 1923329"/>
              <a:gd name="connsiteX3" fmla="*/ 1093361 w 2905562"/>
              <a:gd name="connsiteY3" fmla="*/ 12001 h 1923329"/>
              <a:gd name="connsiteX4" fmla="*/ 2461513 w 2905562"/>
              <a:gd name="connsiteY4" fmla="*/ 372042 h 1923329"/>
              <a:gd name="connsiteX5" fmla="*/ 2893561 w 2905562"/>
              <a:gd name="connsiteY5" fmla="*/ 1236137 h 1923329"/>
              <a:gd name="connsiteX6" fmla="*/ 2389505 w 2905562"/>
              <a:gd name="connsiteY6" fmla="*/ 1596177 h 1923329"/>
              <a:gd name="connsiteX7" fmla="*/ 1741432 w 2905562"/>
              <a:gd name="connsiteY7" fmla="*/ 1092121 h 1923329"/>
              <a:gd name="connsiteX8" fmla="*/ 760229 w 2905562"/>
              <a:gd name="connsiteY8" fmla="*/ 551729 h 1923329"/>
              <a:gd name="connsiteX9" fmla="*/ 373280 w 2905562"/>
              <a:gd name="connsiteY9" fmla="*/ 1020113 h 1923329"/>
              <a:gd name="connsiteX10" fmla="*/ 388089 w 2905562"/>
              <a:gd name="connsiteY10" fmla="*/ 1923329 h 192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5562" h="1923329">
                <a:moveTo>
                  <a:pt x="47847" y="1902064"/>
                </a:moveTo>
                <a:cubicBezTo>
                  <a:pt x="23923" y="1467015"/>
                  <a:pt x="0" y="1031966"/>
                  <a:pt x="69112" y="753747"/>
                </a:cubicBezTo>
                <a:cubicBezTo>
                  <a:pt x="81516" y="510970"/>
                  <a:pt x="130565" y="423657"/>
                  <a:pt x="301273" y="300033"/>
                </a:cubicBezTo>
                <a:cubicBezTo>
                  <a:pt x="471981" y="176409"/>
                  <a:pt x="733321" y="0"/>
                  <a:pt x="1093361" y="12001"/>
                </a:cubicBezTo>
                <a:cubicBezTo>
                  <a:pt x="1453401" y="24002"/>
                  <a:pt x="2161480" y="168019"/>
                  <a:pt x="2461513" y="372042"/>
                </a:cubicBezTo>
                <a:cubicBezTo>
                  <a:pt x="2761546" y="576065"/>
                  <a:pt x="2905562" y="1032114"/>
                  <a:pt x="2893561" y="1236137"/>
                </a:cubicBezTo>
                <a:cubicBezTo>
                  <a:pt x="2881560" y="1440160"/>
                  <a:pt x="2581526" y="1620180"/>
                  <a:pt x="2389505" y="1596177"/>
                </a:cubicBezTo>
                <a:cubicBezTo>
                  <a:pt x="2197484" y="1572174"/>
                  <a:pt x="1998383" y="1389862"/>
                  <a:pt x="1741432" y="1092121"/>
                </a:cubicBezTo>
                <a:cubicBezTo>
                  <a:pt x="1372137" y="744954"/>
                  <a:pt x="988254" y="563730"/>
                  <a:pt x="760229" y="551729"/>
                </a:cubicBezTo>
                <a:cubicBezTo>
                  <a:pt x="532204" y="539728"/>
                  <a:pt x="435303" y="791513"/>
                  <a:pt x="373280" y="1020113"/>
                </a:cubicBezTo>
                <a:cubicBezTo>
                  <a:pt x="311257" y="1248713"/>
                  <a:pt x="373026" y="1559164"/>
                  <a:pt x="388089" y="1923329"/>
                </a:cubicBezTo>
              </a:path>
            </a:pathLst>
          </a:custGeom>
          <a:ln w="889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e 13"/>
          <p:cNvSpPr/>
          <p:nvPr/>
        </p:nvSpPr>
        <p:spPr>
          <a:xfrm>
            <a:off x="5724128" y="1844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e 14"/>
          <p:cNvSpPr/>
          <p:nvPr/>
        </p:nvSpPr>
        <p:spPr>
          <a:xfrm>
            <a:off x="7236296" y="1844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igura a mano libera 17"/>
          <p:cNvSpPr/>
          <p:nvPr/>
        </p:nvSpPr>
        <p:spPr>
          <a:xfrm>
            <a:off x="5092995" y="965791"/>
            <a:ext cx="3127745" cy="2160181"/>
          </a:xfrm>
          <a:custGeom>
            <a:avLst/>
            <a:gdLst>
              <a:gd name="connsiteX0" fmla="*/ 116958 w 3127745"/>
              <a:gd name="connsiteY0" fmla="*/ 2160181 h 2160181"/>
              <a:gd name="connsiteX1" fmla="*/ 148856 w 3127745"/>
              <a:gd name="connsiteY1" fmla="*/ 777949 h 2160181"/>
              <a:gd name="connsiteX2" fmla="*/ 1010093 w 3127745"/>
              <a:gd name="connsiteY2" fmla="*/ 161260 h 2160181"/>
              <a:gd name="connsiteX3" fmla="*/ 2658140 w 3127745"/>
              <a:gd name="connsiteY3" fmla="*/ 171893 h 2160181"/>
              <a:gd name="connsiteX4" fmla="*/ 3072810 w 3127745"/>
              <a:gd name="connsiteY4" fmla="*/ 1192618 h 2160181"/>
              <a:gd name="connsiteX5" fmla="*/ 2328531 w 3127745"/>
              <a:gd name="connsiteY5" fmla="*/ 1788042 h 2160181"/>
              <a:gd name="connsiteX6" fmla="*/ 595424 w 3127745"/>
              <a:gd name="connsiteY6" fmla="*/ 1777409 h 2160181"/>
              <a:gd name="connsiteX7" fmla="*/ 393405 w 3127745"/>
              <a:gd name="connsiteY7" fmla="*/ 724786 h 2160181"/>
              <a:gd name="connsiteX8" fmla="*/ 1275907 w 3127745"/>
              <a:gd name="connsiteY8" fmla="*/ 512135 h 2160181"/>
              <a:gd name="connsiteX9" fmla="*/ 1392865 w 3127745"/>
              <a:gd name="connsiteY9" fmla="*/ 2160181 h 216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7745" h="2160181">
                <a:moveTo>
                  <a:pt x="116958" y="2160181"/>
                </a:moveTo>
                <a:cubicBezTo>
                  <a:pt x="58479" y="1635641"/>
                  <a:pt x="0" y="1111102"/>
                  <a:pt x="148856" y="777949"/>
                </a:cubicBezTo>
                <a:cubicBezTo>
                  <a:pt x="297712" y="444796"/>
                  <a:pt x="591879" y="262269"/>
                  <a:pt x="1010093" y="161260"/>
                </a:cubicBezTo>
                <a:cubicBezTo>
                  <a:pt x="1428307" y="60251"/>
                  <a:pt x="2314354" y="0"/>
                  <a:pt x="2658140" y="171893"/>
                </a:cubicBezTo>
                <a:cubicBezTo>
                  <a:pt x="3001926" y="343786"/>
                  <a:pt x="3127745" y="923260"/>
                  <a:pt x="3072810" y="1192618"/>
                </a:cubicBezTo>
                <a:cubicBezTo>
                  <a:pt x="3017875" y="1461976"/>
                  <a:pt x="2741429" y="1690577"/>
                  <a:pt x="2328531" y="1788042"/>
                </a:cubicBezTo>
                <a:cubicBezTo>
                  <a:pt x="1915633" y="1885507"/>
                  <a:pt x="917945" y="1954618"/>
                  <a:pt x="595424" y="1777409"/>
                </a:cubicBezTo>
                <a:cubicBezTo>
                  <a:pt x="272903" y="1600200"/>
                  <a:pt x="279991" y="935665"/>
                  <a:pt x="393405" y="724786"/>
                </a:cubicBezTo>
                <a:cubicBezTo>
                  <a:pt x="506819" y="513907"/>
                  <a:pt x="1109330" y="272902"/>
                  <a:pt x="1275907" y="512135"/>
                </a:cubicBezTo>
                <a:cubicBezTo>
                  <a:pt x="1442484" y="751368"/>
                  <a:pt x="1417674" y="1455774"/>
                  <a:pt x="1392865" y="2160181"/>
                </a:cubicBezTo>
              </a:path>
            </a:pathLst>
          </a:custGeom>
          <a:ln w="889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e 18"/>
          <p:cNvSpPr/>
          <p:nvPr/>
        </p:nvSpPr>
        <p:spPr>
          <a:xfrm>
            <a:off x="827584" y="4783033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e 19"/>
          <p:cNvSpPr/>
          <p:nvPr/>
        </p:nvSpPr>
        <p:spPr>
          <a:xfrm>
            <a:off x="2339752" y="4783033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igura a mano libera 20"/>
          <p:cNvSpPr/>
          <p:nvPr/>
        </p:nvSpPr>
        <p:spPr>
          <a:xfrm>
            <a:off x="320748" y="4109530"/>
            <a:ext cx="3100369" cy="1767742"/>
          </a:xfrm>
          <a:custGeom>
            <a:avLst/>
            <a:gdLst>
              <a:gd name="connsiteX0" fmla="*/ 115187 w 3007243"/>
              <a:gd name="connsiteY0" fmla="*/ 1752599 h 1784497"/>
              <a:gd name="connsiteX1" fmla="*/ 125819 w 3007243"/>
              <a:gd name="connsiteY1" fmla="*/ 497957 h 1784497"/>
              <a:gd name="connsiteX2" fmla="*/ 870099 w 3007243"/>
              <a:gd name="connsiteY2" fmla="*/ 178981 h 1784497"/>
              <a:gd name="connsiteX3" fmla="*/ 2060945 w 3007243"/>
              <a:gd name="connsiteY3" fmla="*/ 1465520 h 1784497"/>
              <a:gd name="connsiteX4" fmla="*/ 2975345 w 3007243"/>
              <a:gd name="connsiteY4" fmla="*/ 923260 h 1784497"/>
              <a:gd name="connsiteX5" fmla="*/ 2252331 w 3007243"/>
              <a:gd name="connsiteY5" fmla="*/ 8860 h 1784497"/>
              <a:gd name="connsiteX6" fmla="*/ 1412359 w 3007243"/>
              <a:gd name="connsiteY6" fmla="*/ 870097 h 1784497"/>
              <a:gd name="connsiteX7" fmla="*/ 1380461 w 3007243"/>
              <a:gd name="connsiteY7" fmla="*/ 1784497 h 1784497"/>
              <a:gd name="connsiteX0" fmla="*/ 115187 w 3007243"/>
              <a:gd name="connsiteY0" fmla="*/ 1811891 h 1843789"/>
              <a:gd name="connsiteX1" fmla="*/ 125819 w 3007243"/>
              <a:gd name="connsiteY1" fmla="*/ 557249 h 1843789"/>
              <a:gd name="connsiteX2" fmla="*/ 870099 w 3007243"/>
              <a:gd name="connsiteY2" fmla="*/ 238273 h 1843789"/>
              <a:gd name="connsiteX3" fmla="*/ 2060945 w 3007243"/>
              <a:gd name="connsiteY3" fmla="*/ 1524812 h 1843789"/>
              <a:gd name="connsiteX4" fmla="*/ 2975345 w 3007243"/>
              <a:gd name="connsiteY4" fmla="*/ 982552 h 1843789"/>
              <a:gd name="connsiteX5" fmla="*/ 2252331 w 3007243"/>
              <a:gd name="connsiteY5" fmla="*/ 68152 h 1843789"/>
              <a:gd name="connsiteX6" fmla="*/ 1370932 w 3007243"/>
              <a:gd name="connsiteY6" fmla="*/ 573637 h 1843789"/>
              <a:gd name="connsiteX7" fmla="*/ 1380461 w 3007243"/>
              <a:gd name="connsiteY7" fmla="*/ 1843789 h 1843789"/>
              <a:gd name="connsiteX0" fmla="*/ 115187 w 3007243"/>
              <a:gd name="connsiteY0" fmla="*/ 1811891 h 1811891"/>
              <a:gd name="connsiteX1" fmla="*/ 125819 w 3007243"/>
              <a:gd name="connsiteY1" fmla="*/ 557249 h 1811891"/>
              <a:gd name="connsiteX2" fmla="*/ 870099 w 3007243"/>
              <a:gd name="connsiteY2" fmla="*/ 238273 h 1811891"/>
              <a:gd name="connsiteX3" fmla="*/ 2060945 w 3007243"/>
              <a:gd name="connsiteY3" fmla="*/ 1524812 h 1811891"/>
              <a:gd name="connsiteX4" fmla="*/ 2975345 w 3007243"/>
              <a:gd name="connsiteY4" fmla="*/ 982552 h 1811891"/>
              <a:gd name="connsiteX5" fmla="*/ 2252331 w 3007243"/>
              <a:gd name="connsiteY5" fmla="*/ 68152 h 1811891"/>
              <a:gd name="connsiteX6" fmla="*/ 1370932 w 3007243"/>
              <a:gd name="connsiteY6" fmla="*/ 573637 h 1811891"/>
              <a:gd name="connsiteX7" fmla="*/ 1298924 w 3007243"/>
              <a:gd name="connsiteY7" fmla="*/ 1797773 h 1811891"/>
              <a:gd name="connsiteX0" fmla="*/ 115187 w 3007243"/>
              <a:gd name="connsiteY0" fmla="*/ 1811891 h 1811891"/>
              <a:gd name="connsiteX1" fmla="*/ 125819 w 3007243"/>
              <a:gd name="connsiteY1" fmla="*/ 557249 h 1811891"/>
              <a:gd name="connsiteX2" fmla="*/ 870099 w 3007243"/>
              <a:gd name="connsiteY2" fmla="*/ 238273 h 1811891"/>
              <a:gd name="connsiteX3" fmla="*/ 2060945 w 3007243"/>
              <a:gd name="connsiteY3" fmla="*/ 1524812 h 1811891"/>
              <a:gd name="connsiteX4" fmla="*/ 2975345 w 3007243"/>
              <a:gd name="connsiteY4" fmla="*/ 982552 h 1811891"/>
              <a:gd name="connsiteX5" fmla="*/ 2252331 w 3007243"/>
              <a:gd name="connsiteY5" fmla="*/ 68152 h 1811891"/>
              <a:gd name="connsiteX6" fmla="*/ 1370932 w 3007243"/>
              <a:gd name="connsiteY6" fmla="*/ 573637 h 1811891"/>
              <a:gd name="connsiteX7" fmla="*/ 1298924 w 3007243"/>
              <a:gd name="connsiteY7" fmla="*/ 1797773 h 1811891"/>
              <a:gd name="connsiteX0" fmla="*/ 115187 w 3007243"/>
              <a:gd name="connsiteY0" fmla="*/ 1811891 h 1811891"/>
              <a:gd name="connsiteX1" fmla="*/ 125819 w 3007243"/>
              <a:gd name="connsiteY1" fmla="*/ 557249 h 1811891"/>
              <a:gd name="connsiteX2" fmla="*/ 870099 w 3007243"/>
              <a:gd name="connsiteY2" fmla="*/ 238273 h 1811891"/>
              <a:gd name="connsiteX3" fmla="*/ 2060945 w 3007243"/>
              <a:gd name="connsiteY3" fmla="*/ 1524812 h 1811891"/>
              <a:gd name="connsiteX4" fmla="*/ 2975345 w 3007243"/>
              <a:gd name="connsiteY4" fmla="*/ 982552 h 1811891"/>
              <a:gd name="connsiteX5" fmla="*/ 2252331 w 3007243"/>
              <a:gd name="connsiteY5" fmla="*/ 68152 h 1811891"/>
              <a:gd name="connsiteX6" fmla="*/ 1370932 w 3007243"/>
              <a:gd name="connsiteY6" fmla="*/ 573637 h 1811891"/>
              <a:gd name="connsiteX7" fmla="*/ 1298924 w 3007243"/>
              <a:gd name="connsiteY7" fmla="*/ 1797773 h 1811891"/>
              <a:gd name="connsiteX0" fmla="*/ 115187 w 3100369"/>
              <a:gd name="connsiteY0" fmla="*/ 1767742 h 1767742"/>
              <a:gd name="connsiteX1" fmla="*/ 125819 w 3100369"/>
              <a:gd name="connsiteY1" fmla="*/ 513100 h 1767742"/>
              <a:gd name="connsiteX2" fmla="*/ 870099 w 3100369"/>
              <a:gd name="connsiteY2" fmla="*/ 194124 h 1767742"/>
              <a:gd name="connsiteX3" fmla="*/ 2060945 w 3100369"/>
              <a:gd name="connsiteY3" fmla="*/ 1480663 h 1767742"/>
              <a:gd name="connsiteX4" fmla="*/ 2975345 w 3100369"/>
              <a:gd name="connsiteY4" fmla="*/ 938403 h 1767742"/>
              <a:gd name="connsiteX5" fmla="*/ 2811092 w 3100369"/>
              <a:gd name="connsiteY5" fmla="*/ 385472 h 1767742"/>
              <a:gd name="connsiteX6" fmla="*/ 2252331 w 3100369"/>
              <a:gd name="connsiteY6" fmla="*/ 24003 h 1767742"/>
              <a:gd name="connsiteX7" fmla="*/ 1370932 w 3100369"/>
              <a:gd name="connsiteY7" fmla="*/ 529488 h 1767742"/>
              <a:gd name="connsiteX8" fmla="*/ 1298924 w 3100369"/>
              <a:gd name="connsiteY8" fmla="*/ 1753624 h 176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0369" h="1767742">
                <a:moveTo>
                  <a:pt x="115187" y="1767742"/>
                </a:moveTo>
                <a:cubicBezTo>
                  <a:pt x="57593" y="1271555"/>
                  <a:pt x="0" y="775369"/>
                  <a:pt x="125819" y="513100"/>
                </a:cubicBezTo>
                <a:cubicBezTo>
                  <a:pt x="251638" y="250831"/>
                  <a:pt x="547578" y="32864"/>
                  <a:pt x="870099" y="194124"/>
                </a:cubicBezTo>
                <a:cubicBezTo>
                  <a:pt x="1192620" y="355385"/>
                  <a:pt x="1710071" y="1356617"/>
                  <a:pt x="2060945" y="1480663"/>
                </a:cubicBezTo>
                <a:cubicBezTo>
                  <a:pt x="2411819" y="1604710"/>
                  <a:pt x="2850321" y="1120935"/>
                  <a:pt x="2975345" y="938403"/>
                </a:cubicBezTo>
                <a:cubicBezTo>
                  <a:pt x="3100369" y="755871"/>
                  <a:pt x="2931594" y="537872"/>
                  <a:pt x="2811092" y="385472"/>
                </a:cubicBezTo>
                <a:cubicBezTo>
                  <a:pt x="2690590" y="233072"/>
                  <a:pt x="2492358" y="0"/>
                  <a:pt x="2252331" y="24003"/>
                </a:cubicBezTo>
                <a:cubicBezTo>
                  <a:pt x="2012304" y="48006"/>
                  <a:pt x="1529833" y="241218"/>
                  <a:pt x="1370932" y="529488"/>
                </a:cubicBezTo>
                <a:cubicBezTo>
                  <a:pt x="1212031" y="817758"/>
                  <a:pt x="1330864" y="1333893"/>
                  <a:pt x="1298924" y="1753624"/>
                </a:cubicBezTo>
              </a:path>
            </a:pathLst>
          </a:custGeom>
          <a:ln w="889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e 21"/>
          <p:cNvSpPr/>
          <p:nvPr/>
        </p:nvSpPr>
        <p:spPr>
          <a:xfrm>
            <a:off x="5652120" y="4892368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e 22"/>
          <p:cNvSpPr/>
          <p:nvPr/>
        </p:nvSpPr>
        <p:spPr>
          <a:xfrm>
            <a:off x="7164288" y="4892368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igura a mano libera 24"/>
          <p:cNvSpPr/>
          <p:nvPr/>
        </p:nvSpPr>
        <p:spPr>
          <a:xfrm>
            <a:off x="5220073" y="3573016"/>
            <a:ext cx="3245216" cy="2626241"/>
          </a:xfrm>
          <a:custGeom>
            <a:avLst/>
            <a:gdLst>
              <a:gd name="connsiteX0" fmla="*/ 109870 w 3269511"/>
              <a:gd name="connsiteY0" fmla="*/ 2530548 h 2626241"/>
              <a:gd name="connsiteX1" fmla="*/ 99237 w 3269511"/>
              <a:gd name="connsiteY1" fmla="*/ 1435395 h 2626241"/>
              <a:gd name="connsiteX2" fmla="*/ 705293 w 3269511"/>
              <a:gd name="connsiteY2" fmla="*/ 776176 h 2626241"/>
              <a:gd name="connsiteX3" fmla="*/ 1460204 w 3269511"/>
              <a:gd name="connsiteY3" fmla="*/ 1584251 h 2626241"/>
              <a:gd name="connsiteX4" fmla="*/ 2044995 w 3269511"/>
              <a:gd name="connsiteY4" fmla="*/ 2339162 h 2626241"/>
              <a:gd name="connsiteX5" fmla="*/ 2906232 w 3269511"/>
              <a:gd name="connsiteY5" fmla="*/ 1796902 h 2626241"/>
              <a:gd name="connsiteX6" fmla="*/ 2619153 w 3269511"/>
              <a:gd name="connsiteY6" fmla="*/ 606055 h 2626241"/>
              <a:gd name="connsiteX7" fmla="*/ 1481470 w 3269511"/>
              <a:gd name="connsiteY7" fmla="*/ 754911 h 2626241"/>
              <a:gd name="connsiteX8" fmla="*/ 715925 w 3269511"/>
              <a:gd name="connsiteY8" fmla="*/ 1881962 h 2626241"/>
              <a:gd name="connsiteX9" fmla="*/ 226828 w 3269511"/>
              <a:gd name="connsiteY9" fmla="*/ 1743739 h 2626241"/>
              <a:gd name="connsiteX10" fmla="*/ 1077432 w 3269511"/>
              <a:gd name="connsiteY10" fmla="*/ 520995 h 2626241"/>
              <a:gd name="connsiteX11" fmla="*/ 2906232 w 3269511"/>
              <a:gd name="connsiteY11" fmla="*/ 350874 h 2626241"/>
              <a:gd name="connsiteX12" fmla="*/ 3257107 w 3269511"/>
              <a:gd name="connsiteY12" fmla="*/ 2626241 h 2626241"/>
              <a:gd name="connsiteX0" fmla="*/ 184812 w 3344453"/>
              <a:gd name="connsiteY0" fmla="*/ 2530548 h 2626241"/>
              <a:gd name="connsiteX1" fmla="*/ 99237 w 3344453"/>
              <a:gd name="connsiteY1" fmla="*/ 1391360 h 2626241"/>
              <a:gd name="connsiteX2" fmla="*/ 780235 w 3344453"/>
              <a:gd name="connsiteY2" fmla="*/ 776176 h 2626241"/>
              <a:gd name="connsiteX3" fmla="*/ 1535146 w 3344453"/>
              <a:gd name="connsiteY3" fmla="*/ 1584251 h 2626241"/>
              <a:gd name="connsiteX4" fmla="*/ 2119937 w 3344453"/>
              <a:gd name="connsiteY4" fmla="*/ 2339162 h 2626241"/>
              <a:gd name="connsiteX5" fmla="*/ 2981174 w 3344453"/>
              <a:gd name="connsiteY5" fmla="*/ 1796902 h 2626241"/>
              <a:gd name="connsiteX6" fmla="*/ 2694095 w 3344453"/>
              <a:gd name="connsiteY6" fmla="*/ 606055 h 2626241"/>
              <a:gd name="connsiteX7" fmla="*/ 1556412 w 3344453"/>
              <a:gd name="connsiteY7" fmla="*/ 754911 h 2626241"/>
              <a:gd name="connsiteX8" fmla="*/ 790867 w 3344453"/>
              <a:gd name="connsiteY8" fmla="*/ 1881962 h 2626241"/>
              <a:gd name="connsiteX9" fmla="*/ 301770 w 3344453"/>
              <a:gd name="connsiteY9" fmla="*/ 1743739 h 2626241"/>
              <a:gd name="connsiteX10" fmla="*/ 1152374 w 3344453"/>
              <a:gd name="connsiteY10" fmla="*/ 520995 h 2626241"/>
              <a:gd name="connsiteX11" fmla="*/ 2981174 w 3344453"/>
              <a:gd name="connsiteY11" fmla="*/ 350874 h 2626241"/>
              <a:gd name="connsiteX12" fmla="*/ 3332049 w 3344453"/>
              <a:gd name="connsiteY12" fmla="*/ 2626241 h 2626241"/>
              <a:gd name="connsiteX0" fmla="*/ 85575 w 3245216"/>
              <a:gd name="connsiteY0" fmla="*/ 2530548 h 2626241"/>
              <a:gd name="connsiteX1" fmla="*/ 0 w 3245216"/>
              <a:gd name="connsiteY1" fmla="*/ 1391360 h 2626241"/>
              <a:gd name="connsiteX2" fmla="*/ 680998 w 3245216"/>
              <a:gd name="connsiteY2" fmla="*/ 776176 h 2626241"/>
              <a:gd name="connsiteX3" fmla="*/ 1435909 w 3245216"/>
              <a:gd name="connsiteY3" fmla="*/ 1584251 h 2626241"/>
              <a:gd name="connsiteX4" fmla="*/ 2020700 w 3245216"/>
              <a:gd name="connsiteY4" fmla="*/ 2339162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91630 w 3245216"/>
              <a:gd name="connsiteY8" fmla="*/ 1881962 h 2626241"/>
              <a:gd name="connsiteX9" fmla="*/ 202533 w 3245216"/>
              <a:gd name="connsiteY9" fmla="*/ 1743739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  <a:gd name="connsiteX0" fmla="*/ 54935 w 3214576"/>
              <a:gd name="connsiteY0" fmla="*/ 2530548 h 2626241"/>
              <a:gd name="connsiteX1" fmla="*/ 41367 w 3214576"/>
              <a:gd name="connsiteY1" fmla="*/ 1391360 h 2626241"/>
              <a:gd name="connsiteX2" fmla="*/ 650358 w 3214576"/>
              <a:gd name="connsiteY2" fmla="*/ 776176 h 2626241"/>
              <a:gd name="connsiteX3" fmla="*/ 1405269 w 3214576"/>
              <a:gd name="connsiteY3" fmla="*/ 1584251 h 2626241"/>
              <a:gd name="connsiteX4" fmla="*/ 1990060 w 3214576"/>
              <a:gd name="connsiteY4" fmla="*/ 2339162 h 2626241"/>
              <a:gd name="connsiteX5" fmla="*/ 2851297 w 3214576"/>
              <a:gd name="connsiteY5" fmla="*/ 1796902 h 2626241"/>
              <a:gd name="connsiteX6" fmla="*/ 2564218 w 3214576"/>
              <a:gd name="connsiteY6" fmla="*/ 606055 h 2626241"/>
              <a:gd name="connsiteX7" fmla="*/ 1426535 w 3214576"/>
              <a:gd name="connsiteY7" fmla="*/ 754911 h 2626241"/>
              <a:gd name="connsiteX8" fmla="*/ 660990 w 3214576"/>
              <a:gd name="connsiteY8" fmla="*/ 1881962 h 2626241"/>
              <a:gd name="connsiteX9" fmla="*/ 171893 w 3214576"/>
              <a:gd name="connsiteY9" fmla="*/ 1743739 h 2626241"/>
              <a:gd name="connsiteX10" fmla="*/ 1022497 w 3214576"/>
              <a:gd name="connsiteY10" fmla="*/ 520995 h 2626241"/>
              <a:gd name="connsiteX11" fmla="*/ 2851297 w 3214576"/>
              <a:gd name="connsiteY11" fmla="*/ 350874 h 2626241"/>
              <a:gd name="connsiteX12" fmla="*/ 3202172 w 3214576"/>
              <a:gd name="connsiteY12" fmla="*/ 2626241 h 2626241"/>
              <a:gd name="connsiteX0" fmla="*/ 54935 w 3214576"/>
              <a:gd name="connsiteY0" fmla="*/ 2530548 h 2626241"/>
              <a:gd name="connsiteX1" fmla="*/ 41367 w 3214576"/>
              <a:gd name="connsiteY1" fmla="*/ 1391360 h 2626241"/>
              <a:gd name="connsiteX2" fmla="*/ 650358 w 3214576"/>
              <a:gd name="connsiteY2" fmla="*/ 776176 h 2626241"/>
              <a:gd name="connsiteX3" fmla="*/ 1405269 w 3214576"/>
              <a:gd name="connsiteY3" fmla="*/ 1584251 h 2626241"/>
              <a:gd name="connsiteX4" fmla="*/ 1990060 w 3214576"/>
              <a:gd name="connsiteY4" fmla="*/ 2339162 h 2626241"/>
              <a:gd name="connsiteX5" fmla="*/ 2851297 w 3214576"/>
              <a:gd name="connsiteY5" fmla="*/ 1796902 h 2626241"/>
              <a:gd name="connsiteX6" fmla="*/ 2564218 w 3214576"/>
              <a:gd name="connsiteY6" fmla="*/ 606055 h 2626241"/>
              <a:gd name="connsiteX7" fmla="*/ 1426535 w 3214576"/>
              <a:gd name="connsiteY7" fmla="*/ 754911 h 2626241"/>
              <a:gd name="connsiteX8" fmla="*/ 660990 w 3214576"/>
              <a:gd name="connsiteY8" fmla="*/ 1881962 h 2626241"/>
              <a:gd name="connsiteX9" fmla="*/ 171893 w 3214576"/>
              <a:gd name="connsiteY9" fmla="*/ 1743739 h 2626241"/>
              <a:gd name="connsiteX10" fmla="*/ 1022497 w 3214576"/>
              <a:gd name="connsiteY10" fmla="*/ 520995 h 2626241"/>
              <a:gd name="connsiteX11" fmla="*/ 2851297 w 3214576"/>
              <a:gd name="connsiteY11" fmla="*/ 350874 h 2626241"/>
              <a:gd name="connsiteX12" fmla="*/ 3202172 w 3214576"/>
              <a:gd name="connsiteY12" fmla="*/ 2626241 h 2626241"/>
              <a:gd name="connsiteX0" fmla="*/ 66826 w 3226467"/>
              <a:gd name="connsiteY0" fmla="*/ 2530548 h 2626241"/>
              <a:gd name="connsiteX1" fmla="*/ 53258 w 3226467"/>
              <a:gd name="connsiteY1" fmla="*/ 1391360 h 2626241"/>
              <a:gd name="connsiteX2" fmla="*/ 662249 w 3226467"/>
              <a:gd name="connsiteY2" fmla="*/ 776176 h 2626241"/>
              <a:gd name="connsiteX3" fmla="*/ 1417160 w 3226467"/>
              <a:gd name="connsiteY3" fmla="*/ 1584251 h 2626241"/>
              <a:gd name="connsiteX4" fmla="*/ 2001951 w 3226467"/>
              <a:gd name="connsiteY4" fmla="*/ 2339162 h 2626241"/>
              <a:gd name="connsiteX5" fmla="*/ 2863188 w 3226467"/>
              <a:gd name="connsiteY5" fmla="*/ 1796902 h 2626241"/>
              <a:gd name="connsiteX6" fmla="*/ 2576109 w 3226467"/>
              <a:gd name="connsiteY6" fmla="*/ 606055 h 2626241"/>
              <a:gd name="connsiteX7" fmla="*/ 1438426 w 3226467"/>
              <a:gd name="connsiteY7" fmla="*/ 754911 h 2626241"/>
              <a:gd name="connsiteX8" fmla="*/ 672881 w 3226467"/>
              <a:gd name="connsiteY8" fmla="*/ 1881962 h 2626241"/>
              <a:gd name="connsiteX9" fmla="*/ 183784 w 3226467"/>
              <a:gd name="connsiteY9" fmla="*/ 1743739 h 2626241"/>
              <a:gd name="connsiteX10" fmla="*/ 1034388 w 3226467"/>
              <a:gd name="connsiteY10" fmla="*/ 520995 h 2626241"/>
              <a:gd name="connsiteX11" fmla="*/ 2863188 w 3226467"/>
              <a:gd name="connsiteY11" fmla="*/ 350874 h 2626241"/>
              <a:gd name="connsiteX12" fmla="*/ 3214063 w 3226467"/>
              <a:gd name="connsiteY12" fmla="*/ 2626241 h 2626241"/>
              <a:gd name="connsiteX0" fmla="*/ 54935 w 3300151"/>
              <a:gd name="connsiteY0" fmla="*/ 2471480 h 2626241"/>
              <a:gd name="connsiteX1" fmla="*/ 126942 w 3300151"/>
              <a:gd name="connsiteY1" fmla="*/ 1391360 h 2626241"/>
              <a:gd name="connsiteX2" fmla="*/ 735933 w 3300151"/>
              <a:gd name="connsiteY2" fmla="*/ 776176 h 2626241"/>
              <a:gd name="connsiteX3" fmla="*/ 1490844 w 3300151"/>
              <a:gd name="connsiteY3" fmla="*/ 1584251 h 2626241"/>
              <a:gd name="connsiteX4" fmla="*/ 2075635 w 3300151"/>
              <a:gd name="connsiteY4" fmla="*/ 2339162 h 2626241"/>
              <a:gd name="connsiteX5" fmla="*/ 2936872 w 3300151"/>
              <a:gd name="connsiteY5" fmla="*/ 1796902 h 2626241"/>
              <a:gd name="connsiteX6" fmla="*/ 2649793 w 3300151"/>
              <a:gd name="connsiteY6" fmla="*/ 606055 h 2626241"/>
              <a:gd name="connsiteX7" fmla="*/ 1512110 w 3300151"/>
              <a:gd name="connsiteY7" fmla="*/ 754911 h 2626241"/>
              <a:gd name="connsiteX8" fmla="*/ 746565 w 3300151"/>
              <a:gd name="connsiteY8" fmla="*/ 1881962 h 2626241"/>
              <a:gd name="connsiteX9" fmla="*/ 257468 w 3300151"/>
              <a:gd name="connsiteY9" fmla="*/ 1743739 h 2626241"/>
              <a:gd name="connsiteX10" fmla="*/ 1108072 w 3300151"/>
              <a:gd name="connsiteY10" fmla="*/ 520995 h 2626241"/>
              <a:gd name="connsiteX11" fmla="*/ 2936872 w 3300151"/>
              <a:gd name="connsiteY11" fmla="*/ 350874 h 2626241"/>
              <a:gd name="connsiteX12" fmla="*/ 3287747 w 3300151"/>
              <a:gd name="connsiteY12" fmla="*/ 2626241 h 2626241"/>
              <a:gd name="connsiteX0" fmla="*/ 0 w 3245216"/>
              <a:gd name="connsiteY0" fmla="*/ 2471480 h 2626241"/>
              <a:gd name="connsiteX1" fmla="*/ 72007 w 3245216"/>
              <a:gd name="connsiteY1" fmla="*/ 1391360 h 2626241"/>
              <a:gd name="connsiteX2" fmla="*/ 680998 w 3245216"/>
              <a:gd name="connsiteY2" fmla="*/ 776176 h 2626241"/>
              <a:gd name="connsiteX3" fmla="*/ 1435909 w 3245216"/>
              <a:gd name="connsiteY3" fmla="*/ 1584251 h 2626241"/>
              <a:gd name="connsiteX4" fmla="*/ 2020700 w 3245216"/>
              <a:gd name="connsiteY4" fmla="*/ 2339162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91630 w 3245216"/>
              <a:gd name="connsiteY8" fmla="*/ 1881962 h 2626241"/>
              <a:gd name="connsiteX9" fmla="*/ 202533 w 3245216"/>
              <a:gd name="connsiteY9" fmla="*/ 1743739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  <a:gd name="connsiteX0" fmla="*/ 0 w 3245216"/>
              <a:gd name="connsiteY0" fmla="*/ 2471480 h 2626241"/>
              <a:gd name="connsiteX1" fmla="*/ 72007 w 3245216"/>
              <a:gd name="connsiteY1" fmla="*/ 1391360 h 2626241"/>
              <a:gd name="connsiteX2" fmla="*/ 680998 w 3245216"/>
              <a:gd name="connsiteY2" fmla="*/ 776176 h 2626241"/>
              <a:gd name="connsiteX3" fmla="*/ 1435909 w 3245216"/>
              <a:gd name="connsiteY3" fmla="*/ 1584251 h 2626241"/>
              <a:gd name="connsiteX4" fmla="*/ 2020700 w 3245216"/>
              <a:gd name="connsiteY4" fmla="*/ 2339162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91630 w 3245216"/>
              <a:gd name="connsiteY8" fmla="*/ 1881962 h 2626241"/>
              <a:gd name="connsiteX9" fmla="*/ 216023 w 3245216"/>
              <a:gd name="connsiteY9" fmla="*/ 1535376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  <a:gd name="connsiteX0" fmla="*/ 0 w 3245216"/>
              <a:gd name="connsiteY0" fmla="*/ 2471480 h 2626241"/>
              <a:gd name="connsiteX1" fmla="*/ 72007 w 3245216"/>
              <a:gd name="connsiteY1" fmla="*/ 1391360 h 2626241"/>
              <a:gd name="connsiteX2" fmla="*/ 680998 w 3245216"/>
              <a:gd name="connsiteY2" fmla="*/ 776176 h 2626241"/>
              <a:gd name="connsiteX3" fmla="*/ 1435909 w 3245216"/>
              <a:gd name="connsiteY3" fmla="*/ 1584251 h 2626241"/>
              <a:gd name="connsiteX4" fmla="*/ 2020700 w 3245216"/>
              <a:gd name="connsiteY4" fmla="*/ 2339162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48071 w 3245216"/>
              <a:gd name="connsiteY8" fmla="*/ 1679392 h 2626241"/>
              <a:gd name="connsiteX9" fmla="*/ 216023 w 3245216"/>
              <a:gd name="connsiteY9" fmla="*/ 1535376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  <a:gd name="connsiteX0" fmla="*/ 0 w 3245216"/>
              <a:gd name="connsiteY0" fmla="*/ 2471480 h 2626241"/>
              <a:gd name="connsiteX1" fmla="*/ 72007 w 3245216"/>
              <a:gd name="connsiteY1" fmla="*/ 1391360 h 2626241"/>
              <a:gd name="connsiteX2" fmla="*/ 680998 w 3245216"/>
              <a:gd name="connsiteY2" fmla="*/ 776176 h 2626241"/>
              <a:gd name="connsiteX3" fmla="*/ 1435909 w 3245216"/>
              <a:gd name="connsiteY3" fmla="*/ 1584251 h 2626241"/>
              <a:gd name="connsiteX4" fmla="*/ 2376263 w 3245216"/>
              <a:gd name="connsiteY4" fmla="*/ 2327464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48071 w 3245216"/>
              <a:gd name="connsiteY8" fmla="*/ 1679392 h 2626241"/>
              <a:gd name="connsiteX9" fmla="*/ 216023 w 3245216"/>
              <a:gd name="connsiteY9" fmla="*/ 1535376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  <a:gd name="connsiteX0" fmla="*/ 0 w 3245216"/>
              <a:gd name="connsiteY0" fmla="*/ 2471480 h 2626241"/>
              <a:gd name="connsiteX1" fmla="*/ 72007 w 3245216"/>
              <a:gd name="connsiteY1" fmla="*/ 1391360 h 2626241"/>
              <a:gd name="connsiteX2" fmla="*/ 680998 w 3245216"/>
              <a:gd name="connsiteY2" fmla="*/ 776176 h 2626241"/>
              <a:gd name="connsiteX3" fmla="*/ 1440159 w 3245216"/>
              <a:gd name="connsiteY3" fmla="*/ 1751400 h 2626241"/>
              <a:gd name="connsiteX4" fmla="*/ 2376263 w 3245216"/>
              <a:gd name="connsiteY4" fmla="*/ 2327464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48071 w 3245216"/>
              <a:gd name="connsiteY8" fmla="*/ 1679392 h 2626241"/>
              <a:gd name="connsiteX9" fmla="*/ 216023 w 3245216"/>
              <a:gd name="connsiteY9" fmla="*/ 1535376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45216" h="2626241">
                <a:moveTo>
                  <a:pt x="0" y="2471480"/>
                </a:moveTo>
                <a:cubicBezTo>
                  <a:pt x="51905" y="2042642"/>
                  <a:pt x="18749" y="1774759"/>
                  <a:pt x="72007" y="1391360"/>
                </a:cubicBezTo>
                <a:cubicBezTo>
                  <a:pt x="123435" y="1048260"/>
                  <a:pt x="452973" y="716169"/>
                  <a:pt x="680998" y="776176"/>
                </a:cubicBezTo>
                <a:cubicBezTo>
                  <a:pt x="909023" y="836183"/>
                  <a:pt x="1157615" y="1492852"/>
                  <a:pt x="1440159" y="1751400"/>
                </a:cubicBezTo>
                <a:cubicBezTo>
                  <a:pt x="1722703" y="2009948"/>
                  <a:pt x="2135967" y="2319880"/>
                  <a:pt x="2376263" y="2327464"/>
                </a:cubicBezTo>
                <a:cubicBezTo>
                  <a:pt x="2616559" y="2335048"/>
                  <a:pt x="2845505" y="2083803"/>
                  <a:pt x="2881937" y="1796902"/>
                </a:cubicBezTo>
                <a:cubicBezTo>
                  <a:pt x="2918369" y="1510001"/>
                  <a:pt x="2832318" y="779720"/>
                  <a:pt x="2594858" y="606055"/>
                </a:cubicBezTo>
                <a:cubicBezTo>
                  <a:pt x="2357398" y="432390"/>
                  <a:pt x="1781639" y="576022"/>
                  <a:pt x="1457175" y="754911"/>
                </a:cubicBezTo>
                <a:cubicBezTo>
                  <a:pt x="1132711" y="933800"/>
                  <a:pt x="854930" y="1549315"/>
                  <a:pt x="648071" y="1679392"/>
                </a:cubicBezTo>
                <a:cubicBezTo>
                  <a:pt x="441212" y="1809469"/>
                  <a:pt x="148512" y="1728442"/>
                  <a:pt x="216023" y="1535376"/>
                </a:cubicBezTo>
                <a:cubicBezTo>
                  <a:pt x="283534" y="1342310"/>
                  <a:pt x="608818" y="718412"/>
                  <a:pt x="1053137" y="520995"/>
                </a:cubicBezTo>
                <a:cubicBezTo>
                  <a:pt x="1497456" y="323578"/>
                  <a:pt x="2518658" y="0"/>
                  <a:pt x="2881937" y="350874"/>
                </a:cubicBezTo>
                <a:cubicBezTo>
                  <a:pt x="3245216" y="701748"/>
                  <a:pt x="3239014" y="1663994"/>
                  <a:pt x="3232812" y="2626241"/>
                </a:cubicBezTo>
              </a:path>
            </a:pathLst>
          </a:custGeom>
          <a:ln w="889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/>
          <p:cNvSpPr txBox="1"/>
          <p:nvPr/>
        </p:nvSpPr>
        <p:spPr>
          <a:xfrm>
            <a:off x="611560" y="3111351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774321" y="306896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5868144" y="3111351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 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5652120" y="6207695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6300192" y="616530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763960" y="6279703"/>
            <a:ext cx="1143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403648" y="623731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Perché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formalizzare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48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11560" y="3717032"/>
            <a:ext cx="6400800" cy="1752600"/>
          </a:xfrm>
        </p:spPr>
        <p:txBody>
          <a:bodyPr>
            <a:normAutofit/>
          </a:bodyPr>
          <a:lstStyle/>
          <a:p>
            <a:pPr marL="514350" indent="-514350" algn="l">
              <a:buAutoNum type="arabicParenR"/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per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capire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proprietà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del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problema</a:t>
            </a:r>
            <a:endParaRPr lang="en-US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514350" indent="-514350" algn="l">
              <a:buAutoNum type="arabicParenR"/>
            </a:pP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perché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una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volta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formalizzato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posso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“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ragionare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”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usando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la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matematica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Picture-Hanging Puzzles</a:t>
            </a:r>
            <a:endParaRPr lang="en-US" sz="48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Algoritmi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ricorsivi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e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equazioni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di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ricorrenza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uno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scenario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meno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comune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01644" y="5661025"/>
            <a:ext cx="67185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solidFill>
                  <a:srgbClr val="3333CC"/>
                </a:solidFill>
                <a:ea typeface="宋体" pitchFamily="2" charset="-122"/>
              </a:rPr>
              <a:t>[</a:t>
            </a:r>
            <a:r>
              <a:rPr lang="en-US" altLang="zh-CN" kern="0" dirty="0" err="1" smtClean="0">
                <a:solidFill>
                  <a:srgbClr val="3333CC"/>
                </a:solidFill>
                <a:ea typeface="宋体" pitchFamily="2" charset="-122"/>
              </a:rPr>
              <a:t>riferimento</a:t>
            </a:r>
            <a:r>
              <a:rPr lang="en-US" altLang="zh-CN" kern="0" dirty="0" smtClean="0">
                <a:solidFill>
                  <a:srgbClr val="3333CC"/>
                </a:solidFill>
                <a:ea typeface="宋体" pitchFamily="2" charset="-122"/>
              </a:rPr>
              <a:t>:</a:t>
            </a:r>
            <a:r>
              <a:rPr lang="en-US" altLang="zh-CN" kern="0" dirty="0" smtClean="0">
                <a:solidFill>
                  <a:sysClr val="windowText" lastClr="000000"/>
                </a:solidFill>
                <a:ea typeface="宋体" pitchFamily="2" charset="-122"/>
              </a:rPr>
              <a:t>]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E.</a:t>
            </a:r>
            <a:r>
              <a:rPr kumimoji="0" lang="en-US" altLang="zh-CN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Demaine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, M.</a:t>
            </a:r>
            <a:r>
              <a:rPr kumimoji="0" lang="en-US" altLang="zh-CN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Demaine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, Y. 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Minsky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, 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J.Mitchell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, R. 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Rivest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, M. 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Patrascu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,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ea typeface="宋体" pitchFamily="2" charset="-122"/>
              </a:rPr>
              <a:t>Picture-Hanging Puzzles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, FUN’12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323528" y="1557610"/>
            <a:ext cx="8352928" cy="1655366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it-IT" sz="2000" dirty="0" smtClean="0">
                <a:latin typeface="Comic Sans MS" pitchFamily="66" charset="0"/>
              </a:rPr>
              <a:t>Data un’espressione/arrotolamento, il quadro cade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se e solo se </a:t>
            </a:r>
            <a:r>
              <a:rPr lang="it-IT" sz="2000" dirty="0" smtClean="0">
                <a:latin typeface="Comic Sans MS" pitchFamily="66" charset="0"/>
              </a:rPr>
              <a:t>l’espressione si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cancella</a:t>
            </a:r>
            <a:r>
              <a:rPr lang="it-IT" sz="20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it-IT" sz="2000" dirty="0" smtClean="0">
                <a:latin typeface="Comic Sans MS" pitchFamily="66" charset="0"/>
              </a:rPr>
              <a:t>(e si cancellano solo i termini adiacenti del tipo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it-IT" sz="2000" baseline="-25000" dirty="0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it-IT" sz="2000" dirty="0" err="1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it-IT" sz="20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it-IT" sz="2000" baseline="-25000" dirty="0" smtClean="0">
                <a:latin typeface="Comic Sans MS" pitchFamily="66" charset="0"/>
              </a:rPr>
              <a:t>  </a:t>
            </a:r>
            <a:r>
              <a:rPr lang="it-IT" sz="2000" dirty="0" smtClean="0">
                <a:latin typeface="Comic Sans MS" pitchFamily="66" charset="0"/>
              </a:rPr>
              <a:t>).</a:t>
            </a:r>
            <a:endParaRPr lang="en-US" sz="2000" dirty="0" smtClean="0">
              <a:latin typeface="Comic Sans MS" pitchFamily="66" charset="0"/>
            </a:endParaRPr>
          </a:p>
        </p:txBody>
      </p:sp>
      <p:sp>
        <p:nvSpPr>
          <p:cNvPr id="5" name="CasellaDiTesto 7"/>
          <p:cNvSpPr txBox="1">
            <a:spLocks noChangeArrowheads="1"/>
          </p:cNvSpPr>
          <p:nvPr/>
        </p:nvSpPr>
        <p:spPr bwMode="auto">
          <a:xfrm>
            <a:off x="323528" y="836712"/>
            <a:ext cx="19720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Proprietà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300192" y="242088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latin typeface="Comic Sans MS" pitchFamily="66" charset="0"/>
              </a:rPr>
              <a:t>-1</a:t>
            </a:r>
            <a:endParaRPr lang="en-US" sz="1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67544" y="3789040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E </a:t>
            </a:r>
            <a:r>
              <a:rPr lang="en-US" sz="2000" dirty="0" err="1" smtClean="0">
                <a:latin typeface="Comic Sans MS" pitchFamily="66" charset="0"/>
              </a:rPr>
              <a:t>cosa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vuol</a:t>
            </a:r>
            <a:r>
              <a:rPr lang="en-US" sz="2000" dirty="0" smtClean="0">
                <a:latin typeface="Comic Sans MS" pitchFamily="66" charset="0"/>
              </a:rPr>
              <a:t> dire </a:t>
            </a:r>
            <a:r>
              <a:rPr lang="en-US" sz="2000" dirty="0" err="1" smtClean="0">
                <a:latin typeface="Comic Sans MS" pitchFamily="66" charset="0"/>
              </a:rPr>
              <a:t>nel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modello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rimuovere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chiodo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en-US" sz="2000" dirty="0" smtClean="0">
                <a:latin typeface="Comic Sans MS" pitchFamily="66" charset="0"/>
              </a:rPr>
              <a:t>?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39552" y="4725144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Semplice</a:t>
            </a:r>
            <a:r>
              <a:rPr lang="en-US" sz="2000" dirty="0" smtClean="0">
                <a:latin typeface="Comic Sans MS" pitchFamily="66" charset="0"/>
              </a:rPr>
              <a:t>: </a:t>
            </a:r>
            <a:r>
              <a:rPr lang="en-US" sz="2000" dirty="0" err="1" smtClean="0">
                <a:latin typeface="Comic Sans MS" pitchFamily="66" charset="0"/>
              </a:rPr>
              <a:t>cancellare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tutte</a:t>
            </a:r>
            <a:r>
              <a:rPr lang="en-US" sz="2000" dirty="0" smtClean="0">
                <a:latin typeface="Comic Sans MS" pitchFamily="66" charset="0"/>
              </a:rPr>
              <a:t> le </a:t>
            </a:r>
            <a:r>
              <a:rPr lang="en-US" sz="2000" dirty="0" err="1" smtClean="0">
                <a:latin typeface="Comic Sans MS" pitchFamily="66" charset="0"/>
              </a:rPr>
              <a:t>occorrenze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it-IT" sz="2000" baseline="-25000" dirty="0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it-IT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e 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it-IT" sz="2000" baseline="-25000" dirty="0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it-IT" sz="2000" baseline="-25000" dirty="0" smtClean="0">
                <a:solidFill>
                  <a:srgbClr val="C00000"/>
                </a:solidFill>
                <a:latin typeface="Comic Sans MS" pitchFamily="66" charset="0"/>
              </a:rPr>
              <a:t>  </a:t>
            </a:r>
            <a:endParaRPr lang="en-US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547664" y="5290575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latin typeface="Comic Sans MS" pitchFamily="66" charset="0"/>
              </a:rPr>
              <a:t>-1</a:t>
            </a:r>
            <a:endParaRPr lang="en-US" sz="14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16632"/>
            <a:ext cx="8569325" cy="576065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…un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esempio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…</a:t>
            </a:r>
          </a:p>
        </p:txBody>
      </p:sp>
      <p:sp>
        <p:nvSpPr>
          <p:cNvPr id="8" name="Ovale 7"/>
          <p:cNvSpPr/>
          <p:nvPr/>
        </p:nvSpPr>
        <p:spPr>
          <a:xfrm>
            <a:off x="1043608" y="1844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e 10"/>
          <p:cNvSpPr/>
          <p:nvPr/>
        </p:nvSpPr>
        <p:spPr>
          <a:xfrm>
            <a:off x="2555776" y="1844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igura a mano libera 12"/>
          <p:cNvSpPr/>
          <p:nvPr/>
        </p:nvSpPr>
        <p:spPr>
          <a:xfrm>
            <a:off x="526311" y="968726"/>
            <a:ext cx="2905562" cy="1923329"/>
          </a:xfrm>
          <a:custGeom>
            <a:avLst/>
            <a:gdLst>
              <a:gd name="connsiteX0" fmla="*/ 47847 w 2955852"/>
              <a:gd name="connsiteY0" fmla="*/ 1864242 h 1885507"/>
              <a:gd name="connsiteX1" fmla="*/ 69112 w 2955852"/>
              <a:gd name="connsiteY1" fmla="*/ 715925 h 1885507"/>
              <a:gd name="connsiteX2" fmla="*/ 462517 w 2955852"/>
              <a:gd name="connsiteY2" fmla="*/ 194930 h 1885507"/>
              <a:gd name="connsiteX3" fmla="*/ 2610294 w 2955852"/>
              <a:gd name="connsiteY3" fmla="*/ 205563 h 1885507"/>
              <a:gd name="connsiteX4" fmla="*/ 2535866 w 2955852"/>
              <a:gd name="connsiteY4" fmla="*/ 1428307 h 1885507"/>
              <a:gd name="connsiteX5" fmla="*/ 2046768 w 2955852"/>
              <a:gd name="connsiteY5" fmla="*/ 1449572 h 1885507"/>
              <a:gd name="connsiteX6" fmla="*/ 1695894 w 2955852"/>
              <a:gd name="connsiteY6" fmla="*/ 1258186 h 1885507"/>
              <a:gd name="connsiteX7" fmla="*/ 760229 w 2955852"/>
              <a:gd name="connsiteY7" fmla="*/ 513907 h 1885507"/>
              <a:gd name="connsiteX8" fmla="*/ 419987 w 2955852"/>
              <a:gd name="connsiteY8" fmla="*/ 928577 h 1885507"/>
              <a:gd name="connsiteX9" fmla="*/ 388089 w 2955852"/>
              <a:gd name="connsiteY9" fmla="*/ 1885507 h 1885507"/>
              <a:gd name="connsiteX0" fmla="*/ 47847 w 2991465"/>
              <a:gd name="connsiteY0" fmla="*/ 1825910 h 1847175"/>
              <a:gd name="connsiteX1" fmla="*/ 69112 w 2991465"/>
              <a:gd name="connsiteY1" fmla="*/ 677593 h 1847175"/>
              <a:gd name="connsiteX2" fmla="*/ 462517 w 2991465"/>
              <a:gd name="connsiteY2" fmla="*/ 156598 h 1847175"/>
              <a:gd name="connsiteX3" fmla="*/ 2610294 w 2991465"/>
              <a:gd name="connsiteY3" fmla="*/ 167231 h 1847175"/>
              <a:gd name="connsiteX4" fmla="*/ 2749545 w 2991465"/>
              <a:gd name="connsiteY4" fmla="*/ 1159983 h 1847175"/>
              <a:gd name="connsiteX5" fmla="*/ 2046768 w 2991465"/>
              <a:gd name="connsiteY5" fmla="*/ 1411240 h 1847175"/>
              <a:gd name="connsiteX6" fmla="*/ 1695894 w 2991465"/>
              <a:gd name="connsiteY6" fmla="*/ 1219854 h 1847175"/>
              <a:gd name="connsiteX7" fmla="*/ 760229 w 2991465"/>
              <a:gd name="connsiteY7" fmla="*/ 475575 h 1847175"/>
              <a:gd name="connsiteX8" fmla="*/ 419987 w 2991465"/>
              <a:gd name="connsiteY8" fmla="*/ 890245 h 1847175"/>
              <a:gd name="connsiteX9" fmla="*/ 388089 w 2991465"/>
              <a:gd name="connsiteY9" fmla="*/ 1847175 h 1847175"/>
              <a:gd name="connsiteX0" fmla="*/ 47847 w 2991465"/>
              <a:gd name="connsiteY0" fmla="*/ 1825910 h 1847175"/>
              <a:gd name="connsiteX1" fmla="*/ 69112 w 2991465"/>
              <a:gd name="connsiteY1" fmla="*/ 677593 h 1847175"/>
              <a:gd name="connsiteX2" fmla="*/ 462517 w 2991465"/>
              <a:gd name="connsiteY2" fmla="*/ 156598 h 1847175"/>
              <a:gd name="connsiteX3" fmla="*/ 2610294 w 2991465"/>
              <a:gd name="connsiteY3" fmla="*/ 167231 h 1847175"/>
              <a:gd name="connsiteX4" fmla="*/ 2749545 w 2991465"/>
              <a:gd name="connsiteY4" fmla="*/ 1159983 h 1847175"/>
              <a:gd name="connsiteX5" fmla="*/ 2389505 w 2991465"/>
              <a:gd name="connsiteY5" fmla="*/ 1520023 h 1847175"/>
              <a:gd name="connsiteX6" fmla="*/ 1695894 w 2991465"/>
              <a:gd name="connsiteY6" fmla="*/ 1219854 h 1847175"/>
              <a:gd name="connsiteX7" fmla="*/ 760229 w 2991465"/>
              <a:gd name="connsiteY7" fmla="*/ 475575 h 1847175"/>
              <a:gd name="connsiteX8" fmla="*/ 419987 w 2991465"/>
              <a:gd name="connsiteY8" fmla="*/ 890245 h 1847175"/>
              <a:gd name="connsiteX9" fmla="*/ 388089 w 2991465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695894 w 3015468"/>
              <a:gd name="connsiteY6" fmla="*/ 1219854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373280 w 3015468"/>
              <a:gd name="connsiteY8" fmla="*/ 943959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157256 w 3015468"/>
              <a:gd name="connsiteY2" fmla="*/ 367895 h 1847175"/>
              <a:gd name="connsiteX3" fmla="*/ 462517 w 3015468"/>
              <a:gd name="connsiteY3" fmla="*/ 156598 h 1847175"/>
              <a:gd name="connsiteX4" fmla="*/ 2610294 w 3015468"/>
              <a:gd name="connsiteY4" fmla="*/ 167231 h 1847175"/>
              <a:gd name="connsiteX5" fmla="*/ 2893561 w 3015468"/>
              <a:gd name="connsiteY5" fmla="*/ 1159983 h 1847175"/>
              <a:gd name="connsiteX6" fmla="*/ 2389505 w 3015468"/>
              <a:gd name="connsiteY6" fmla="*/ 1520023 h 1847175"/>
              <a:gd name="connsiteX7" fmla="*/ 1741432 w 3015468"/>
              <a:gd name="connsiteY7" fmla="*/ 1015967 h 1847175"/>
              <a:gd name="connsiteX8" fmla="*/ 760229 w 3015468"/>
              <a:gd name="connsiteY8" fmla="*/ 475575 h 1847175"/>
              <a:gd name="connsiteX9" fmla="*/ 373280 w 3015468"/>
              <a:gd name="connsiteY9" fmla="*/ 943959 h 1847175"/>
              <a:gd name="connsiteX10" fmla="*/ 388089 w 3015468"/>
              <a:gd name="connsiteY10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301272 w 3015468"/>
              <a:gd name="connsiteY2" fmla="*/ 439903 h 1847175"/>
              <a:gd name="connsiteX3" fmla="*/ 462517 w 3015468"/>
              <a:gd name="connsiteY3" fmla="*/ 156598 h 1847175"/>
              <a:gd name="connsiteX4" fmla="*/ 2610294 w 3015468"/>
              <a:gd name="connsiteY4" fmla="*/ 167231 h 1847175"/>
              <a:gd name="connsiteX5" fmla="*/ 2893561 w 3015468"/>
              <a:gd name="connsiteY5" fmla="*/ 1159983 h 1847175"/>
              <a:gd name="connsiteX6" fmla="*/ 2389505 w 3015468"/>
              <a:gd name="connsiteY6" fmla="*/ 1520023 h 1847175"/>
              <a:gd name="connsiteX7" fmla="*/ 1741432 w 3015468"/>
              <a:gd name="connsiteY7" fmla="*/ 1015967 h 1847175"/>
              <a:gd name="connsiteX8" fmla="*/ 760229 w 3015468"/>
              <a:gd name="connsiteY8" fmla="*/ 475575 h 1847175"/>
              <a:gd name="connsiteX9" fmla="*/ 373280 w 3015468"/>
              <a:gd name="connsiteY9" fmla="*/ 943959 h 1847175"/>
              <a:gd name="connsiteX10" fmla="*/ 388089 w 3015468"/>
              <a:gd name="connsiteY10" fmla="*/ 1847175 h 1847175"/>
              <a:gd name="connsiteX0" fmla="*/ 47847 w 2930359"/>
              <a:gd name="connsiteY0" fmla="*/ 1826698 h 1847963"/>
              <a:gd name="connsiteX1" fmla="*/ 69112 w 2930359"/>
              <a:gd name="connsiteY1" fmla="*/ 678381 h 1847963"/>
              <a:gd name="connsiteX2" fmla="*/ 301272 w 2930359"/>
              <a:gd name="connsiteY2" fmla="*/ 440691 h 1847963"/>
              <a:gd name="connsiteX3" fmla="*/ 1093360 w 2930359"/>
              <a:gd name="connsiteY3" fmla="*/ 152659 h 1847963"/>
              <a:gd name="connsiteX4" fmla="*/ 2610294 w 2930359"/>
              <a:gd name="connsiteY4" fmla="*/ 168019 h 1847963"/>
              <a:gd name="connsiteX5" fmla="*/ 2893561 w 2930359"/>
              <a:gd name="connsiteY5" fmla="*/ 1160771 h 1847963"/>
              <a:gd name="connsiteX6" fmla="*/ 2389505 w 2930359"/>
              <a:gd name="connsiteY6" fmla="*/ 1520811 h 1847963"/>
              <a:gd name="connsiteX7" fmla="*/ 1741432 w 2930359"/>
              <a:gd name="connsiteY7" fmla="*/ 1016755 h 1847963"/>
              <a:gd name="connsiteX8" fmla="*/ 760229 w 2930359"/>
              <a:gd name="connsiteY8" fmla="*/ 476363 h 1847963"/>
              <a:gd name="connsiteX9" fmla="*/ 373280 w 2930359"/>
              <a:gd name="connsiteY9" fmla="*/ 944747 h 1847963"/>
              <a:gd name="connsiteX10" fmla="*/ 388089 w 2930359"/>
              <a:gd name="connsiteY10" fmla="*/ 1847963 h 1847963"/>
              <a:gd name="connsiteX0" fmla="*/ 47847 w 2930359"/>
              <a:gd name="connsiteY0" fmla="*/ 1826698 h 1847963"/>
              <a:gd name="connsiteX1" fmla="*/ 69112 w 2930359"/>
              <a:gd name="connsiteY1" fmla="*/ 678381 h 1847963"/>
              <a:gd name="connsiteX2" fmla="*/ 301273 w 2930359"/>
              <a:gd name="connsiteY2" fmla="*/ 224667 h 1847963"/>
              <a:gd name="connsiteX3" fmla="*/ 1093360 w 2930359"/>
              <a:gd name="connsiteY3" fmla="*/ 152659 h 1847963"/>
              <a:gd name="connsiteX4" fmla="*/ 2610294 w 2930359"/>
              <a:gd name="connsiteY4" fmla="*/ 168019 h 1847963"/>
              <a:gd name="connsiteX5" fmla="*/ 2893561 w 2930359"/>
              <a:gd name="connsiteY5" fmla="*/ 1160771 h 1847963"/>
              <a:gd name="connsiteX6" fmla="*/ 2389505 w 2930359"/>
              <a:gd name="connsiteY6" fmla="*/ 1520811 h 1847963"/>
              <a:gd name="connsiteX7" fmla="*/ 1741432 w 2930359"/>
              <a:gd name="connsiteY7" fmla="*/ 1016755 h 1847963"/>
              <a:gd name="connsiteX8" fmla="*/ 760229 w 2930359"/>
              <a:gd name="connsiteY8" fmla="*/ 476363 h 1847963"/>
              <a:gd name="connsiteX9" fmla="*/ 373280 w 2930359"/>
              <a:gd name="connsiteY9" fmla="*/ 944747 h 1847963"/>
              <a:gd name="connsiteX10" fmla="*/ 388089 w 2930359"/>
              <a:gd name="connsiteY10" fmla="*/ 1847963 h 1847963"/>
              <a:gd name="connsiteX0" fmla="*/ 47847 w 2930359"/>
              <a:gd name="connsiteY0" fmla="*/ 1838699 h 1859964"/>
              <a:gd name="connsiteX1" fmla="*/ 69112 w 2930359"/>
              <a:gd name="connsiteY1" fmla="*/ 690382 h 1859964"/>
              <a:gd name="connsiteX2" fmla="*/ 301273 w 2930359"/>
              <a:gd name="connsiteY2" fmla="*/ 236668 h 1859964"/>
              <a:gd name="connsiteX3" fmla="*/ 1093361 w 2930359"/>
              <a:gd name="connsiteY3" fmla="*/ 92652 h 1859964"/>
              <a:gd name="connsiteX4" fmla="*/ 2610294 w 2930359"/>
              <a:gd name="connsiteY4" fmla="*/ 180020 h 1859964"/>
              <a:gd name="connsiteX5" fmla="*/ 2893561 w 2930359"/>
              <a:gd name="connsiteY5" fmla="*/ 1172772 h 1859964"/>
              <a:gd name="connsiteX6" fmla="*/ 2389505 w 2930359"/>
              <a:gd name="connsiteY6" fmla="*/ 1532812 h 1859964"/>
              <a:gd name="connsiteX7" fmla="*/ 1741432 w 2930359"/>
              <a:gd name="connsiteY7" fmla="*/ 1028756 h 1859964"/>
              <a:gd name="connsiteX8" fmla="*/ 760229 w 2930359"/>
              <a:gd name="connsiteY8" fmla="*/ 488364 h 1859964"/>
              <a:gd name="connsiteX9" fmla="*/ 373280 w 2930359"/>
              <a:gd name="connsiteY9" fmla="*/ 956748 h 1859964"/>
              <a:gd name="connsiteX10" fmla="*/ 388089 w 2930359"/>
              <a:gd name="connsiteY10" fmla="*/ 1859964 h 1859964"/>
              <a:gd name="connsiteX0" fmla="*/ 47847 w 2930359"/>
              <a:gd name="connsiteY0" fmla="*/ 1899504 h 1920769"/>
              <a:gd name="connsiteX1" fmla="*/ 69112 w 2930359"/>
              <a:gd name="connsiteY1" fmla="*/ 751187 h 1920769"/>
              <a:gd name="connsiteX2" fmla="*/ 301273 w 2930359"/>
              <a:gd name="connsiteY2" fmla="*/ 297473 h 1920769"/>
              <a:gd name="connsiteX3" fmla="*/ 1093361 w 2930359"/>
              <a:gd name="connsiteY3" fmla="*/ 9441 h 1920769"/>
              <a:gd name="connsiteX4" fmla="*/ 2610294 w 2930359"/>
              <a:gd name="connsiteY4" fmla="*/ 240825 h 1920769"/>
              <a:gd name="connsiteX5" fmla="*/ 2893561 w 2930359"/>
              <a:gd name="connsiteY5" fmla="*/ 1233577 h 1920769"/>
              <a:gd name="connsiteX6" fmla="*/ 2389505 w 2930359"/>
              <a:gd name="connsiteY6" fmla="*/ 1593617 h 1920769"/>
              <a:gd name="connsiteX7" fmla="*/ 1741432 w 2930359"/>
              <a:gd name="connsiteY7" fmla="*/ 1089561 h 1920769"/>
              <a:gd name="connsiteX8" fmla="*/ 760229 w 2930359"/>
              <a:gd name="connsiteY8" fmla="*/ 549169 h 1920769"/>
              <a:gd name="connsiteX9" fmla="*/ 373280 w 2930359"/>
              <a:gd name="connsiteY9" fmla="*/ 1017553 h 1920769"/>
              <a:gd name="connsiteX10" fmla="*/ 388089 w 2930359"/>
              <a:gd name="connsiteY10" fmla="*/ 1920769 h 1920769"/>
              <a:gd name="connsiteX0" fmla="*/ 47847 w 2905562"/>
              <a:gd name="connsiteY0" fmla="*/ 1902064 h 1923329"/>
              <a:gd name="connsiteX1" fmla="*/ 69112 w 2905562"/>
              <a:gd name="connsiteY1" fmla="*/ 753747 h 1923329"/>
              <a:gd name="connsiteX2" fmla="*/ 301273 w 2905562"/>
              <a:gd name="connsiteY2" fmla="*/ 300033 h 1923329"/>
              <a:gd name="connsiteX3" fmla="*/ 1093361 w 2905562"/>
              <a:gd name="connsiteY3" fmla="*/ 12001 h 1923329"/>
              <a:gd name="connsiteX4" fmla="*/ 2461513 w 2905562"/>
              <a:gd name="connsiteY4" fmla="*/ 372042 h 1923329"/>
              <a:gd name="connsiteX5" fmla="*/ 2893561 w 2905562"/>
              <a:gd name="connsiteY5" fmla="*/ 1236137 h 1923329"/>
              <a:gd name="connsiteX6" fmla="*/ 2389505 w 2905562"/>
              <a:gd name="connsiteY6" fmla="*/ 1596177 h 1923329"/>
              <a:gd name="connsiteX7" fmla="*/ 1741432 w 2905562"/>
              <a:gd name="connsiteY7" fmla="*/ 1092121 h 1923329"/>
              <a:gd name="connsiteX8" fmla="*/ 760229 w 2905562"/>
              <a:gd name="connsiteY8" fmla="*/ 551729 h 1923329"/>
              <a:gd name="connsiteX9" fmla="*/ 373280 w 2905562"/>
              <a:gd name="connsiteY9" fmla="*/ 1020113 h 1923329"/>
              <a:gd name="connsiteX10" fmla="*/ 388089 w 2905562"/>
              <a:gd name="connsiteY10" fmla="*/ 1923329 h 192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5562" h="1923329">
                <a:moveTo>
                  <a:pt x="47847" y="1902064"/>
                </a:moveTo>
                <a:cubicBezTo>
                  <a:pt x="23923" y="1467015"/>
                  <a:pt x="0" y="1031966"/>
                  <a:pt x="69112" y="753747"/>
                </a:cubicBezTo>
                <a:cubicBezTo>
                  <a:pt x="81516" y="510970"/>
                  <a:pt x="130565" y="423657"/>
                  <a:pt x="301273" y="300033"/>
                </a:cubicBezTo>
                <a:cubicBezTo>
                  <a:pt x="471981" y="176409"/>
                  <a:pt x="733321" y="0"/>
                  <a:pt x="1093361" y="12001"/>
                </a:cubicBezTo>
                <a:cubicBezTo>
                  <a:pt x="1453401" y="24002"/>
                  <a:pt x="2161480" y="168019"/>
                  <a:pt x="2461513" y="372042"/>
                </a:cubicBezTo>
                <a:cubicBezTo>
                  <a:pt x="2761546" y="576065"/>
                  <a:pt x="2905562" y="1032114"/>
                  <a:pt x="2893561" y="1236137"/>
                </a:cubicBezTo>
                <a:cubicBezTo>
                  <a:pt x="2881560" y="1440160"/>
                  <a:pt x="2581526" y="1620180"/>
                  <a:pt x="2389505" y="1596177"/>
                </a:cubicBezTo>
                <a:cubicBezTo>
                  <a:pt x="2197484" y="1572174"/>
                  <a:pt x="1998383" y="1389862"/>
                  <a:pt x="1741432" y="1092121"/>
                </a:cubicBezTo>
                <a:cubicBezTo>
                  <a:pt x="1372137" y="744954"/>
                  <a:pt x="988254" y="563730"/>
                  <a:pt x="760229" y="551729"/>
                </a:cubicBezTo>
                <a:cubicBezTo>
                  <a:pt x="532204" y="539728"/>
                  <a:pt x="435303" y="791513"/>
                  <a:pt x="373280" y="1020113"/>
                </a:cubicBezTo>
                <a:cubicBezTo>
                  <a:pt x="311257" y="1248713"/>
                  <a:pt x="373026" y="1559164"/>
                  <a:pt x="388089" y="1923329"/>
                </a:cubicBezTo>
              </a:path>
            </a:pathLst>
          </a:custGeom>
          <a:ln w="889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/>
          <p:cNvSpPr txBox="1"/>
          <p:nvPr/>
        </p:nvSpPr>
        <p:spPr>
          <a:xfrm>
            <a:off x="611560" y="3111351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774321" y="306896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7" name="Ovale 26"/>
          <p:cNvSpPr/>
          <p:nvPr/>
        </p:nvSpPr>
        <p:spPr>
          <a:xfrm>
            <a:off x="7465561" y="1844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igura a mano libera 27"/>
          <p:cNvSpPr/>
          <p:nvPr/>
        </p:nvSpPr>
        <p:spPr>
          <a:xfrm>
            <a:off x="5436096" y="968726"/>
            <a:ext cx="2905562" cy="1923329"/>
          </a:xfrm>
          <a:custGeom>
            <a:avLst/>
            <a:gdLst>
              <a:gd name="connsiteX0" fmla="*/ 47847 w 2955852"/>
              <a:gd name="connsiteY0" fmla="*/ 1864242 h 1885507"/>
              <a:gd name="connsiteX1" fmla="*/ 69112 w 2955852"/>
              <a:gd name="connsiteY1" fmla="*/ 715925 h 1885507"/>
              <a:gd name="connsiteX2" fmla="*/ 462517 w 2955852"/>
              <a:gd name="connsiteY2" fmla="*/ 194930 h 1885507"/>
              <a:gd name="connsiteX3" fmla="*/ 2610294 w 2955852"/>
              <a:gd name="connsiteY3" fmla="*/ 205563 h 1885507"/>
              <a:gd name="connsiteX4" fmla="*/ 2535866 w 2955852"/>
              <a:gd name="connsiteY4" fmla="*/ 1428307 h 1885507"/>
              <a:gd name="connsiteX5" fmla="*/ 2046768 w 2955852"/>
              <a:gd name="connsiteY5" fmla="*/ 1449572 h 1885507"/>
              <a:gd name="connsiteX6" fmla="*/ 1695894 w 2955852"/>
              <a:gd name="connsiteY6" fmla="*/ 1258186 h 1885507"/>
              <a:gd name="connsiteX7" fmla="*/ 760229 w 2955852"/>
              <a:gd name="connsiteY7" fmla="*/ 513907 h 1885507"/>
              <a:gd name="connsiteX8" fmla="*/ 419987 w 2955852"/>
              <a:gd name="connsiteY8" fmla="*/ 928577 h 1885507"/>
              <a:gd name="connsiteX9" fmla="*/ 388089 w 2955852"/>
              <a:gd name="connsiteY9" fmla="*/ 1885507 h 1885507"/>
              <a:gd name="connsiteX0" fmla="*/ 47847 w 2991465"/>
              <a:gd name="connsiteY0" fmla="*/ 1825910 h 1847175"/>
              <a:gd name="connsiteX1" fmla="*/ 69112 w 2991465"/>
              <a:gd name="connsiteY1" fmla="*/ 677593 h 1847175"/>
              <a:gd name="connsiteX2" fmla="*/ 462517 w 2991465"/>
              <a:gd name="connsiteY2" fmla="*/ 156598 h 1847175"/>
              <a:gd name="connsiteX3" fmla="*/ 2610294 w 2991465"/>
              <a:gd name="connsiteY3" fmla="*/ 167231 h 1847175"/>
              <a:gd name="connsiteX4" fmla="*/ 2749545 w 2991465"/>
              <a:gd name="connsiteY4" fmla="*/ 1159983 h 1847175"/>
              <a:gd name="connsiteX5" fmla="*/ 2046768 w 2991465"/>
              <a:gd name="connsiteY5" fmla="*/ 1411240 h 1847175"/>
              <a:gd name="connsiteX6" fmla="*/ 1695894 w 2991465"/>
              <a:gd name="connsiteY6" fmla="*/ 1219854 h 1847175"/>
              <a:gd name="connsiteX7" fmla="*/ 760229 w 2991465"/>
              <a:gd name="connsiteY7" fmla="*/ 475575 h 1847175"/>
              <a:gd name="connsiteX8" fmla="*/ 419987 w 2991465"/>
              <a:gd name="connsiteY8" fmla="*/ 890245 h 1847175"/>
              <a:gd name="connsiteX9" fmla="*/ 388089 w 2991465"/>
              <a:gd name="connsiteY9" fmla="*/ 1847175 h 1847175"/>
              <a:gd name="connsiteX0" fmla="*/ 47847 w 2991465"/>
              <a:gd name="connsiteY0" fmla="*/ 1825910 h 1847175"/>
              <a:gd name="connsiteX1" fmla="*/ 69112 w 2991465"/>
              <a:gd name="connsiteY1" fmla="*/ 677593 h 1847175"/>
              <a:gd name="connsiteX2" fmla="*/ 462517 w 2991465"/>
              <a:gd name="connsiteY2" fmla="*/ 156598 h 1847175"/>
              <a:gd name="connsiteX3" fmla="*/ 2610294 w 2991465"/>
              <a:gd name="connsiteY3" fmla="*/ 167231 h 1847175"/>
              <a:gd name="connsiteX4" fmla="*/ 2749545 w 2991465"/>
              <a:gd name="connsiteY4" fmla="*/ 1159983 h 1847175"/>
              <a:gd name="connsiteX5" fmla="*/ 2389505 w 2991465"/>
              <a:gd name="connsiteY5" fmla="*/ 1520023 h 1847175"/>
              <a:gd name="connsiteX6" fmla="*/ 1695894 w 2991465"/>
              <a:gd name="connsiteY6" fmla="*/ 1219854 h 1847175"/>
              <a:gd name="connsiteX7" fmla="*/ 760229 w 2991465"/>
              <a:gd name="connsiteY7" fmla="*/ 475575 h 1847175"/>
              <a:gd name="connsiteX8" fmla="*/ 419987 w 2991465"/>
              <a:gd name="connsiteY8" fmla="*/ 890245 h 1847175"/>
              <a:gd name="connsiteX9" fmla="*/ 388089 w 2991465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695894 w 3015468"/>
              <a:gd name="connsiteY6" fmla="*/ 1219854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373280 w 3015468"/>
              <a:gd name="connsiteY8" fmla="*/ 943959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157256 w 3015468"/>
              <a:gd name="connsiteY2" fmla="*/ 367895 h 1847175"/>
              <a:gd name="connsiteX3" fmla="*/ 462517 w 3015468"/>
              <a:gd name="connsiteY3" fmla="*/ 156598 h 1847175"/>
              <a:gd name="connsiteX4" fmla="*/ 2610294 w 3015468"/>
              <a:gd name="connsiteY4" fmla="*/ 167231 h 1847175"/>
              <a:gd name="connsiteX5" fmla="*/ 2893561 w 3015468"/>
              <a:gd name="connsiteY5" fmla="*/ 1159983 h 1847175"/>
              <a:gd name="connsiteX6" fmla="*/ 2389505 w 3015468"/>
              <a:gd name="connsiteY6" fmla="*/ 1520023 h 1847175"/>
              <a:gd name="connsiteX7" fmla="*/ 1741432 w 3015468"/>
              <a:gd name="connsiteY7" fmla="*/ 1015967 h 1847175"/>
              <a:gd name="connsiteX8" fmla="*/ 760229 w 3015468"/>
              <a:gd name="connsiteY8" fmla="*/ 475575 h 1847175"/>
              <a:gd name="connsiteX9" fmla="*/ 373280 w 3015468"/>
              <a:gd name="connsiteY9" fmla="*/ 943959 h 1847175"/>
              <a:gd name="connsiteX10" fmla="*/ 388089 w 3015468"/>
              <a:gd name="connsiteY10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301272 w 3015468"/>
              <a:gd name="connsiteY2" fmla="*/ 439903 h 1847175"/>
              <a:gd name="connsiteX3" fmla="*/ 462517 w 3015468"/>
              <a:gd name="connsiteY3" fmla="*/ 156598 h 1847175"/>
              <a:gd name="connsiteX4" fmla="*/ 2610294 w 3015468"/>
              <a:gd name="connsiteY4" fmla="*/ 167231 h 1847175"/>
              <a:gd name="connsiteX5" fmla="*/ 2893561 w 3015468"/>
              <a:gd name="connsiteY5" fmla="*/ 1159983 h 1847175"/>
              <a:gd name="connsiteX6" fmla="*/ 2389505 w 3015468"/>
              <a:gd name="connsiteY6" fmla="*/ 1520023 h 1847175"/>
              <a:gd name="connsiteX7" fmla="*/ 1741432 w 3015468"/>
              <a:gd name="connsiteY7" fmla="*/ 1015967 h 1847175"/>
              <a:gd name="connsiteX8" fmla="*/ 760229 w 3015468"/>
              <a:gd name="connsiteY8" fmla="*/ 475575 h 1847175"/>
              <a:gd name="connsiteX9" fmla="*/ 373280 w 3015468"/>
              <a:gd name="connsiteY9" fmla="*/ 943959 h 1847175"/>
              <a:gd name="connsiteX10" fmla="*/ 388089 w 3015468"/>
              <a:gd name="connsiteY10" fmla="*/ 1847175 h 1847175"/>
              <a:gd name="connsiteX0" fmla="*/ 47847 w 2930359"/>
              <a:gd name="connsiteY0" fmla="*/ 1826698 h 1847963"/>
              <a:gd name="connsiteX1" fmla="*/ 69112 w 2930359"/>
              <a:gd name="connsiteY1" fmla="*/ 678381 h 1847963"/>
              <a:gd name="connsiteX2" fmla="*/ 301272 w 2930359"/>
              <a:gd name="connsiteY2" fmla="*/ 440691 h 1847963"/>
              <a:gd name="connsiteX3" fmla="*/ 1093360 w 2930359"/>
              <a:gd name="connsiteY3" fmla="*/ 152659 h 1847963"/>
              <a:gd name="connsiteX4" fmla="*/ 2610294 w 2930359"/>
              <a:gd name="connsiteY4" fmla="*/ 168019 h 1847963"/>
              <a:gd name="connsiteX5" fmla="*/ 2893561 w 2930359"/>
              <a:gd name="connsiteY5" fmla="*/ 1160771 h 1847963"/>
              <a:gd name="connsiteX6" fmla="*/ 2389505 w 2930359"/>
              <a:gd name="connsiteY6" fmla="*/ 1520811 h 1847963"/>
              <a:gd name="connsiteX7" fmla="*/ 1741432 w 2930359"/>
              <a:gd name="connsiteY7" fmla="*/ 1016755 h 1847963"/>
              <a:gd name="connsiteX8" fmla="*/ 760229 w 2930359"/>
              <a:gd name="connsiteY8" fmla="*/ 476363 h 1847963"/>
              <a:gd name="connsiteX9" fmla="*/ 373280 w 2930359"/>
              <a:gd name="connsiteY9" fmla="*/ 944747 h 1847963"/>
              <a:gd name="connsiteX10" fmla="*/ 388089 w 2930359"/>
              <a:gd name="connsiteY10" fmla="*/ 1847963 h 1847963"/>
              <a:gd name="connsiteX0" fmla="*/ 47847 w 2930359"/>
              <a:gd name="connsiteY0" fmla="*/ 1826698 h 1847963"/>
              <a:gd name="connsiteX1" fmla="*/ 69112 w 2930359"/>
              <a:gd name="connsiteY1" fmla="*/ 678381 h 1847963"/>
              <a:gd name="connsiteX2" fmla="*/ 301273 w 2930359"/>
              <a:gd name="connsiteY2" fmla="*/ 224667 h 1847963"/>
              <a:gd name="connsiteX3" fmla="*/ 1093360 w 2930359"/>
              <a:gd name="connsiteY3" fmla="*/ 152659 h 1847963"/>
              <a:gd name="connsiteX4" fmla="*/ 2610294 w 2930359"/>
              <a:gd name="connsiteY4" fmla="*/ 168019 h 1847963"/>
              <a:gd name="connsiteX5" fmla="*/ 2893561 w 2930359"/>
              <a:gd name="connsiteY5" fmla="*/ 1160771 h 1847963"/>
              <a:gd name="connsiteX6" fmla="*/ 2389505 w 2930359"/>
              <a:gd name="connsiteY6" fmla="*/ 1520811 h 1847963"/>
              <a:gd name="connsiteX7" fmla="*/ 1741432 w 2930359"/>
              <a:gd name="connsiteY7" fmla="*/ 1016755 h 1847963"/>
              <a:gd name="connsiteX8" fmla="*/ 760229 w 2930359"/>
              <a:gd name="connsiteY8" fmla="*/ 476363 h 1847963"/>
              <a:gd name="connsiteX9" fmla="*/ 373280 w 2930359"/>
              <a:gd name="connsiteY9" fmla="*/ 944747 h 1847963"/>
              <a:gd name="connsiteX10" fmla="*/ 388089 w 2930359"/>
              <a:gd name="connsiteY10" fmla="*/ 1847963 h 1847963"/>
              <a:gd name="connsiteX0" fmla="*/ 47847 w 2930359"/>
              <a:gd name="connsiteY0" fmla="*/ 1838699 h 1859964"/>
              <a:gd name="connsiteX1" fmla="*/ 69112 w 2930359"/>
              <a:gd name="connsiteY1" fmla="*/ 690382 h 1859964"/>
              <a:gd name="connsiteX2" fmla="*/ 301273 w 2930359"/>
              <a:gd name="connsiteY2" fmla="*/ 236668 h 1859964"/>
              <a:gd name="connsiteX3" fmla="*/ 1093361 w 2930359"/>
              <a:gd name="connsiteY3" fmla="*/ 92652 h 1859964"/>
              <a:gd name="connsiteX4" fmla="*/ 2610294 w 2930359"/>
              <a:gd name="connsiteY4" fmla="*/ 180020 h 1859964"/>
              <a:gd name="connsiteX5" fmla="*/ 2893561 w 2930359"/>
              <a:gd name="connsiteY5" fmla="*/ 1172772 h 1859964"/>
              <a:gd name="connsiteX6" fmla="*/ 2389505 w 2930359"/>
              <a:gd name="connsiteY6" fmla="*/ 1532812 h 1859964"/>
              <a:gd name="connsiteX7" fmla="*/ 1741432 w 2930359"/>
              <a:gd name="connsiteY7" fmla="*/ 1028756 h 1859964"/>
              <a:gd name="connsiteX8" fmla="*/ 760229 w 2930359"/>
              <a:gd name="connsiteY8" fmla="*/ 488364 h 1859964"/>
              <a:gd name="connsiteX9" fmla="*/ 373280 w 2930359"/>
              <a:gd name="connsiteY9" fmla="*/ 956748 h 1859964"/>
              <a:gd name="connsiteX10" fmla="*/ 388089 w 2930359"/>
              <a:gd name="connsiteY10" fmla="*/ 1859964 h 1859964"/>
              <a:gd name="connsiteX0" fmla="*/ 47847 w 2930359"/>
              <a:gd name="connsiteY0" fmla="*/ 1899504 h 1920769"/>
              <a:gd name="connsiteX1" fmla="*/ 69112 w 2930359"/>
              <a:gd name="connsiteY1" fmla="*/ 751187 h 1920769"/>
              <a:gd name="connsiteX2" fmla="*/ 301273 w 2930359"/>
              <a:gd name="connsiteY2" fmla="*/ 297473 h 1920769"/>
              <a:gd name="connsiteX3" fmla="*/ 1093361 w 2930359"/>
              <a:gd name="connsiteY3" fmla="*/ 9441 h 1920769"/>
              <a:gd name="connsiteX4" fmla="*/ 2610294 w 2930359"/>
              <a:gd name="connsiteY4" fmla="*/ 240825 h 1920769"/>
              <a:gd name="connsiteX5" fmla="*/ 2893561 w 2930359"/>
              <a:gd name="connsiteY5" fmla="*/ 1233577 h 1920769"/>
              <a:gd name="connsiteX6" fmla="*/ 2389505 w 2930359"/>
              <a:gd name="connsiteY6" fmla="*/ 1593617 h 1920769"/>
              <a:gd name="connsiteX7" fmla="*/ 1741432 w 2930359"/>
              <a:gd name="connsiteY7" fmla="*/ 1089561 h 1920769"/>
              <a:gd name="connsiteX8" fmla="*/ 760229 w 2930359"/>
              <a:gd name="connsiteY8" fmla="*/ 549169 h 1920769"/>
              <a:gd name="connsiteX9" fmla="*/ 373280 w 2930359"/>
              <a:gd name="connsiteY9" fmla="*/ 1017553 h 1920769"/>
              <a:gd name="connsiteX10" fmla="*/ 388089 w 2930359"/>
              <a:gd name="connsiteY10" fmla="*/ 1920769 h 1920769"/>
              <a:gd name="connsiteX0" fmla="*/ 47847 w 2905562"/>
              <a:gd name="connsiteY0" fmla="*/ 1902064 h 1923329"/>
              <a:gd name="connsiteX1" fmla="*/ 69112 w 2905562"/>
              <a:gd name="connsiteY1" fmla="*/ 753747 h 1923329"/>
              <a:gd name="connsiteX2" fmla="*/ 301273 w 2905562"/>
              <a:gd name="connsiteY2" fmla="*/ 300033 h 1923329"/>
              <a:gd name="connsiteX3" fmla="*/ 1093361 w 2905562"/>
              <a:gd name="connsiteY3" fmla="*/ 12001 h 1923329"/>
              <a:gd name="connsiteX4" fmla="*/ 2461513 w 2905562"/>
              <a:gd name="connsiteY4" fmla="*/ 372042 h 1923329"/>
              <a:gd name="connsiteX5" fmla="*/ 2893561 w 2905562"/>
              <a:gd name="connsiteY5" fmla="*/ 1236137 h 1923329"/>
              <a:gd name="connsiteX6" fmla="*/ 2389505 w 2905562"/>
              <a:gd name="connsiteY6" fmla="*/ 1596177 h 1923329"/>
              <a:gd name="connsiteX7" fmla="*/ 1741432 w 2905562"/>
              <a:gd name="connsiteY7" fmla="*/ 1092121 h 1923329"/>
              <a:gd name="connsiteX8" fmla="*/ 760229 w 2905562"/>
              <a:gd name="connsiteY8" fmla="*/ 551729 h 1923329"/>
              <a:gd name="connsiteX9" fmla="*/ 373280 w 2905562"/>
              <a:gd name="connsiteY9" fmla="*/ 1020113 h 1923329"/>
              <a:gd name="connsiteX10" fmla="*/ 388089 w 2905562"/>
              <a:gd name="connsiteY10" fmla="*/ 1923329 h 192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5562" h="1923329">
                <a:moveTo>
                  <a:pt x="47847" y="1902064"/>
                </a:moveTo>
                <a:cubicBezTo>
                  <a:pt x="23923" y="1467015"/>
                  <a:pt x="0" y="1031966"/>
                  <a:pt x="69112" y="753747"/>
                </a:cubicBezTo>
                <a:cubicBezTo>
                  <a:pt x="81516" y="510970"/>
                  <a:pt x="130565" y="423657"/>
                  <a:pt x="301273" y="300033"/>
                </a:cubicBezTo>
                <a:cubicBezTo>
                  <a:pt x="471981" y="176409"/>
                  <a:pt x="733321" y="0"/>
                  <a:pt x="1093361" y="12001"/>
                </a:cubicBezTo>
                <a:cubicBezTo>
                  <a:pt x="1453401" y="24002"/>
                  <a:pt x="2161480" y="168019"/>
                  <a:pt x="2461513" y="372042"/>
                </a:cubicBezTo>
                <a:cubicBezTo>
                  <a:pt x="2761546" y="576065"/>
                  <a:pt x="2905562" y="1032114"/>
                  <a:pt x="2893561" y="1236137"/>
                </a:cubicBezTo>
                <a:cubicBezTo>
                  <a:pt x="2881560" y="1440160"/>
                  <a:pt x="2581526" y="1620180"/>
                  <a:pt x="2389505" y="1596177"/>
                </a:cubicBezTo>
                <a:cubicBezTo>
                  <a:pt x="2197484" y="1572174"/>
                  <a:pt x="1998383" y="1389862"/>
                  <a:pt x="1741432" y="1092121"/>
                </a:cubicBezTo>
                <a:cubicBezTo>
                  <a:pt x="1372137" y="744954"/>
                  <a:pt x="988254" y="563730"/>
                  <a:pt x="760229" y="551729"/>
                </a:cubicBezTo>
                <a:cubicBezTo>
                  <a:pt x="532204" y="539728"/>
                  <a:pt x="435303" y="791513"/>
                  <a:pt x="373280" y="1020113"/>
                </a:cubicBezTo>
                <a:cubicBezTo>
                  <a:pt x="311257" y="1248713"/>
                  <a:pt x="373026" y="1559164"/>
                  <a:pt x="388089" y="1923329"/>
                </a:cubicBezTo>
              </a:path>
            </a:pathLst>
          </a:custGeom>
          <a:ln w="889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sellaDiTesto 30"/>
          <p:cNvSpPr txBox="1"/>
          <p:nvPr/>
        </p:nvSpPr>
        <p:spPr>
          <a:xfrm>
            <a:off x="6732240" y="2780928"/>
            <a:ext cx="706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4166434" y="4737146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igura a mano libera 36"/>
          <p:cNvSpPr/>
          <p:nvPr/>
        </p:nvSpPr>
        <p:spPr>
          <a:xfrm>
            <a:off x="3649137" y="3861048"/>
            <a:ext cx="2905562" cy="1923329"/>
          </a:xfrm>
          <a:custGeom>
            <a:avLst/>
            <a:gdLst>
              <a:gd name="connsiteX0" fmla="*/ 47847 w 2955852"/>
              <a:gd name="connsiteY0" fmla="*/ 1864242 h 1885507"/>
              <a:gd name="connsiteX1" fmla="*/ 69112 w 2955852"/>
              <a:gd name="connsiteY1" fmla="*/ 715925 h 1885507"/>
              <a:gd name="connsiteX2" fmla="*/ 462517 w 2955852"/>
              <a:gd name="connsiteY2" fmla="*/ 194930 h 1885507"/>
              <a:gd name="connsiteX3" fmla="*/ 2610294 w 2955852"/>
              <a:gd name="connsiteY3" fmla="*/ 205563 h 1885507"/>
              <a:gd name="connsiteX4" fmla="*/ 2535866 w 2955852"/>
              <a:gd name="connsiteY4" fmla="*/ 1428307 h 1885507"/>
              <a:gd name="connsiteX5" fmla="*/ 2046768 w 2955852"/>
              <a:gd name="connsiteY5" fmla="*/ 1449572 h 1885507"/>
              <a:gd name="connsiteX6" fmla="*/ 1695894 w 2955852"/>
              <a:gd name="connsiteY6" fmla="*/ 1258186 h 1885507"/>
              <a:gd name="connsiteX7" fmla="*/ 760229 w 2955852"/>
              <a:gd name="connsiteY7" fmla="*/ 513907 h 1885507"/>
              <a:gd name="connsiteX8" fmla="*/ 419987 w 2955852"/>
              <a:gd name="connsiteY8" fmla="*/ 928577 h 1885507"/>
              <a:gd name="connsiteX9" fmla="*/ 388089 w 2955852"/>
              <a:gd name="connsiteY9" fmla="*/ 1885507 h 1885507"/>
              <a:gd name="connsiteX0" fmla="*/ 47847 w 2991465"/>
              <a:gd name="connsiteY0" fmla="*/ 1825910 h 1847175"/>
              <a:gd name="connsiteX1" fmla="*/ 69112 w 2991465"/>
              <a:gd name="connsiteY1" fmla="*/ 677593 h 1847175"/>
              <a:gd name="connsiteX2" fmla="*/ 462517 w 2991465"/>
              <a:gd name="connsiteY2" fmla="*/ 156598 h 1847175"/>
              <a:gd name="connsiteX3" fmla="*/ 2610294 w 2991465"/>
              <a:gd name="connsiteY3" fmla="*/ 167231 h 1847175"/>
              <a:gd name="connsiteX4" fmla="*/ 2749545 w 2991465"/>
              <a:gd name="connsiteY4" fmla="*/ 1159983 h 1847175"/>
              <a:gd name="connsiteX5" fmla="*/ 2046768 w 2991465"/>
              <a:gd name="connsiteY5" fmla="*/ 1411240 h 1847175"/>
              <a:gd name="connsiteX6" fmla="*/ 1695894 w 2991465"/>
              <a:gd name="connsiteY6" fmla="*/ 1219854 h 1847175"/>
              <a:gd name="connsiteX7" fmla="*/ 760229 w 2991465"/>
              <a:gd name="connsiteY7" fmla="*/ 475575 h 1847175"/>
              <a:gd name="connsiteX8" fmla="*/ 419987 w 2991465"/>
              <a:gd name="connsiteY8" fmla="*/ 890245 h 1847175"/>
              <a:gd name="connsiteX9" fmla="*/ 388089 w 2991465"/>
              <a:gd name="connsiteY9" fmla="*/ 1847175 h 1847175"/>
              <a:gd name="connsiteX0" fmla="*/ 47847 w 2991465"/>
              <a:gd name="connsiteY0" fmla="*/ 1825910 h 1847175"/>
              <a:gd name="connsiteX1" fmla="*/ 69112 w 2991465"/>
              <a:gd name="connsiteY1" fmla="*/ 677593 h 1847175"/>
              <a:gd name="connsiteX2" fmla="*/ 462517 w 2991465"/>
              <a:gd name="connsiteY2" fmla="*/ 156598 h 1847175"/>
              <a:gd name="connsiteX3" fmla="*/ 2610294 w 2991465"/>
              <a:gd name="connsiteY3" fmla="*/ 167231 h 1847175"/>
              <a:gd name="connsiteX4" fmla="*/ 2749545 w 2991465"/>
              <a:gd name="connsiteY4" fmla="*/ 1159983 h 1847175"/>
              <a:gd name="connsiteX5" fmla="*/ 2389505 w 2991465"/>
              <a:gd name="connsiteY5" fmla="*/ 1520023 h 1847175"/>
              <a:gd name="connsiteX6" fmla="*/ 1695894 w 2991465"/>
              <a:gd name="connsiteY6" fmla="*/ 1219854 h 1847175"/>
              <a:gd name="connsiteX7" fmla="*/ 760229 w 2991465"/>
              <a:gd name="connsiteY7" fmla="*/ 475575 h 1847175"/>
              <a:gd name="connsiteX8" fmla="*/ 419987 w 2991465"/>
              <a:gd name="connsiteY8" fmla="*/ 890245 h 1847175"/>
              <a:gd name="connsiteX9" fmla="*/ 388089 w 2991465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695894 w 3015468"/>
              <a:gd name="connsiteY6" fmla="*/ 1219854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373280 w 3015468"/>
              <a:gd name="connsiteY8" fmla="*/ 943959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157256 w 3015468"/>
              <a:gd name="connsiteY2" fmla="*/ 367895 h 1847175"/>
              <a:gd name="connsiteX3" fmla="*/ 462517 w 3015468"/>
              <a:gd name="connsiteY3" fmla="*/ 156598 h 1847175"/>
              <a:gd name="connsiteX4" fmla="*/ 2610294 w 3015468"/>
              <a:gd name="connsiteY4" fmla="*/ 167231 h 1847175"/>
              <a:gd name="connsiteX5" fmla="*/ 2893561 w 3015468"/>
              <a:gd name="connsiteY5" fmla="*/ 1159983 h 1847175"/>
              <a:gd name="connsiteX6" fmla="*/ 2389505 w 3015468"/>
              <a:gd name="connsiteY6" fmla="*/ 1520023 h 1847175"/>
              <a:gd name="connsiteX7" fmla="*/ 1741432 w 3015468"/>
              <a:gd name="connsiteY7" fmla="*/ 1015967 h 1847175"/>
              <a:gd name="connsiteX8" fmla="*/ 760229 w 3015468"/>
              <a:gd name="connsiteY8" fmla="*/ 475575 h 1847175"/>
              <a:gd name="connsiteX9" fmla="*/ 373280 w 3015468"/>
              <a:gd name="connsiteY9" fmla="*/ 943959 h 1847175"/>
              <a:gd name="connsiteX10" fmla="*/ 388089 w 3015468"/>
              <a:gd name="connsiteY10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301272 w 3015468"/>
              <a:gd name="connsiteY2" fmla="*/ 439903 h 1847175"/>
              <a:gd name="connsiteX3" fmla="*/ 462517 w 3015468"/>
              <a:gd name="connsiteY3" fmla="*/ 156598 h 1847175"/>
              <a:gd name="connsiteX4" fmla="*/ 2610294 w 3015468"/>
              <a:gd name="connsiteY4" fmla="*/ 167231 h 1847175"/>
              <a:gd name="connsiteX5" fmla="*/ 2893561 w 3015468"/>
              <a:gd name="connsiteY5" fmla="*/ 1159983 h 1847175"/>
              <a:gd name="connsiteX6" fmla="*/ 2389505 w 3015468"/>
              <a:gd name="connsiteY6" fmla="*/ 1520023 h 1847175"/>
              <a:gd name="connsiteX7" fmla="*/ 1741432 w 3015468"/>
              <a:gd name="connsiteY7" fmla="*/ 1015967 h 1847175"/>
              <a:gd name="connsiteX8" fmla="*/ 760229 w 3015468"/>
              <a:gd name="connsiteY8" fmla="*/ 475575 h 1847175"/>
              <a:gd name="connsiteX9" fmla="*/ 373280 w 3015468"/>
              <a:gd name="connsiteY9" fmla="*/ 943959 h 1847175"/>
              <a:gd name="connsiteX10" fmla="*/ 388089 w 3015468"/>
              <a:gd name="connsiteY10" fmla="*/ 1847175 h 1847175"/>
              <a:gd name="connsiteX0" fmla="*/ 47847 w 2930359"/>
              <a:gd name="connsiteY0" fmla="*/ 1826698 h 1847963"/>
              <a:gd name="connsiteX1" fmla="*/ 69112 w 2930359"/>
              <a:gd name="connsiteY1" fmla="*/ 678381 h 1847963"/>
              <a:gd name="connsiteX2" fmla="*/ 301272 w 2930359"/>
              <a:gd name="connsiteY2" fmla="*/ 440691 h 1847963"/>
              <a:gd name="connsiteX3" fmla="*/ 1093360 w 2930359"/>
              <a:gd name="connsiteY3" fmla="*/ 152659 h 1847963"/>
              <a:gd name="connsiteX4" fmla="*/ 2610294 w 2930359"/>
              <a:gd name="connsiteY4" fmla="*/ 168019 h 1847963"/>
              <a:gd name="connsiteX5" fmla="*/ 2893561 w 2930359"/>
              <a:gd name="connsiteY5" fmla="*/ 1160771 h 1847963"/>
              <a:gd name="connsiteX6" fmla="*/ 2389505 w 2930359"/>
              <a:gd name="connsiteY6" fmla="*/ 1520811 h 1847963"/>
              <a:gd name="connsiteX7" fmla="*/ 1741432 w 2930359"/>
              <a:gd name="connsiteY7" fmla="*/ 1016755 h 1847963"/>
              <a:gd name="connsiteX8" fmla="*/ 760229 w 2930359"/>
              <a:gd name="connsiteY8" fmla="*/ 476363 h 1847963"/>
              <a:gd name="connsiteX9" fmla="*/ 373280 w 2930359"/>
              <a:gd name="connsiteY9" fmla="*/ 944747 h 1847963"/>
              <a:gd name="connsiteX10" fmla="*/ 388089 w 2930359"/>
              <a:gd name="connsiteY10" fmla="*/ 1847963 h 1847963"/>
              <a:gd name="connsiteX0" fmla="*/ 47847 w 2930359"/>
              <a:gd name="connsiteY0" fmla="*/ 1826698 h 1847963"/>
              <a:gd name="connsiteX1" fmla="*/ 69112 w 2930359"/>
              <a:gd name="connsiteY1" fmla="*/ 678381 h 1847963"/>
              <a:gd name="connsiteX2" fmla="*/ 301273 w 2930359"/>
              <a:gd name="connsiteY2" fmla="*/ 224667 h 1847963"/>
              <a:gd name="connsiteX3" fmla="*/ 1093360 w 2930359"/>
              <a:gd name="connsiteY3" fmla="*/ 152659 h 1847963"/>
              <a:gd name="connsiteX4" fmla="*/ 2610294 w 2930359"/>
              <a:gd name="connsiteY4" fmla="*/ 168019 h 1847963"/>
              <a:gd name="connsiteX5" fmla="*/ 2893561 w 2930359"/>
              <a:gd name="connsiteY5" fmla="*/ 1160771 h 1847963"/>
              <a:gd name="connsiteX6" fmla="*/ 2389505 w 2930359"/>
              <a:gd name="connsiteY6" fmla="*/ 1520811 h 1847963"/>
              <a:gd name="connsiteX7" fmla="*/ 1741432 w 2930359"/>
              <a:gd name="connsiteY7" fmla="*/ 1016755 h 1847963"/>
              <a:gd name="connsiteX8" fmla="*/ 760229 w 2930359"/>
              <a:gd name="connsiteY8" fmla="*/ 476363 h 1847963"/>
              <a:gd name="connsiteX9" fmla="*/ 373280 w 2930359"/>
              <a:gd name="connsiteY9" fmla="*/ 944747 h 1847963"/>
              <a:gd name="connsiteX10" fmla="*/ 388089 w 2930359"/>
              <a:gd name="connsiteY10" fmla="*/ 1847963 h 1847963"/>
              <a:gd name="connsiteX0" fmla="*/ 47847 w 2930359"/>
              <a:gd name="connsiteY0" fmla="*/ 1838699 h 1859964"/>
              <a:gd name="connsiteX1" fmla="*/ 69112 w 2930359"/>
              <a:gd name="connsiteY1" fmla="*/ 690382 h 1859964"/>
              <a:gd name="connsiteX2" fmla="*/ 301273 w 2930359"/>
              <a:gd name="connsiteY2" fmla="*/ 236668 h 1859964"/>
              <a:gd name="connsiteX3" fmla="*/ 1093361 w 2930359"/>
              <a:gd name="connsiteY3" fmla="*/ 92652 h 1859964"/>
              <a:gd name="connsiteX4" fmla="*/ 2610294 w 2930359"/>
              <a:gd name="connsiteY4" fmla="*/ 180020 h 1859964"/>
              <a:gd name="connsiteX5" fmla="*/ 2893561 w 2930359"/>
              <a:gd name="connsiteY5" fmla="*/ 1172772 h 1859964"/>
              <a:gd name="connsiteX6" fmla="*/ 2389505 w 2930359"/>
              <a:gd name="connsiteY6" fmla="*/ 1532812 h 1859964"/>
              <a:gd name="connsiteX7" fmla="*/ 1741432 w 2930359"/>
              <a:gd name="connsiteY7" fmla="*/ 1028756 h 1859964"/>
              <a:gd name="connsiteX8" fmla="*/ 760229 w 2930359"/>
              <a:gd name="connsiteY8" fmla="*/ 488364 h 1859964"/>
              <a:gd name="connsiteX9" fmla="*/ 373280 w 2930359"/>
              <a:gd name="connsiteY9" fmla="*/ 956748 h 1859964"/>
              <a:gd name="connsiteX10" fmla="*/ 388089 w 2930359"/>
              <a:gd name="connsiteY10" fmla="*/ 1859964 h 1859964"/>
              <a:gd name="connsiteX0" fmla="*/ 47847 w 2930359"/>
              <a:gd name="connsiteY0" fmla="*/ 1899504 h 1920769"/>
              <a:gd name="connsiteX1" fmla="*/ 69112 w 2930359"/>
              <a:gd name="connsiteY1" fmla="*/ 751187 h 1920769"/>
              <a:gd name="connsiteX2" fmla="*/ 301273 w 2930359"/>
              <a:gd name="connsiteY2" fmla="*/ 297473 h 1920769"/>
              <a:gd name="connsiteX3" fmla="*/ 1093361 w 2930359"/>
              <a:gd name="connsiteY3" fmla="*/ 9441 h 1920769"/>
              <a:gd name="connsiteX4" fmla="*/ 2610294 w 2930359"/>
              <a:gd name="connsiteY4" fmla="*/ 240825 h 1920769"/>
              <a:gd name="connsiteX5" fmla="*/ 2893561 w 2930359"/>
              <a:gd name="connsiteY5" fmla="*/ 1233577 h 1920769"/>
              <a:gd name="connsiteX6" fmla="*/ 2389505 w 2930359"/>
              <a:gd name="connsiteY6" fmla="*/ 1593617 h 1920769"/>
              <a:gd name="connsiteX7" fmla="*/ 1741432 w 2930359"/>
              <a:gd name="connsiteY7" fmla="*/ 1089561 h 1920769"/>
              <a:gd name="connsiteX8" fmla="*/ 760229 w 2930359"/>
              <a:gd name="connsiteY8" fmla="*/ 549169 h 1920769"/>
              <a:gd name="connsiteX9" fmla="*/ 373280 w 2930359"/>
              <a:gd name="connsiteY9" fmla="*/ 1017553 h 1920769"/>
              <a:gd name="connsiteX10" fmla="*/ 388089 w 2930359"/>
              <a:gd name="connsiteY10" fmla="*/ 1920769 h 1920769"/>
              <a:gd name="connsiteX0" fmla="*/ 47847 w 2905562"/>
              <a:gd name="connsiteY0" fmla="*/ 1902064 h 1923329"/>
              <a:gd name="connsiteX1" fmla="*/ 69112 w 2905562"/>
              <a:gd name="connsiteY1" fmla="*/ 753747 h 1923329"/>
              <a:gd name="connsiteX2" fmla="*/ 301273 w 2905562"/>
              <a:gd name="connsiteY2" fmla="*/ 300033 h 1923329"/>
              <a:gd name="connsiteX3" fmla="*/ 1093361 w 2905562"/>
              <a:gd name="connsiteY3" fmla="*/ 12001 h 1923329"/>
              <a:gd name="connsiteX4" fmla="*/ 2461513 w 2905562"/>
              <a:gd name="connsiteY4" fmla="*/ 372042 h 1923329"/>
              <a:gd name="connsiteX5" fmla="*/ 2893561 w 2905562"/>
              <a:gd name="connsiteY5" fmla="*/ 1236137 h 1923329"/>
              <a:gd name="connsiteX6" fmla="*/ 2389505 w 2905562"/>
              <a:gd name="connsiteY6" fmla="*/ 1596177 h 1923329"/>
              <a:gd name="connsiteX7" fmla="*/ 1741432 w 2905562"/>
              <a:gd name="connsiteY7" fmla="*/ 1092121 h 1923329"/>
              <a:gd name="connsiteX8" fmla="*/ 760229 w 2905562"/>
              <a:gd name="connsiteY8" fmla="*/ 551729 h 1923329"/>
              <a:gd name="connsiteX9" fmla="*/ 373280 w 2905562"/>
              <a:gd name="connsiteY9" fmla="*/ 1020113 h 1923329"/>
              <a:gd name="connsiteX10" fmla="*/ 388089 w 2905562"/>
              <a:gd name="connsiteY10" fmla="*/ 1923329 h 192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5562" h="1923329">
                <a:moveTo>
                  <a:pt x="47847" y="1902064"/>
                </a:moveTo>
                <a:cubicBezTo>
                  <a:pt x="23923" y="1467015"/>
                  <a:pt x="0" y="1031966"/>
                  <a:pt x="69112" y="753747"/>
                </a:cubicBezTo>
                <a:cubicBezTo>
                  <a:pt x="81516" y="510970"/>
                  <a:pt x="130565" y="423657"/>
                  <a:pt x="301273" y="300033"/>
                </a:cubicBezTo>
                <a:cubicBezTo>
                  <a:pt x="471981" y="176409"/>
                  <a:pt x="733321" y="0"/>
                  <a:pt x="1093361" y="12001"/>
                </a:cubicBezTo>
                <a:cubicBezTo>
                  <a:pt x="1453401" y="24002"/>
                  <a:pt x="2161480" y="168019"/>
                  <a:pt x="2461513" y="372042"/>
                </a:cubicBezTo>
                <a:cubicBezTo>
                  <a:pt x="2761546" y="576065"/>
                  <a:pt x="2905562" y="1032114"/>
                  <a:pt x="2893561" y="1236137"/>
                </a:cubicBezTo>
                <a:cubicBezTo>
                  <a:pt x="2881560" y="1440160"/>
                  <a:pt x="2581526" y="1620180"/>
                  <a:pt x="2389505" y="1596177"/>
                </a:cubicBezTo>
                <a:cubicBezTo>
                  <a:pt x="2197484" y="1572174"/>
                  <a:pt x="1998383" y="1389862"/>
                  <a:pt x="1741432" y="1092121"/>
                </a:cubicBezTo>
                <a:cubicBezTo>
                  <a:pt x="1372137" y="744954"/>
                  <a:pt x="988254" y="563730"/>
                  <a:pt x="760229" y="551729"/>
                </a:cubicBezTo>
                <a:cubicBezTo>
                  <a:pt x="532204" y="539728"/>
                  <a:pt x="435303" y="791513"/>
                  <a:pt x="373280" y="1020113"/>
                </a:cubicBezTo>
                <a:cubicBezTo>
                  <a:pt x="311257" y="1248713"/>
                  <a:pt x="373026" y="1559164"/>
                  <a:pt x="388089" y="1923329"/>
                </a:cubicBezTo>
              </a:path>
            </a:pathLst>
          </a:custGeom>
          <a:ln w="889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sellaDiTesto 37"/>
          <p:cNvSpPr txBox="1"/>
          <p:nvPr/>
        </p:nvSpPr>
        <p:spPr>
          <a:xfrm>
            <a:off x="4369217" y="5919663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 </a:t>
            </a:r>
            <a:r>
              <a:rPr lang="en-US" sz="2400" dirty="0" err="1" smtClean="0">
                <a:latin typeface="Comic Sans MS" pitchFamily="66" charset="0"/>
              </a:rPr>
              <a:t>x</a:t>
            </a:r>
            <a:r>
              <a:rPr lang="en-US" sz="2400" baseline="-25000" dirty="0" err="1" smtClean="0">
                <a:latin typeface="Comic Sans MS" pitchFamily="66" charset="0"/>
              </a:rPr>
              <a:t>1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5113171" y="587727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3491880" y="797803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…se </a:t>
            </a:r>
            <a:r>
              <a:rPr lang="en-US" sz="2000" dirty="0" err="1" smtClean="0">
                <a:latin typeface="Comic Sans MS" pitchFamily="66" charset="0"/>
              </a:rPr>
              <a:t>rimuovo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r>
              <a:rPr lang="en-US" sz="2000" dirty="0" smtClean="0">
                <a:latin typeface="Comic Sans MS" pitchFamily="66" charset="0"/>
              </a:rPr>
              <a:t>primo </a:t>
            </a:r>
            <a:r>
              <a:rPr lang="en-US" sz="2000" dirty="0" err="1" smtClean="0">
                <a:latin typeface="Comic Sans MS" pitchFamily="66" charset="0"/>
              </a:rPr>
              <a:t>chiodo</a:t>
            </a:r>
            <a:r>
              <a:rPr lang="en-US" sz="2000" dirty="0" smtClean="0">
                <a:latin typeface="Comic Sans MS" pitchFamily="66" charset="0"/>
              </a:rPr>
              <a:t>…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" name="Freccia a destra 40"/>
          <p:cNvSpPr/>
          <p:nvPr/>
        </p:nvSpPr>
        <p:spPr>
          <a:xfrm>
            <a:off x="4067944" y="1673424"/>
            <a:ext cx="792088" cy="315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ccia a destra 41"/>
          <p:cNvSpPr/>
          <p:nvPr/>
        </p:nvSpPr>
        <p:spPr>
          <a:xfrm rot="2029258">
            <a:off x="2607022" y="3927945"/>
            <a:ext cx="792088" cy="315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asellaDiTesto 42"/>
          <p:cNvSpPr txBox="1"/>
          <p:nvPr/>
        </p:nvSpPr>
        <p:spPr>
          <a:xfrm>
            <a:off x="6300192" y="3212976"/>
            <a:ext cx="1570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non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cade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6745481" y="5415607"/>
            <a:ext cx="1570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cade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1259632" y="408926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…se </a:t>
            </a:r>
            <a:r>
              <a:rPr lang="en-US" sz="2000" dirty="0" err="1" smtClean="0">
                <a:latin typeface="Comic Sans MS" pitchFamily="66" charset="0"/>
              </a:rPr>
              <a:t>rimuovo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r>
              <a:rPr lang="en-US" sz="2000" dirty="0" err="1" smtClean="0">
                <a:latin typeface="Comic Sans MS" pitchFamily="66" charset="0"/>
              </a:rPr>
              <a:t>secondo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chiodo</a:t>
            </a:r>
            <a:r>
              <a:rPr lang="en-US" sz="2000" dirty="0" smtClean="0">
                <a:latin typeface="Comic Sans MS" pitchFamily="66" charset="0"/>
              </a:rPr>
              <a:t>…</a:t>
            </a:r>
            <a:endParaRPr lang="en-US" sz="2000" dirty="0">
              <a:latin typeface="Comic Sans MS" pitchFamily="66" charset="0"/>
            </a:endParaRPr>
          </a:p>
        </p:txBody>
      </p:sp>
      <p:cxnSp>
        <p:nvCxnSpPr>
          <p:cNvPr id="47" name="Connettore 1 46"/>
          <p:cNvCxnSpPr/>
          <p:nvPr/>
        </p:nvCxnSpPr>
        <p:spPr>
          <a:xfrm>
            <a:off x="4334710" y="6197203"/>
            <a:ext cx="1080120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/>
      <p:bldP spid="35" grpId="0" animBg="1"/>
      <p:bldP spid="37" grpId="0" animBg="1"/>
      <p:bldP spid="38" grpId="0"/>
      <p:bldP spid="39" grpId="0"/>
      <p:bldP spid="40" grpId="0"/>
      <p:bldP spid="41" grpId="0" animBg="1"/>
      <p:bldP spid="42" grpId="0" animBg="1"/>
      <p:bldP spid="43" grpId="0"/>
      <p:bldP spid="44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16632"/>
            <a:ext cx="8569325" cy="576065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…un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altro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esempio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…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32682"/>
            <a:ext cx="3188221" cy="231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611560" y="3615407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774321" y="357301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257111" y="357323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491880" y="797803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…se </a:t>
            </a:r>
            <a:r>
              <a:rPr lang="en-US" sz="2000" dirty="0" err="1" smtClean="0">
                <a:latin typeface="Comic Sans MS" pitchFamily="66" charset="0"/>
              </a:rPr>
              <a:t>rimuovo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r>
              <a:rPr lang="en-US" sz="2000" dirty="0" smtClean="0">
                <a:latin typeface="Comic Sans MS" pitchFamily="66" charset="0"/>
              </a:rPr>
              <a:t>primo </a:t>
            </a:r>
            <a:r>
              <a:rPr lang="en-US" sz="2000" dirty="0" err="1" smtClean="0">
                <a:latin typeface="Comic Sans MS" pitchFamily="66" charset="0"/>
              </a:rPr>
              <a:t>chiodo</a:t>
            </a:r>
            <a:r>
              <a:rPr lang="en-US" sz="2000" dirty="0" smtClean="0">
                <a:latin typeface="Comic Sans MS" pitchFamily="66" charset="0"/>
              </a:rPr>
              <a:t>…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9" name="Freccia a destra 18"/>
          <p:cNvSpPr/>
          <p:nvPr/>
        </p:nvSpPr>
        <p:spPr>
          <a:xfrm>
            <a:off x="4067944" y="1673424"/>
            <a:ext cx="792088" cy="315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4219" y="980728"/>
            <a:ext cx="3188221" cy="231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ttangolo 20"/>
          <p:cNvSpPr/>
          <p:nvPr/>
        </p:nvSpPr>
        <p:spPr>
          <a:xfrm>
            <a:off x="6300192" y="1988840"/>
            <a:ext cx="4320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sellaDiTesto 22"/>
          <p:cNvSpPr txBox="1"/>
          <p:nvPr/>
        </p:nvSpPr>
        <p:spPr>
          <a:xfrm>
            <a:off x="6046667" y="3687415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  </a:t>
            </a:r>
            <a:r>
              <a:rPr lang="en-US" sz="2400" dirty="0" err="1" smtClean="0">
                <a:latin typeface="Comic Sans MS" pitchFamily="66" charset="0"/>
              </a:rPr>
              <a:t>x</a:t>
            </a:r>
            <a:r>
              <a:rPr lang="en-US" sz="2400" baseline="-25000" dirty="0" err="1" smtClean="0">
                <a:latin typeface="Comic Sans MS" pitchFamily="66" charset="0"/>
              </a:rPr>
              <a:t>2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6790621" y="364502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cxnSp>
        <p:nvCxnSpPr>
          <p:cNvPr id="25" name="Connettore 1 24"/>
          <p:cNvCxnSpPr/>
          <p:nvPr/>
        </p:nvCxnSpPr>
        <p:spPr>
          <a:xfrm>
            <a:off x="6012160" y="3964955"/>
            <a:ext cx="1080120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28046" y="635171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 </a:t>
            </a:r>
            <a:r>
              <a:rPr lang="en-US" sz="2400" dirty="0" err="1" smtClean="0">
                <a:latin typeface="Comic Sans MS" pitchFamily="66" charset="0"/>
              </a:rPr>
              <a:t>x</a:t>
            </a:r>
            <a:r>
              <a:rPr lang="en-US" sz="2400" baseline="-25000" dirty="0" err="1" smtClean="0">
                <a:latin typeface="Comic Sans MS" pitchFamily="66" charset="0"/>
              </a:rPr>
              <a:t>1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4572000" y="630932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cxnSp>
        <p:nvCxnSpPr>
          <p:cNvPr id="28" name="Connettore 1 27"/>
          <p:cNvCxnSpPr/>
          <p:nvPr/>
        </p:nvCxnSpPr>
        <p:spPr>
          <a:xfrm>
            <a:off x="3793539" y="6629251"/>
            <a:ext cx="1080120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7596337" y="371703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cade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6372200" y="5415607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cade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83" y="4083218"/>
            <a:ext cx="3188221" cy="231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ttangolo 31"/>
          <p:cNvSpPr/>
          <p:nvPr/>
        </p:nvSpPr>
        <p:spPr>
          <a:xfrm>
            <a:off x="5054790" y="5135926"/>
            <a:ext cx="360040" cy="366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ccia a destra 32"/>
          <p:cNvSpPr/>
          <p:nvPr/>
        </p:nvSpPr>
        <p:spPr>
          <a:xfrm rot="2029258">
            <a:off x="1670918" y="4558855"/>
            <a:ext cx="792088" cy="315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asellaDiTesto 33"/>
          <p:cNvSpPr txBox="1"/>
          <p:nvPr/>
        </p:nvSpPr>
        <p:spPr>
          <a:xfrm>
            <a:off x="323528" y="472017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…se </a:t>
            </a:r>
            <a:r>
              <a:rPr lang="en-US" sz="2000" dirty="0" err="1" smtClean="0">
                <a:latin typeface="Comic Sans MS" pitchFamily="66" charset="0"/>
              </a:rPr>
              <a:t>rimuovo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r>
              <a:rPr lang="en-US" sz="2000" dirty="0" err="1" smtClean="0">
                <a:latin typeface="Comic Sans MS" pitchFamily="66" charset="0"/>
              </a:rPr>
              <a:t>secondo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chiodo</a:t>
            </a:r>
            <a:r>
              <a:rPr lang="en-US" sz="2000" dirty="0" smtClean="0">
                <a:latin typeface="Comic Sans MS" pitchFamily="66" charset="0"/>
              </a:rPr>
              <a:t>…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1" grpId="0" animBg="1"/>
      <p:bldP spid="23" grpId="0"/>
      <p:bldP spid="24" grpId="0"/>
      <p:bldP spid="26" grpId="0"/>
      <p:bldP spid="27" grpId="0"/>
      <p:bldP spid="29" grpId="0"/>
      <p:bldP spid="30" grpId="0"/>
      <p:bldP spid="32" grpId="0" animBg="1"/>
      <p:bldP spid="33" grpId="0" animBg="1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Dalla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formalizzazione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all’algoritmo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b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</a:b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(in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questo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ricorsivo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)</a:t>
            </a:r>
            <a:endParaRPr lang="en-US" sz="48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4" name="Sottotitolo 2"/>
          <p:cNvSpPr>
            <a:spLocks noGrp="1"/>
          </p:cNvSpPr>
          <p:nvPr>
            <p:ph type="subTitle" idx="1"/>
          </p:nvPr>
        </p:nvSpPr>
        <p:spPr>
          <a:xfrm>
            <a:off x="1371600" y="4484712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Idea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costruire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S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partire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da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S</a:t>
            </a:r>
            <a:r>
              <a:rPr lang="en-US" sz="2400" baseline="-25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 pitchFamily="66" charset="0"/>
              </a:rPr>
              <a:t>-1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.  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71635" y="53752"/>
            <a:ext cx="8820845" cy="11430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soluzione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per n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chiodi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: un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algoritmo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ricorsivo</a:t>
            </a:r>
            <a:endParaRPr lang="en-US" sz="32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65270" y="1270901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 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028031" y="122851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10821" y="122873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9512" y="131115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=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1" name="Parentesi graffa aperta 10"/>
          <p:cNvSpPr/>
          <p:nvPr/>
        </p:nvSpPr>
        <p:spPr>
          <a:xfrm rot="16200000">
            <a:off x="1763688" y="980728"/>
            <a:ext cx="288032" cy="1728192"/>
          </a:xfrm>
          <a:prstGeom prst="leftBrace">
            <a:avLst>
              <a:gd name="adj1" fmla="val 15716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539552" y="1988840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commutatore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denotato</a:t>
            </a:r>
            <a:r>
              <a:rPr lang="en-US" sz="2000" dirty="0" smtClean="0">
                <a:latin typeface="Comic Sans MS" pitchFamily="66" charset="0"/>
              </a:rPr>
              <a:t> con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[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it-IT" sz="2000" baseline="-25000" dirty="0" smtClean="0">
                <a:solidFill>
                  <a:srgbClr val="3366FF"/>
                </a:solidFill>
                <a:latin typeface="Comic Sans MS" pitchFamily="66" charset="0"/>
              </a:rPr>
              <a:t>1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,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it-IT" sz="2000" baseline="-25000" dirty="0" smtClean="0">
                <a:solidFill>
                  <a:srgbClr val="3366FF"/>
                </a:solidFill>
                <a:latin typeface="Comic Sans MS" pitchFamily="66" charset="0"/>
              </a:rPr>
              <a:t>2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]</a:t>
            </a:r>
            <a:r>
              <a:rPr lang="en-US" sz="2000" dirty="0" smtClean="0">
                <a:latin typeface="Comic Sans MS" pitchFamily="66" charset="0"/>
              </a:rPr>
              <a:t> </a:t>
            </a:r>
            <a:endParaRPr lang="en-US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65270" y="307110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[ S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, x</a:t>
            </a:r>
            <a:r>
              <a:rPr lang="en-US" sz="2400" baseline="-25000" dirty="0" smtClean="0">
                <a:latin typeface="Comic Sans MS" pitchFamily="66" charset="0"/>
              </a:rPr>
              <a:t>3</a:t>
            </a:r>
            <a:r>
              <a:rPr lang="en-US" sz="2400" dirty="0" smtClean="0">
                <a:latin typeface="Comic Sans MS" pitchFamily="66" charset="0"/>
              </a:rPr>
              <a:t>]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79512" y="311135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</a:t>
            </a:r>
            <a:r>
              <a:rPr lang="en-US" sz="2400" baseline="-25000" dirty="0" smtClean="0">
                <a:latin typeface="Comic Sans MS" pitchFamily="66" charset="0"/>
              </a:rPr>
              <a:t>3 </a:t>
            </a:r>
            <a:r>
              <a:rPr lang="en-US" sz="2400" dirty="0" smtClean="0">
                <a:latin typeface="Comic Sans MS" pitchFamily="66" charset="0"/>
              </a:rPr>
              <a:t>=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11560" y="3687415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=  S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3 </a:t>
            </a:r>
            <a:r>
              <a:rPr lang="en-US" sz="2400" dirty="0" smtClean="0">
                <a:latin typeface="Comic Sans MS" pitchFamily="66" charset="0"/>
              </a:rPr>
              <a:t>  S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3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147068" y="3604915"/>
            <a:ext cx="563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629858" y="3605135"/>
            <a:ext cx="563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899592" y="4191471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 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  </a:t>
            </a:r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3</a:t>
            </a:r>
            <a:r>
              <a:rPr lang="en-US" sz="2400" dirty="0" smtClean="0">
                <a:latin typeface="Comic Sans MS" pitchFamily="66" charset="0"/>
              </a:rPr>
              <a:t> (x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 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)  x</a:t>
            </a:r>
            <a:r>
              <a:rPr lang="en-US" sz="2400" baseline="-25000" dirty="0" smtClean="0">
                <a:latin typeface="Comic Sans MS" pitchFamily="66" charset="0"/>
              </a:rPr>
              <a:t>3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062353" y="414908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545143" y="414930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355976" y="4159713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860032" y="414908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5139854" y="4108971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 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5796136" y="1124744"/>
            <a:ext cx="3312368" cy="1815882"/>
          </a:xfrm>
          <a:prstGeom prst="rect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Proprietà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algebriche</a:t>
            </a:r>
            <a:r>
              <a:rPr lang="en-US" sz="2400" dirty="0" smtClean="0">
                <a:latin typeface="Comic Sans MS" pitchFamily="66" charset="0"/>
              </a:rPr>
              <a:t>: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(x y…z)</a:t>
            </a:r>
            <a:r>
              <a:rPr lang="en-US" sz="2400" baseline="30000" dirty="0" smtClean="0">
                <a:latin typeface="Comic Sans MS" pitchFamily="66" charset="0"/>
              </a:rPr>
              <a:t>-1</a:t>
            </a:r>
            <a:r>
              <a:rPr lang="en-US" sz="2400" dirty="0" smtClean="0">
                <a:latin typeface="Comic Sans MS" pitchFamily="66" charset="0"/>
              </a:rPr>
              <a:t>= z</a:t>
            </a:r>
            <a:r>
              <a:rPr lang="en-US" sz="2400" baseline="30000" dirty="0" smtClean="0">
                <a:latin typeface="Comic Sans MS" pitchFamily="66" charset="0"/>
              </a:rPr>
              <a:t>-1</a:t>
            </a:r>
            <a:r>
              <a:rPr lang="en-US" sz="2400" dirty="0" smtClean="0">
                <a:latin typeface="Comic Sans MS" pitchFamily="66" charset="0"/>
              </a:rPr>
              <a:t>…y</a:t>
            </a:r>
            <a:r>
              <a:rPr lang="en-US" sz="2400" baseline="30000" dirty="0" smtClean="0">
                <a:latin typeface="Comic Sans MS" pitchFamily="66" charset="0"/>
              </a:rPr>
              <a:t>-1</a:t>
            </a:r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30000" dirty="0" smtClean="0">
                <a:latin typeface="Comic Sans MS" pitchFamily="66" charset="0"/>
              </a:rPr>
              <a:t>-1</a:t>
            </a:r>
          </a:p>
          <a:p>
            <a:endParaRPr lang="en-US" sz="2400" baseline="300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(x </a:t>
            </a:r>
            <a:r>
              <a:rPr lang="en-US" sz="2400" baseline="30000" dirty="0" smtClean="0">
                <a:latin typeface="Comic Sans MS" pitchFamily="66" charset="0"/>
              </a:rPr>
              <a:t>-1</a:t>
            </a:r>
            <a:r>
              <a:rPr lang="en-US" sz="2400" dirty="0" smtClean="0">
                <a:latin typeface="Comic Sans MS" pitchFamily="66" charset="0"/>
              </a:rPr>
              <a:t>)</a:t>
            </a:r>
            <a:r>
              <a:rPr lang="en-US" sz="2400" baseline="30000" dirty="0" smtClean="0">
                <a:latin typeface="Comic Sans MS" pitchFamily="66" charset="0"/>
              </a:rPr>
              <a:t>-1 </a:t>
            </a:r>
            <a:r>
              <a:rPr lang="en-US" sz="2400" dirty="0" smtClean="0">
                <a:latin typeface="Comic Sans MS" pitchFamily="66" charset="0"/>
              </a:rPr>
              <a:t>= x</a:t>
            </a:r>
            <a:endParaRPr lang="en-US" sz="2400" baseline="30000" dirty="0" smtClean="0">
              <a:latin typeface="Comic Sans MS" pitchFamily="66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622193" y="421031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=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888959" y="470616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 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  </a:t>
            </a:r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3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 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3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611560" y="4725003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=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5569479" y="4159713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 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078577" y="4663769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582633" y="465313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5086689" y="467462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 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2051720" y="4663769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2534510" y="4663989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6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863823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soluzione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per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tre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chiodi</a:t>
            </a:r>
            <a:endParaRPr lang="en-US" sz="32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4744"/>
            <a:ext cx="6552728" cy="478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4262702" y="332737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1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177442" y="328498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2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307853" y="330382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3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051720" y="6063679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 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  </a:t>
            </a:r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3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 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3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214481" y="602128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697271" y="602150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292080" y="602128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796136" y="6010655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228184" y="6002445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71635" y="53752"/>
            <a:ext cx="882084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Soluzione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ricorsiva</a:t>
            </a:r>
            <a:endParaRPr lang="en-US" sz="32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409886" y="260648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[ S</a:t>
            </a:r>
            <a:r>
              <a:rPr lang="en-US" sz="2400" baseline="-25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-1 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x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]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724128" y="30089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omic Sans MS" pitchFamily="66" charset="0"/>
              </a:rPr>
              <a:t>S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=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156176" y="876963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=  S</a:t>
            </a:r>
            <a:r>
              <a:rPr lang="en-US" sz="2400" baseline="-25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-1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x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S</a:t>
            </a:r>
            <a:r>
              <a:rPr lang="en-US" sz="2400" baseline="-25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-1 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x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691684" y="794463"/>
            <a:ext cx="563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257115" y="794683"/>
            <a:ext cx="563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1" name="Ovale 20"/>
          <p:cNvSpPr/>
          <p:nvPr/>
        </p:nvSpPr>
        <p:spPr>
          <a:xfrm>
            <a:off x="427439" y="148478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e 21"/>
          <p:cNvSpPr/>
          <p:nvPr/>
        </p:nvSpPr>
        <p:spPr>
          <a:xfrm>
            <a:off x="1147519" y="148478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e 22"/>
          <p:cNvSpPr/>
          <p:nvPr/>
        </p:nvSpPr>
        <p:spPr>
          <a:xfrm>
            <a:off x="1867599" y="148478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e 23"/>
          <p:cNvSpPr/>
          <p:nvPr/>
        </p:nvSpPr>
        <p:spPr>
          <a:xfrm>
            <a:off x="2587679" y="148478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e 24"/>
          <p:cNvSpPr/>
          <p:nvPr/>
        </p:nvSpPr>
        <p:spPr>
          <a:xfrm>
            <a:off x="3307759" y="148478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e 25"/>
          <p:cNvSpPr/>
          <p:nvPr/>
        </p:nvSpPr>
        <p:spPr>
          <a:xfrm>
            <a:off x="4027839" y="148478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entesi graffa aperta 26"/>
          <p:cNvSpPr/>
          <p:nvPr/>
        </p:nvSpPr>
        <p:spPr>
          <a:xfrm rot="16200000">
            <a:off x="776846" y="1348978"/>
            <a:ext cx="288032" cy="1152128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rentesi graffa aperta 28"/>
          <p:cNvSpPr/>
          <p:nvPr/>
        </p:nvSpPr>
        <p:spPr>
          <a:xfrm rot="16200000">
            <a:off x="1147520" y="1639432"/>
            <a:ext cx="288032" cy="1893476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sellaDiTesto 30"/>
          <p:cNvSpPr txBox="1"/>
          <p:nvPr/>
        </p:nvSpPr>
        <p:spPr>
          <a:xfrm>
            <a:off x="675362" y="2041864"/>
            <a:ext cx="656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6" name="Parentesi graffa aperta 35"/>
          <p:cNvSpPr/>
          <p:nvPr/>
        </p:nvSpPr>
        <p:spPr>
          <a:xfrm rot="16200000">
            <a:off x="1558299" y="1834189"/>
            <a:ext cx="288032" cy="2757573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sellaDiTesto 36"/>
          <p:cNvSpPr txBox="1"/>
          <p:nvPr/>
        </p:nvSpPr>
        <p:spPr>
          <a:xfrm>
            <a:off x="1056668" y="2679303"/>
            <a:ext cx="656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</a:t>
            </a:r>
            <a:r>
              <a:rPr lang="en-US" sz="2400" baseline="-25000" dirty="0" smtClean="0">
                <a:latin typeface="Comic Sans MS" pitchFamily="66" charset="0"/>
              </a:rPr>
              <a:t>3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8" name="Parentesi graffa aperta 37"/>
          <p:cNvSpPr/>
          <p:nvPr/>
        </p:nvSpPr>
        <p:spPr>
          <a:xfrm rot="16200000">
            <a:off x="1882336" y="2158226"/>
            <a:ext cx="288032" cy="3261628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asellaDiTesto 38"/>
          <p:cNvSpPr txBox="1"/>
          <p:nvPr/>
        </p:nvSpPr>
        <p:spPr>
          <a:xfrm>
            <a:off x="1488716" y="3263718"/>
            <a:ext cx="656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</a:t>
            </a:r>
            <a:r>
              <a:rPr lang="en-US" sz="2400" baseline="-25000" dirty="0" smtClean="0">
                <a:latin typeface="Comic Sans MS" pitchFamily="66" charset="0"/>
              </a:rPr>
              <a:t>4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0" name="Parentesi graffa aperta 39"/>
          <p:cNvSpPr/>
          <p:nvPr/>
        </p:nvSpPr>
        <p:spPr>
          <a:xfrm rot="16200000">
            <a:off x="2289014" y="2348880"/>
            <a:ext cx="288032" cy="4032447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asellaDiTesto 40"/>
          <p:cNvSpPr txBox="1"/>
          <p:nvPr/>
        </p:nvSpPr>
        <p:spPr>
          <a:xfrm>
            <a:off x="1848756" y="3903439"/>
            <a:ext cx="656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</a:t>
            </a:r>
            <a:r>
              <a:rPr lang="en-US" sz="2400" baseline="-25000" dirty="0" smtClean="0">
                <a:latin typeface="Comic Sans MS" pitchFamily="66" charset="0"/>
              </a:rPr>
              <a:t>5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2217006" y="4479503"/>
            <a:ext cx="656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</a:t>
            </a:r>
            <a:r>
              <a:rPr lang="en-US" sz="2400" baseline="-25000" dirty="0" smtClean="0">
                <a:latin typeface="Comic Sans MS" pitchFamily="66" charset="0"/>
              </a:rPr>
              <a:t>6 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1" grpId="0"/>
      <p:bldP spid="36" grpId="0" animBg="1"/>
      <p:bldP spid="37" grpId="0"/>
      <p:bldP spid="38" grpId="0" animBg="1"/>
      <p:bldP spid="39" grpId="0"/>
      <p:bldP spid="40" grpId="0" animBg="1"/>
      <p:bldP spid="41" grpId="0"/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72008" y="8676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Una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domanda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da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informatici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:</a:t>
            </a:r>
            <a:endParaRPr lang="en-US" sz="48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5496" y="1988840"/>
            <a:ext cx="3704456" cy="83894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quanto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è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buona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la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soluzione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2235696" y="3573016"/>
            <a:ext cx="4712568" cy="12709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quanto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serve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lunga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la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corda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(in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funzione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n)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4644008" y="5542384"/>
            <a:ext cx="4176464" cy="83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quanti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simboli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ha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Valutare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l’algoritmo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,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ovvero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analisi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della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complessità</a:t>
            </a:r>
            <a:endParaRPr lang="en-US" sz="48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71635" y="53752"/>
            <a:ext cx="882084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Analisi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della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complessità</a:t>
            </a:r>
            <a:endParaRPr lang="en-US" sz="3200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65270" y="105273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[ S</a:t>
            </a:r>
            <a:r>
              <a:rPr lang="en-US" sz="2400" baseline="-25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-1 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x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]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9512" y="109298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omic Sans MS" pitchFamily="66" charset="0"/>
              </a:rPr>
              <a:t>S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=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11560" y="1669051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=  S</a:t>
            </a:r>
            <a:r>
              <a:rPr lang="en-US" sz="2400" baseline="-25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-1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x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S</a:t>
            </a:r>
            <a:r>
              <a:rPr lang="en-US" sz="2400" baseline="-25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-1 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x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147068" y="1586551"/>
            <a:ext cx="563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712499" y="1586771"/>
            <a:ext cx="563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107504" y="2780928"/>
            <a:ext cx="5040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L(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): </a:t>
            </a:r>
            <a:r>
              <a:rPr lang="en-US" sz="2000" dirty="0" err="1" smtClean="0">
                <a:latin typeface="Comic Sans MS" pitchFamily="66" charset="0"/>
              </a:rPr>
              <a:t>lunghezza</a:t>
            </a:r>
            <a:r>
              <a:rPr lang="en-US" sz="2000" dirty="0" smtClean="0">
                <a:latin typeface="Comic Sans MS" pitchFamily="66" charset="0"/>
              </a:rPr>
              <a:t> (#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simboli</a:t>
            </a:r>
            <a:r>
              <a:rPr lang="en-US" sz="2000" dirty="0" smtClean="0">
                <a:latin typeface="Comic Sans MS" pitchFamily="66" charset="0"/>
              </a:rPr>
              <a:t>)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</a:t>
            </a:r>
            <a:r>
              <a:rPr lang="en-US" sz="20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endParaRPr lang="en-US" sz="2000" baseline="-25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107504" y="3429000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L(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)= 2 L(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-1) + 2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4355976" y="3409836"/>
            <a:ext cx="2088232" cy="5232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L(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800" dirty="0" smtClean="0">
                <a:latin typeface="Comic Sans MS" pitchFamily="66" charset="0"/>
              </a:rPr>
              <a:t>)=</a:t>
            </a:r>
            <a:r>
              <a:rPr lang="en-US" sz="2800" dirty="0" smtClean="0">
                <a:latin typeface="Comic Sans MS" pitchFamily="66" charset="0"/>
                <a:sym typeface="Symbol"/>
              </a:rPr>
              <a:t></a:t>
            </a:r>
            <a:r>
              <a:rPr lang="en-US" sz="2800" dirty="0" smtClean="0">
                <a:latin typeface="Comic Sans MS" pitchFamily="66" charset="0"/>
              </a:rPr>
              <a:t>(2</a:t>
            </a:r>
            <a:r>
              <a:rPr lang="en-US" sz="2800" baseline="30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800" dirty="0" smtClean="0">
                <a:latin typeface="Comic Sans MS" pitchFamily="66" charset="0"/>
              </a:rPr>
              <a:t>)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2987824" y="3501008"/>
            <a:ext cx="792088" cy="315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4572000" y="4561964"/>
            <a:ext cx="3384376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L(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800" dirty="0" smtClean="0">
                <a:latin typeface="Comic Sans MS" pitchFamily="66" charset="0"/>
              </a:rPr>
              <a:t>) = 2</a:t>
            </a:r>
            <a:r>
              <a:rPr lang="en-US" sz="2800" baseline="30000" dirty="0" smtClean="0">
                <a:solidFill>
                  <a:srgbClr val="3366FF"/>
                </a:solidFill>
                <a:latin typeface="Comic Sans MS" pitchFamily="66" charset="0"/>
              </a:rPr>
              <a:t>n </a:t>
            </a:r>
            <a:r>
              <a:rPr lang="en-US" sz="2800" dirty="0" smtClean="0">
                <a:latin typeface="Comic Sans MS" pitchFamily="66" charset="0"/>
              </a:rPr>
              <a:t>+ 2</a:t>
            </a:r>
            <a:r>
              <a:rPr lang="en-US" sz="2800" baseline="30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800" baseline="30000" dirty="0" smtClean="0">
                <a:latin typeface="Comic Sans MS" pitchFamily="66" charset="0"/>
              </a:rPr>
              <a:t>-1</a:t>
            </a:r>
            <a:r>
              <a:rPr lang="en-US" sz="2800" baseline="30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- 2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179512" y="4410397"/>
            <a:ext cx="432048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un </a:t>
            </a:r>
            <a:r>
              <a:rPr lang="en-US" sz="2000" dirty="0" err="1" smtClean="0">
                <a:latin typeface="Comic Sans MS" pitchFamily="66" charset="0"/>
              </a:rPr>
              <a:t>conto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più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preciso</a:t>
            </a:r>
            <a:endParaRPr lang="en-US" sz="2000" dirty="0" smtClean="0">
              <a:latin typeface="Comic Sans MS" pitchFamily="66" charset="0"/>
            </a:endParaRPr>
          </a:p>
          <a:p>
            <a:pPr algn="ctr"/>
            <a:r>
              <a:rPr lang="en-US" sz="2000" dirty="0" smtClean="0">
                <a:latin typeface="Comic Sans MS" pitchFamily="66" charset="0"/>
              </a:rPr>
              <a:t>(</a:t>
            </a:r>
            <a:r>
              <a:rPr lang="en-US" sz="2000" dirty="0" err="1" smtClean="0">
                <a:latin typeface="Comic Sans MS" pitchFamily="66" charset="0"/>
              </a:rPr>
              <a:t>si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può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dimostrare</a:t>
            </a:r>
            <a:r>
              <a:rPr lang="en-US" sz="2000" dirty="0" smtClean="0">
                <a:latin typeface="Comic Sans MS" pitchFamily="66" charset="0"/>
              </a:rPr>
              <a:t> per </a:t>
            </a:r>
            <a:r>
              <a:rPr lang="en-US" sz="2000" dirty="0" err="1" smtClean="0">
                <a:latin typeface="Comic Sans MS" pitchFamily="66" charset="0"/>
              </a:rPr>
              <a:t>induzione</a:t>
            </a:r>
            <a:r>
              <a:rPr lang="en-US" sz="2000" dirty="0" smtClean="0">
                <a:latin typeface="Comic Sans MS" pitchFamily="66" charset="0"/>
              </a:rPr>
              <a:t>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2339752" y="5509681"/>
            <a:ext cx="4320480" cy="10156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se per </a:t>
            </a:r>
            <a:r>
              <a:rPr lang="en-US" sz="2000" dirty="0" err="1" smtClean="0">
                <a:latin typeface="Comic Sans MS" pitchFamily="66" charset="0"/>
              </a:rPr>
              <a:t>ogni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simbolo</a:t>
            </a:r>
            <a:r>
              <a:rPr lang="en-US" sz="2000" dirty="0" smtClean="0">
                <a:latin typeface="Comic Sans MS" pitchFamily="66" charset="0"/>
              </a:rPr>
              <a:t>/</a:t>
            </a:r>
            <a:r>
              <a:rPr lang="en-US" sz="2000" dirty="0" err="1" smtClean="0">
                <a:latin typeface="Comic Sans MS" pitchFamily="66" charset="0"/>
              </a:rPr>
              <a:t>giro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servissero</a:t>
            </a:r>
            <a:r>
              <a:rPr lang="en-US" sz="2000" dirty="0" smtClean="0">
                <a:latin typeface="Comic Sans MS" pitchFamily="66" charset="0"/>
              </a:rPr>
              <a:t> 5 cm, con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=20 </a:t>
            </a:r>
            <a:r>
              <a:rPr lang="en-US" sz="2000" dirty="0" err="1" smtClean="0">
                <a:latin typeface="Comic Sans MS" pitchFamily="66" charset="0"/>
              </a:rPr>
              <a:t>chiodi</a:t>
            </a:r>
            <a:r>
              <a:rPr lang="en-US" sz="2000" dirty="0" smtClean="0">
                <a:latin typeface="Comic Sans MS" pitchFamily="66" charset="0"/>
              </a:rPr>
              <a:t> la </a:t>
            </a:r>
            <a:r>
              <a:rPr lang="en-US" sz="2000" dirty="0" err="1" smtClean="0">
                <a:latin typeface="Comic Sans MS" pitchFamily="66" charset="0"/>
              </a:rPr>
              <a:t>corda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dovrebbe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essere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lunga</a:t>
            </a:r>
            <a:r>
              <a:rPr lang="en-US" sz="2000" dirty="0" smtClean="0">
                <a:latin typeface="Comic Sans MS" pitchFamily="66" charset="0"/>
              </a:rPr>
              <a:t> &gt; 78 km!!!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7" grpId="0"/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Un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modo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perverso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attaccare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quadri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: puzzle,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matematica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,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endParaRPr lang="en-US" sz="48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052664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…e un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paio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di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cose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che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ho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imparato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sull’informatica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Un’altra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cosa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che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ho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imparato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dell’informatica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:</a:t>
            </a:r>
            <a:endParaRPr lang="en-US" sz="48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pic>
        <p:nvPicPr>
          <p:cNvPr id="14338" name="Picture 2" descr="http://i.huffpost.com/gen/1292766/thumbs/o-MAN-TIED-UP-570.jpg?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501008"/>
            <a:ext cx="4279095" cy="3140968"/>
          </a:xfrm>
          <a:prstGeom prst="rect">
            <a:avLst/>
          </a:prstGeom>
          <a:noFill/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232447"/>
            <a:ext cx="6872808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Se un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problema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lo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risolvi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male, è come se non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l’hai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risolto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per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niente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63688" y="3429000"/>
            <a:ext cx="1296144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L’eterno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tarlo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dell’algoritmista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4800" dirty="0" err="1" smtClean="0">
                <a:solidFill>
                  <a:srgbClr val="C00000"/>
                </a:solidFill>
                <a:latin typeface="Comic Sans MS" pitchFamily="66" charset="0"/>
              </a:rPr>
              <a:t>si</a:t>
            </a:r>
            <a:r>
              <a:rPr lang="en-US" sz="4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Comic Sans MS" pitchFamily="66" charset="0"/>
              </a:rPr>
              <a:t>potrà</a:t>
            </a:r>
            <a:r>
              <a:rPr lang="en-US" sz="4800" dirty="0" smtClean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4800" dirty="0" err="1" smtClean="0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48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484712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Idea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costruire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S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in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modo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più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“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bilanciato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”, 	in termini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di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S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 pitchFamily="66" charset="0"/>
              </a:rPr>
              <a:t>/2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e non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di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S</a:t>
            </a:r>
            <a:r>
              <a:rPr lang="en-US" sz="2400" baseline="-25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 pitchFamily="66" charset="0"/>
              </a:rPr>
              <a:t>-1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.  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71635" y="53752"/>
            <a:ext cx="8820845" cy="85496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Una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soluzione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più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endParaRPr lang="en-US" sz="3200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980728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E(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i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:j)</a:t>
            </a:r>
            <a:r>
              <a:rPr lang="en-US" sz="2400" baseline="-25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: </a:t>
            </a:r>
            <a:r>
              <a:rPr lang="en-US" sz="2400" dirty="0" err="1" smtClean="0">
                <a:latin typeface="Comic Sans MS" pitchFamily="66" charset="0"/>
              </a:rPr>
              <a:t>soluzione</a:t>
            </a:r>
            <a:r>
              <a:rPr lang="en-US" sz="2400" dirty="0" smtClean="0">
                <a:latin typeface="Comic Sans MS" pitchFamily="66" charset="0"/>
              </a:rPr>
              <a:t> per </a:t>
            </a:r>
            <a:r>
              <a:rPr lang="en-US" sz="2400" dirty="0" err="1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chiodi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a 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j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9" name="Ovale 18"/>
          <p:cNvSpPr/>
          <p:nvPr/>
        </p:nvSpPr>
        <p:spPr>
          <a:xfrm>
            <a:off x="1259632" y="198884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e 19"/>
          <p:cNvSpPr/>
          <p:nvPr/>
        </p:nvSpPr>
        <p:spPr>
          <a:xfrm>
            <a:off x="1979712" y="198884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e 25"/>
          <p:cNvSpPr/>
          <p:nvPr/>
        </p:nvSpPr>
        <p:spPr>
          <a:xfrm>
            <a:off x="2699792" y="198884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e 32"/>
          <p:cNvSpPr/>
          <p:nvPr/>
        </p:nvSpPr>
        <p:spPr>
          <a:xfrm>
            <a:off x="3419872" y="198884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e 33"/>
          <p:cNvSpPr/>
          <p:nvPr/>
        </p:nvSpPr>
        <p:spPr>
          <a:xfrm>
            <a:off x="4139952" y="198884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e 34"/>
          <p:cNvSpPr/>
          <p:nvPr/>
        </p:nvSpPr>
        <p:spPr>
          <a:xfrm>
            <a:off x="4860032" y="198884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e 35"/>
          <p:cNvSpPr/>
          <p:nvPr/>
        </p:nvSpPr>
        <p:spPr>
          <a:xfrm>
            <a:off x="5580112" y="198884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e 36"/>
          <p:cNvSpPr/>
          <p:nvPr/>
        </p:nvSpPr>
        <p:spPr>
          <a:xfrm>
            <a:off x="6300192" y="198884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arentesi graffa aperta 37"/>
          <p:cNvSpPr/>
          <p:nvPr/>
        </p:nvSpPr>
        <p:spPr>
          <a:xfrm rot="16200000">
            <a:off x="1609039" y="1853034"/>
            <a:ext cx="288032" cy="1152128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arentesi graffa aperta 38"/>
          <p:cNvSpPr/>
          <p:nvPr/>
        </p:nvSpPr>
        <p:spPr>
          <a:xfrm rot="16200000">
            <a:off x="3059832" y="1844825"/>
            <a:ext cx="288032" cy="1152128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arentesi graffa aperta 39"/>
          <p:cNvSpPr/>
          <p:nvPr/>
        </p:nvSpPr>
        <p:spPr>
          <a:xfrm rot="16200000">
            <a:off x="2339752" y="1772816"/>
            <a:ext cx="288032" cy="2592288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asellaDiTesto 40"/>
          <p:cNvSpPr txBox="1"/>
          <p:nvPr/>
        </p:nvSpPr>
        <p:spPr>
          <a:xfrm>
            <a:off x="3419872" y="4047455"/>
            <a:ext cx="107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E(1:8)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1168781" y="2522372"/>
            <a:ext cx="107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E(1:2)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2627784" y="2535287"/>
            <a:ext cx="107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E(3:4)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1907704" y="3255367"/>
            <a:ext cx="107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E(1:4)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5" name="Parentesi graffa aperta 44"/>
          <p:cNvSpPr/>
          <p:nvPr/>
        </p:nvSpPr>
        <p:spPr>
          <a:xfrm rot="16200000">
            <a:off x="4489359" y="1853034"/>
            <a:ext cx="288032" cy="1152128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arentesi graffa aperta 45"/>
          <p:cNvSpPr/>
          <p:nvPr/>
        </p:nvSpPr>
        <p:spPr>
          <a:xfrm rot="16200000">
            <a:off x="5940152" y="1844825"/>
            <a:ext cx="288032" cy="1152128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arentesi graffa aperta 46"/>
          <p:cNvSpPr/>
          <p:nvPr/>
        </p:nvSpPr>
        <p:spPr>
          <a:xfrm rot="16200000">
            <a:off x="5220072" y="1772816"/>
            <a:ext cx="288032" cy="2592288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asellaDiTesto 47"/>
          <p:cNvSpPr txBox="1"/>
          <p:nvPr/>
        </p:nvSpPr>
        <p:spPr>
          <a:xfrm>
            <a:off x="4049101" y="2522372"/>
            <a:ext cx="107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E(5:6)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5508104" y="2535287"/>
            <a:ext cx="107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E(7:8)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4788024" y="3255367"/>
            <a:ext cx="107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E(5:8)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51" name="Parentesi graffa aperta 50"/>
          <p:cNvSpPr/>
          <p:nvPr/>
        </p:nvSpPr>
        <p:spPr>
          <a:xfrm rot="16200000">
            <a:off x="3779912" y="1196751"/>
            <a:ext cx="288031" cy="5472608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uppo 60"/>
          <p:cNvGrpSpPr/>
          <p:nvPr/>
        </p:nvGrpSpPr>
        <p:grpSpPr>
          <a:xfrm>
            <a:off x="323528" y="4767535"/>
            <a:ext cx="6624736" cy="1829817"/>
            <a:chOff x="323528" y="4767535"/>
            <a:chExt cx="6624736" cy="1829817"/>
          </a:xfrm>
        </p:grpSpPr>
        <p:sp>
          <p:nvSpPr>
            <p:cNvPr id="52" name="CasellaDiTesto 51"/>
            <p:cNvSpPr txBox="1"/>
            <p:nvPr/>
          </p:nvSpPr>
          <p:spPr>
            <a:xfrm>
              <a:off x="323528" y="4767535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E(</a:t>
              </a:r>
              <a:r>
                <a:rPr lang="en-US" sz="2400" dirty="0" err="1" smtClean="0">
                  <a:latin typeface="Comic Sans MS" pitchFamily="66" charset="0"/>
                </a:rPr>
                <a:t>i</a:t>
              </a:r>
              <a:r>
                <a:rPr lang="en-US" sz="2400" dirty="0" smtClean="0">
                  <a:latin typeface="Comic Sans MS" pitchFamily="66" charset="0"/>
                </a:rPr>
                <a:t> : </a:t>
              </a:r>
              <a:r>
                <a:rPr lang="en-US" sz="2400" dirty="0" err="1" smtClean="0">
                  <a:latin typeface="Comic Sans MS" pitchFamily="66" charset="0"/>
                </a:rPr>
                <a:t>i</a:t>
              </a:r>
              <a:r>
                <a:rPr lang="en-US" sz="2400" dirty="0" smtClean="0">
                  <a:latin typeface="Comic Sans MS" pitchFamily="66" charset="0"/>
                </a:rPr>
                <a:t>)</a:t>
              </a:r>
              <a:r>
                <a:rPr lang="en-US" sz="2400" baseline="-25000" dirty="0" smtClean="0">
                  <a:latin typeface="Comic Sans MS" pitchFamily="66" charset="0"/>
                </a:rPr>
                <a:t> </a:t>
              </a:r>
              <a:r>
                <a:rPr lang="en-US" sz="2400" dirty="0" smtClean="0">
                  <a:latin typeface="Comic Sans MS" pitchFamily="66" charset="0"/>
                </a:rPr>
                <a:t>= x</a:t>
              </a:r>
              <a:r>
                <a:rPr lang="en-US" sz="2400" baseline="-25000" dirty="0" smtClean="0">
                  <a:latin typeface="Comic Sans MS" pitchFamily="66" charset="0"/>
                </a:rPr>
                <a:t>i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53" name="CasellaDiTesto 52"/>
            <p:cNvSpPr txBox="1"/>
            <p:nvPr/>
          </p:nvSpPr>
          <p:spPr>
            <a:xfrm>
              <a:off x="323528" y="5271591"/>
              <a:ext cx="3168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E(</a:t>
              </a:r>
              <a:r>
                <a:rPr lang="en-US" sz="2400" dirty="0" err="1" smtClean="0">
                  <a:latin typeface="Comic Sans MS" pitchFamily="66" charset="0"/>
                </a:rPr>
                <a:t>i</a:t>
              </a:r>
              <a:r>
                <a:rPr lang="en-US" sz="2400" dirty="0" smtClean="0">
                  <a:latin typeface="Comic Sans MS" pitchFamily="66" charset="0"/>
                </a:rPr>
                <a:t> : i+1)</a:t>
              </a:r>
              <a:r>
                <a:rPr lang="en-US" sz="2400" baseline="-25000" dirty="0" smtClean="0">
                  <a:latin typeface="Comic Sans MS" pitchFamily="66" charset="0"/>
                </a:rPr>
                <a:t> </a:t>
              </a:r>
              <a:r>
                <a:rPr lang="en-US" sz="2400" dirty="0" smtClean="0">
                  <a:latin typeface="Comic Sans MS" pitchFamily="66" charset="0"/>
                </a:rPr>
                <a:t>= [x</a:t>
              </a:r>
              <a:r>
                <a:rPr lang="en-US" sz="2400" baseline="-25000" dirty="0" smtClean="0">
                  <a:latin typeface="Comic Sans MS" pitchFamily="66" charset="0"/>
                </a:rPr>
                <a:t>i</a:t>
              </a:r>
              <a:r>
                <a:rPr lang="en-US" sz="2400" dirty="0" smtClean="0">
                  <a:latin typeface="Comic Sans MS" pitchFamily="66" charset="0"/>
                </a:rPr>
                <a:t> , x</a:t>
              </a:r>
              <a:r>
                <a:rPr lang="en-US" sz="2400" baseline="-25000" dirty="0" smtClean="0">
                  <a:latin typeface="Comic Sans MS" pitchFamily="66" charset="0"/>
                </a:rPr>
                <a:t>i+1</a:t>
              </a:r>
              <a:r>
                <a:rPr lang="en-US" sz="2400" dirty="0" smtClean="0">
                  <a:latin typeface="Comic Sans MS" pitchFamily="66" charset="0"/>
                </a:rPr>
                <a:t>] =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54" name="CasellaDiTesto 53"/>
            <p:cNvSpPr txBox="1"/>
            <p:nvPr/>
          </p:nvSpPr>
          <p:spPr>
            <a:xfrm>
              <a:off x="3203848" y="5252607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 x</a:t>
              </a:r>
              <a:r>
                <a:rPr lang="en-US" sz="2400" baseline="-25000" dirty="0" smtClean="0">
                  <a:latin typeface="Comic Sans MS" pitchFamily="66" charset="0"/>
                </a:rPr>
                <a:t>i</a:t>
              </a:r>
              <a:r>
                <a:rPr lang="en-US" sz="2400" dirty="0" smtClean="0">
                  <a:latin typeface="Comic Sans MS" pitchFamily="66" charset="0"/>
                </a:rPr>
                <a:t> x</a:t>
              </a:r>
              <a:r>
                <a:rPr lang="en-US" sz="2400" baseline="-25000" dirty="0" smtClean="0">
                  <a:latin typeface="Comic Sans MS" pitchFamily="66" charset="0"/>
                </a:rPr>
                <a:t>i+1 </a:t>
              </a:r>
              <a:r>
                <a:rPr lang="en-US" sz="2400" dirty="0" smtClean="0">
                  <a:latin typeface="Comic Sans MS" pitchFamily="66" charset="0"/>
                </a:rPr>
                <a:t> x</a:t>
              </a:r>
              <a:r>
                <a:rPr lang="en-US" sz="2400" baseline="-25000" dirty="0" smtClean="0">
                  <a:latin typeface="Comic Sans MS" pitchFamily="66" charset="0"/>
                </a:rPr>
                <a:t>i  </a:t>
              </a:r>
              <a:r>
                <a:rPr lang="en-US" sz="2400" dirty="0" smtClean="0">
                  <a:latin typeface="Comic Sans MS" pitchFamily="66" charset="0"/>
                </a:rPr>
                <a:t> x</a:t>
              </a:r>
              <a:r>
                <a:rPr lang="en-US" sz="2400" baseline="-25000" dirty="0" smtClean="0">
                  <a:latin typeface="Comic Sans MS" pitchFamily="66" charset="0"/>
                </a:rPr>
                <a:t>i+1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55" name="CasellaDiTesto 54"/>
            <p:cNvSpPr txBox="1"/>
            <p:nvPr/>
          </p:nvSpPr>
          <p:spPr>
            <a:xfrm>
              <a:off x="4366609" y="5210216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omic Sans MS" pitchFamily="66" charset="0"/>
                </a:rPr>
                <a:t>-1</a:t>
              </a:r>
              <a:endParaRPr lang="en-US" sz="1600" dirty="0">
                <a:latin typeface="Comic Sans MS" pitchFamily="66" charset="0"/>
              </a:endParaRPr>
            </a:p>
          </p:txBody>
        </p:sp>
        <p:sp>
          <p:nvSpPr>
            <p:cNvPr id="56" name="CasellaDiTesto 55"/>
            <p:cNvSpPr txBox="1"/>
            <p:nvPr/>
          </p:nvSpPr>
          <p:spPr>
            <a:xfrm>
              <a:off x="4849399" y="5210436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omic Sans MS" pitchFamily="66" charset="0"/>
                </a:rPr>
                <a:t>-1</a:t>
              </a:r>
              <a:endParaRPr lang="en-US" sz="1600" dirty="0">
                <a:latin typeface="Comic Sans MS" pitchFamily="66" charset="0"/>
              </a:endParaRPr>
            </a:p>
          </p:txBody>
        </p:sp>
        <p:sp>
          <p:nvSpPr>
            <p:cNvPr id="57" name="CasellaDiTesto 56"/>
            <p:cNvSpPr txBox="1"/>
            <p:nvPr/>
          </p:nvSpPr>
          <p:spPr>
            <a:xfrm>
              <a:off x="395536" y="6093296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E(</a:t>
              </a:r>
              <a:r>
                <a:rPr lang="en-US" sz="2400" dirty="0" err="1" smtClean="0">
                  <a:latin typeface="Comic Sans MS" pitchFamily="66" charset="0"/>
                </a:rPr>
                <a:t>i</a:t>
              </a:r>
              <a:r>
                <a:rPr lang="en-US" sz="2400" dirty="0" smtClean="0">
                  <a:latin typeface="Comic Sans MS" pitchFamily="66" charset="0"/>
                </a:rPr>
                <a:t> : j)</a:t>
              </a:r>
              <a:r>
                <a:rPr lang="en-US" sz="2400" baseline="-25000" dirty="0" smtClean="0">
                  <a:latin typeface="Comic Sans MS" pitchFamily="66" charset="0"/>
                </a:rPr>
                <a:t>  </a:t>
              </a:r>
              <a:r>
                <a:rPr lang="en-US" sz="2400" dirty="0" smtClean="0">
                  <a:latin typeface="Comic Sans MS" pitchFamily="66" charset="0"/>
                </a:rPr>
                <a:t>=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58" name="CasellaDiTesto 57"/>
            <p:cNvSpPr txBox="1"/>
            <p:nvPr/>
          </p:nvSpPr>
          <p:spPr>
            <a:xfrm>
              <a:off x="1907704" y="6074312"/>
              <a:ext cx="5040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E(</a:t>
              </a:r>
              <a:r>
                <a:rPr lang="en-US" sz="2400" dirty="0" err="1" smtClean="0">
                  <a:latin typeface="Comic Sans MS" pitchFamily="66" charset="0"/>
                </a:rPr>
                <a:t>i</a:t>
              </a:r>
              <a:r>
                <a:rPr lang="en-US" sz="2400" dirty="0" smtClean="0">
                  <a:latin typeface="Comic Sans MS" pitchFamily="66" charset="0"/>
                </a:rPr>
                <a:t> : </a:t>
              </a:r>
              <a:r>
                <a:rPr lang="en-US" sz="2400" dirty="0" smtClean="0">
                  <a:latin typeface="Comic Sans MS" pitchFamily="66" charset="0"/>
                  <a:sym typeface="Symbol"/>
                </a:rPr>
                <a:t></a:t>
              </a:r>
              <a:r>
                <a:rPr lang="en-US" sz="2400" dirty="0" smtClean="0">
                  <a:latin typeface="Comic Sans MS" pitchFamily="66" charset="0"/>
                </a:rPr>
                <a:t>(</a:t>
              </a:r>
              <a:r>
                <a:rPr lang="en-US" sz="2400" dirty="0" err="1" smtClean="0">
                  <a:latin typeface="Comic Sans MS" pitchFamily="66" charset="0"/>
                </a:rPr>
                <a:t>i+j</a:t>
              </a:r>
              <a:r>
                <a:rPr lang="en-US" sz="2400" dirty="0" smtClean="0">
                  <a:latin typeface="Comic Sans MS" pitchFamily="66" charset="0"/>
                </a:rPr>
                <a:t>)/2</a:t>
              </a:r>
              <a:r>
                <a:rPr lang="en-US" sz="2400" dirty="0" smtClean="0">
                  <a:latin typeface="Comic Sans MS" pitchFamily="66" charset="0"/>
                  <a:sym typeface="Symbol"/>
                </a:rPr>
                <a:t> </a:t>
              </a:r>
              <a:r>
                <a:rPr lang="en-US" sz="2400" dirty="0" smtClean="0">
                  <a:latin typeface="Comic Sans MS" pitchFamily="66" charset="0"/>
                </a:rPr>
                <a:t>), E( </a:t>
              </a:r>
              <a:r>
                <a:rPr lang="en-US" sz="2400" dirty="0" smtClean="0">
                  <a:latin typeface="Comic Sans MS" pitchFamily="66" charset="0"/>
                  <a:sym typeface="Symbol"/>
                </a:rPr>
                <a:t></a:t>
              </a:r>
              <a:r>
                <a:rPr lang="en-US" sz="2400" dirty="0" smtClean="0">
                  <a:latin typeface="Comic Sans MS" pitchFamily="66" charset="0"/>
                </a:rPr>
                <a:t>(</a:t>
              </a:r>
              <a:r>
                <a:rPr lang="en-US" sz="2400" dirty="0" err="1" smtClean="0">
                  <a:latin typeface="Comic Sans MS" pitchFamily="66" charset="0"/>
                </a:rPr>
                <a:t>i+j</a:t>
              </a:r>
              <a:r>
                <a:rPr lang="en-US" sz="2400" dirty="0" smtClean="0">
                  <a:latin typeface="Comic Sans MS" pitchFamily="66" charset="0"/>
                </a:rPr>
                <a:t>)/2</a:t>
              </a:r>
              <a:r>
                <a:rPr lang="en-US" sz="2400" dirty="0" smtClean="0">
                  <a:latin typeface="Comic Sans MS" pitchFamily="66" charset="0"/>
                  <a:sym typeface="Symbol"/>
                </a:rPr>
                <a:t>+1 : j</a:t>
              </a:r>
              <a:r>
                <a:rPr lang="en-US" sz="2400" dirty="0" smtClean="0">
                  <a:latin typeface="Comic Sans MS" pitchFamily="66" charset="0"/>
                </a:rPr>
                <a:t>)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59" name="Parentesi quadra aperta 58"/>
            <p:cNvSpPr/>
            <p:nvPr/>
          </p:nvSpPr>
          <p:spPr>
            <a:xfrm flipH="1">
              <a:off x="6516216" y="6021288"/>
              <a:ext cx="72008" cy="576064"/>
            </a:xfrm>
            <a:prstGeom prst="leftBracket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Parentesi quadra aperta 59"/>
            <p:cNvSpPr/>
            <p:nvPr/>
          </p:nvSpPr>
          <p:spPr>
            <a:xfrm>
              <a:off x="1897071" y="6021288"/>
              <a:ext cx="72008" cy="576064"/>
            </a:xfrm>
            <a:prstGeom prst="leftBracket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79512" y="112474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E(</a:t>
            </a:r>
            <a:r>
              <a:rPr lang="en-US" sz="2400" dirty="0" err="1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:j)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: </a:t>
            </a:r>
            <a:r>
              <a:rPr lang="en-US" sz="2400" dirty="0" err="1" smtClean="0">
                <a:latin typeface="Comic Sans MS" pitchFamily="66" charset="0"/>
              </a:rPr>
              <a:t>soluzione</a:t>
            </a:r>
            <a:r>
              <a:rPr lang="en-US" sz="2400" dirty="0" smtClean="0">
                <a:latin typeface="Comic Sans MS" pitchFamily="66" charset="0"/>
              </a:rPr>
              <a:t> per </a:t>
            </a:r>
            <a:r>
              <a:rPr lang="en-US" sz="2400" dirty="0" err="1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chiodi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a j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395536" y="4109010"/>
            <a:ext cx="5040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L(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): </a:t>
            </a:r>
            <a:r>
              <a:rPr lang="en-US" sz="2000" dirty="0" err="1" smtClean="0">
                <a:latin typeface="Comic Sans MS" pitchFamily="66" charset="0"/>
              </a:rPr>
              <a:t>lunghezza</a:t>
            </a:r>
            <a:r>
              <a:rPr lang="en-US" sz="2000" dirty="0" smtClean="0">
                <a:latin typeface="Comic Sans MS" pitchFamily="66" charset="0"/>
              </a:rPr>
              <a:t> (#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simboli</a:t>
            </a:r>
            <a:r>
              <a:rPr lang="en-US" sz="2000" dirty="0" smtClean="0">
                <a:latin typeface="Comic Sans MS" pitchFamily="66" charset="0"/>
              </a:rPr>
              <a:t>)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</a:t>
            </a:r>
            <a:r>
              <a:rPr lang="en-US" sz="20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endParaRPr lang="en-US" sz="2000" baseline="-25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395536" y="4653136"/>
            <a:ext cx="28803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L(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)=  4 L(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/2)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L(1)=   1</a:t>
            </a:r>
          </a:p>
          <a:p>
            <a:r>
              <a:rPr lang="en-US" sz="2000" dirty="0" smtClean="0">
                <a:latin typeface="Comic Sans MS" pitchFamily="66" charset="0"/>
              </a:rPr>
              <a:t>L(2)=  4</a:t>
            </a: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3347864" y="5085184"/>
            <a:ext cx="2088232" cy="5232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L(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800" dirty="0" smtClean="0">
                <a:latin typeface="Comic Sans MS" pitchFamily="66" charset="0"/>
              </a:rPr>
              <a:t>)=</a:t>
            </a:r>
            <a:r>
              <a:rPr lang="en-US" sz="2800" dirty="0" smtClean="0">
                <a:latin typeface="Comic Sans MS" pitchFamily="66" charset="0"/>
                <a:sym typeface="Symbol"/>
              </a:rPr>
              <a:t></a:t>
            </a:r>
            <a:r>
              <a:rPr lang="en-US" sz="2800" dirty="0" smtClean="0">
                <a:latin typeface="Comic Sans MS" pitchFamily="66" charset="0"/>
              </a:rPr>
              <a:t>(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800" baseline="30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)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2318486" y="5157192"/>
            <a:ext cx="792088" cy="315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sellaDiTesto 20"/>
          <p:cNvSpPr txBox="1"/>
          <p:nvPr/>
        </p:nvSpPr>
        <p:spPr>
          <a:xfrm>
            <a:off x="251520" y="203123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E(</a:t>
            </a:r>
            <a:r>
              <a:rPr lang="en-US" sz="2400" dirty="0" err="1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: </a:t>
            </a:r>
            <a:r>
              <a:rPr lang="en-US" sz="2400" dirty="0" err="1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)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= x</a:t>
            </a:r>
            <a:r>
              <a:rPr lang="en-US" sz="2400" baseline="-25000" dirty="0" smtClean="0">
                <a:latin typeface="Comic Sans MS" pitchFamily="66" charset="0"/>
              </a:rPr>
              <a:t>i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251520" y="2535287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E(</a:t>
            </a:r>
            <a:r>
              <a:rPr lang="en-US" sz="2400" dirty="0" err="1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: i+1)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= [x</a:t>
            </a:r>
            <a:r>
              <a:rPr lang="en-US" sz="2400" baseline="-25000" dirty="0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, x</a:t>
            </a:r>
            <a:r>
              <a:rPr lang="en-US" sz="2400" baseline="-25000" dirty="0" smtClean="0">
                <a:latin typeface="Comic Sans MS" pitchFamily="66" charset="0"/>
              </a:rPr>
              <a:t>i+1</a:t>
            </a:r>
            <a:r>
              <a:rPr lang="en-US" sz="2400" dirty="0" smtClean="0">
                <a:latin typeface="Comic Sans MS" pitchFamily="66" charset="0"/>
              </a:rPr>
              <a:t>] =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3131840" y="2516303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i+1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i 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i+1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4294601" y="247391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777391" y="247413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323528" y="335699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E(</a:t>
            </a:r>
            <a:r>
              <a:rPr lang="en-US" sz="2400" dirty="0" err="1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: j)</a:t>
            </a:r>
            <a:r>
              <a:rPr lang="en-US" sz="2400" baseline="-25000" dirty="0" smtClean="0">
                <a:latin typeface="Comic Sans MS" pitchFamily="66" charset="0"/>
              </a:rPr>
              <a:t>  </a:t>
            </a:r>
            <a:r>
              <a:rPr lang="en-US" sz="2400" dirty="0" smtClean="0">
                <a:latin typeface="Comic Sans MS" pitchFamily="66" charset="0"/>
              </a:rPr>
              <a:t>=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835696" y="3338008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E(</a:t>
            </a:r>
            <a:r>
              <a:rPr lang="en-US" sz="2400" dirty="0" err="1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: </a:t>
            </a:r>
            <a:r>
              <a:rPr lang="en-US" sz="24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400" dirty="0" smtClean="0">
                <a:latin typeface="Comic Sans MS" pitchFamily="66" charset="0"/>
              </a:rPr>
              <a:t>(</a:t>
            </a:r>
            <a:r>
              <a:rPr lang="en-US" sz="2400" dirty="0" err="1" smtClean="0">
                <a:latin typeface="Comic Sans MS" pitchFamily="66" charset="0"/>
              </a:rPr>
              <a:t>i+j</a:t>
            </a:r>
            <a:r>
              <a:rPr lang="en-US" sz="2400" dirty="0" smtClean="0">
                <a:latin typeface="Comic Sans MS" pitchFamily="66" charset="0"/>
              </a:rPr>
              <a:t>)/2</a:t>
            </a:r>
            <a:r>
              <a:rPr lang="en-US" sz="2400" dirty="0" smtClean="0">
                <a:latin typeface="Comic Sans MS" pitchFamily="66" charset="0"/>
                <a:sym typeface="Symbol"/>
              </a:rPr>
              <a:t> </a:t>
            </a:r>
            <a:r>
              <a:rPr lang="en-US" sz="2400" dirty="0" smtClean="0">
                <a:latin typeface="Comic Sans MS" pitchFamily="66" charset="0"/>
              </a:rPr>
              <a:t>), E( </a:t>
            </a:r>
            <a:r>
              <a:rPr lang="en-US" sz="24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400" dirty="0" smtClean="0">
                <a:latin typeface="Comic Sans MS" pitchFamily="66" charset="0"/>
              </a:rPr>
              <a:t>(</a:t>
            </a:r>
            <a:r>
              <a:rPr lang="en-US" sz="2400" dirty="0" err="1" smtClean="0">
                <a:latin typeface="Comic Sans MS" pitchFamily="66" charset="0"/>
              </a:rPr>
              <a:t>i+j</a:t>
            </a:r>
            <a:r>
              <a:rPr lang="en-US" sz="2400" dirty="0" smtClean="0">
                <a:latin typeface="Comic Sans MS" pitchFamily="66" charset="0"/>
              </a:rPr>
              <a:t>)/2</a:t>
            </a:r>
            <a:r>
              <a:rPr lang="en-US" sz="2400" dirty="0" smtClean="0">
                <a:latin typeface="Comic Sans MS" pitchFamily="66" charset="0"/>
                <a:sym typeface="Symbol"/>
              </a:rPr>
              <a:t>+1 : j</a:t>
            </a:r>
            <a:r>
              <a:rPr lang="en-US" sz="2400" dirty="0" smtClean="0">
                <a:latin typeface="Comic Sans MS" pitchFamily="66" charset="0"/>
              </a:rPr>
              <a:t>)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Parentesi quadra aperta 28"/>
          <p:cNvSpPr/>
          <p:nvPr/>
        </p:nvSpPr>
        <p:spPr>
          <a:xfrm flipH="1">
            <a:off x="6444208" y="3284984"/>
            <a:ext cx="72008" cy="57606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arentesi quadra aperta 29"/>
          <p:cNvSpPr/>
          <p:nvPr/>
        </p:nvSpPr>
        <p:spPr>
          <a:xfrm>
            <a:off x="1825063" y="3284984"/>
            <a:ext cx="72008" cy="57606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asellaDiTesto 31"/>
          <p:cNvSpPr txBox="1">
            <a:spLocks noChangeArrowheads="1"/>
          </p:cNvSpPr>
          <p:nvPr/>
        </p:nvSpPr>
        <p:spPr bwMode="auto">
          <a:xfrm>
            <a:off x="5508104" y="4077072"/>
            <a:ext cx="3528392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corda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eponenzialemnte</a:t>
            </a:r>
            <a:endParaRPr lang="en-US" sz="2400" dirty="0" smtClean="0">
              <a:solidFill>
                <a:srgbClr val="3366FF"/>
              </a:solidFill>
              <a:latin typeface="Comic Sans MS" pitchFamily="66" charset="0"/>
            </a:endParaRPr>
          </a:p>
          <a:p>
            <a:pPr algn="ctr"/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più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corta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!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Titolo 1"/>
          <p:cNvSpPr>
            <a:spLocks noGrp="1"/>
          </p:cNvSpPr>
          <p:nvPr>
            <p:ph type="title"/>
          </p:nvPr>
        </p:nvSpPr>
        <p:spPr>
          <a:xfrm>
            <a:off x="71635" y="53752"/>
            <a:ext cx="882084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Analisi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della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complessità</a:t>
            </a:r>
            <a:endParaRPr lang="en-US" sz="3200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 animBg="1"/>
      <p:bldP spid="30" grpId="0" animBg="1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71635" y="53752"/>
            <a:ext cx="8820845" cy="566936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Le due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soluzioni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a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confronto</a:t>
            </a:r>
            <a:endParaRPr lang="en-US" sz="3200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107504" y="663079"/>
            <a:ext cx="5040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L(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): </a:t>
            </a:r>
            <a:r>
              <a:rPr lang="en-US" sz="2400" dirty="0" err="1" smtClean="0">
                <a:latin typeface="Comic Sans MS" pitchFamily="66" charset="0"/>
              </a:rPr>
              <a:t>lunghezza</a:t>
            </a:r>
            <a:r>
              <a:rPr lang="en-US" sz="2400" dirty="0" smtClean="0">
                <a:latin typeface="Comic Sans MS" pitchFamily="66" charset="0"/>
              </a:rPr>
              <a:t> (#</a:t>
            </a:r>
            <a:r>
              <a:rPr lang="en-US" sz="2400" dirty="0" err="1" smtClean="0">
                <a:latin typeface="Comic Sans MS" pitchFamily="66" charset="0"/>
              </a:rPr>
              <a:t>di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simboli</a:t>
            </a:r>
            <a:r>
              <a:rPr lang="en-US" sz="2400" dirty="0" smtClean="0">
                <a:latin typeface="Comic Sans MS" pitchFamily="66" charset="0"/>
              </a:rPr>
              <a:t>) </a:t>
            </a:r>
            <a:r>
              <a:rPr lang="en-US" sz="2400" dirty="0" err="1" smtClean="0">
                <a:latin typeface="Comic Sans MS" pitchFamily="66" charset="0"/>
              </a:rPr>
              <a:t>di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endParaRPr lang="en-US" sz="2400" baseline="-25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755576" y="2132856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L(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)= 4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827584" y="4437112"/>
            <a:ext cx="2232248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L(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800" dirty="0" smtClean="0">
                <a:latin typeface="Comic Sans MS" pitchFamily="66" charset="0"/>
              </a:rPr>
              <a:t>) </a:t>
            </a:r>
            <a:r>
              <a:rPr lang="en-US" sz="2800" dirty="0" smtClean="0">
                <a:latin typeface="Comic Sans MS" pitchFamily="66" charset="0"/>
                <a:sym typeface="Symbol"/>
              </a:rPr>
              <a:t></a:t>
            </a:r>
            <a:r>
              <a:rPr lang="en-US" sz="2800" dirty="0" smtClean="0">
                <a:latin typeface="Comic Sans MS" pitchFamily="66" charset="0"/>
              </a:rPr>
              <a:t> 2</a:t>
            </a:r>
            <a:r>
              <a:rPr lang="en-US" sz="2800" baseline="30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-36512" y="5365665"/>
            <a:ext cx="4320480" cy="10156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se per </a:t>
            </a:r>
            <a:r>
              <a:rPr lang="en-US" sz="2000" dirty="0" err="1" smtClean="0">
                <a:latin typeface="Comic Sans MS" pitchFamily="66" charset="0"/>
              </a:rPr>
              <a:t>ogni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simbolo</a:t>
            </a:r>
            <a:r>
              <a:rPr lang="en-US" sz="2000" dirty="0" smtClean="0">
                <a:latin typeface="Comic Sans MS" pitchFamily="66" charset="0"/>
              </a:rPr>
              <a:t>/</a:t>
            </a:r>
            <a:r>
              <a:rPr lang="en-US" sz="2000" dirty="0" err="1" smtClean="0">
                <a:latin typeface="Comic Sans MS" pitchFamily="66" charset="0"/>
              </a:rPr>
              <a:t>giro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servissero</a:t>
            </a:r>
            <a:r>
              <a:rPr lang="en-US" sz="2000" dirty="0" smtClean="0">
                <a:latin typeface="Comic Sans MS" pitchFamily="66" charset="0"/>
              </a:rPr>
              <a:t> 5 cm, con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=20 </a:t>
            </a:r>
            <a:r>
              <a:rPr lang="en-US" sz="2000" dirty="0" err="1" smtClean="0">
                <a:latin typeface="Comic Sans MS" pitchFamily="66" charset="0"/>
              </a:rPr>
              <a:t>chiodi</a:t>
            </a:r>
            <a:r>
              <a:rPr lang="en-US" sz="2000" dirty="0" smtClean="0">
                <a:latin typeface="Comic Sans MS" pitchFamily="66" charset="0"/>
              </a:rPr>
              <a:t> la </a:t>
            </a:r>
            <a:r>
              <a:rPr lang="en-US" sz="2000" dirty="0" err="1" smtClean="0">
                <a:latin typeface="Comic Sans MS" pitchFamily="66" charset="0"/>
              </a:rPr>
              <a:t>corda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dovrebbe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essere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lunga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&gt; 78 km</a:t>
            </a:r>
            <a:r>
              <a:rPr lang="en-US" sz="2000" dirty="0" smtClean="0">
                <a:latin typeface="Comic Sans MS" pitchFamily="66" charset="0"/>
              </a:rPr>
              <a:t>!!!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755576" y="2636912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L(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4</a:t>
            </a:r>
            <a:r>
              <a:rPr lang="en-US" sz="2400" dirty="0" smtClean="0">
                <a:latin typeface="Comic Sans MS" pitchFamily="66" charset="0"/>
              </a:rPr>
              <a:t>)= 22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755576" y="3183359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L(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8</a:t>
            </a:r>
            <a:r>
              <a:rPr lang="en-US" sz="2400" dirty="0" smtClean="0">
                <a:latin typeface="Comic Sans MS" pitchFamily="66" charset="0"/>
              </a:rPr>
              <a:t>)= 382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3" name="CasellaDiTesto 22"/>
          <p:cNvSpPr txBox="1">
            <a:spLocks noChangeArrowheads="1"/>
          </p:cNvSpPr>
          <p:nvPr/>
        </p:nvSpPr>
        <p:spPr bwMode="auto">
          <a:xfrm>
            <a:off x="755576" y="3687415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L(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16</a:t>
            </a:r>
            <a:r>
              <a:rPr lang="en-US" sz="2400" dirty="0" smtClean="0">
                <a:latin typeface="Comic Sans MS" pitchFamily="66" charset="0"/>
              </a:rPr>
              <a:t>)= 98.302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4" name="CasellaDiTesto 23"/>
          <p:cNvSpPr txBox="1">
            <a:spLocks noChangeArrowheads="1"/>
          </p:cNvSpPr>
          <p:nvPr/>
        </p:nvSpPr>
        <p:spPr bwMode="auto">
          <a:xfrm>
            <a:off x="6012160" y="2132856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L(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)= 4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>
            <a:spLocks noChangeArrowheads="1"/>
          </p:cNvSpPr>
          <p:nvPr/>
        </p:nvSpPr>
        <p:spPr bwMode="auto">
          <a:xfrm>
            <a:off x="6084168" y="4437112"/>
            <a:ext cx="2232248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L(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800" dirty="0" smtClean="0">
                <a:latin typeface="Comic Sans MS" pitchFamily="66" charset="0"/>
              </a:rPr>
              <a:t>) </a:t>
            </a:r>
            <a:r>
              <a:rPr lang="en-US" sz="2800" dirty="0" smtClean="0">
                <a:latin typeface="Comic Sans MS" pitchFamily="66" charset="0"/>
                <a:sym typeface="Symbol"/>
              </a:rPr>
              <a:t>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800" baseline="30000" dirty="0" smtClean="0">
                <a:latin typeface="Comic Sans MS" pitchFamily="66" charset="0"/>
              </a:rPr>
              <a:t>2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>
            <a:spLocks noChangeArrowheads="1"/>
          </p:cNvSpPr>
          <p:nvPr/>
        </p:nvSpPr>
        <p:spPr bwMode="auto">
          <a:xfrm>
            <a:off x="6012160" y="2636912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L(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4</a:t>
            </a:r>
            <a:r>
              <a:rPr lang="en-US" sz="2400" dirty="0" smtClean="0">
                <a:latin typeface="Comic Sans MS" pitchFamily="66" charset="0"/>
              </a:rPr>
              <a:t>)= 16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7" name="CasellaDiTesto 26"/>
          <p:cNvSpPr txBox="1">
            <a:spLocks noChangeArrowheads="1"/>
          </p:cNvSpPr>
          <p:nvPr/>
        </p:nvSpPr>
        <p:spPr bwMode="auto">
          <a:xfrm>
            <a:off x="6012160" y="3183359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L(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8</a:t>
            </a:r>
            <a:r>
              <a:rPr lang="en-US" sz="2400" dirty="0" smtClean="0">
                <a:latin typeface="Comic Sans MS" pitchFamily="66" charset="0"/>
              </a:rPr>
              <a:t>)= 64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8" name="CasellaDiTesto 27"/>
          <p:cNvSpPr txBox="1">
            <a:spLocks noChangeArrowheads="1"/>
          </p:cNvSpPr>
          <p:nvPr/>
        </p:nvSpPr>
        <p:spPr bwMode="auto">
          <a:xfrm>
            <a:off x="6012160" y="3687415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L(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16</a:t>
            </a:r>
            <a:r>
              <a:rPr lang="en-US" sz="2400" dirty="0" smtClean="0">
                <a:latin typeface="Comic Sans MS" pitchFamily="66" charset="0"/>
              </a:rPr>
              <a:t>)= 256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9" name="CasellaDiTesto 28"/>
          <p:cNvSpPr txBox="1">
            <a:spLocks noChangeArrowheads="1"/>
          </p:cNvSpPr>
          <p:nvPr/>
        </p:nvSpPr>
        <p:spPr bwMode="auto">
          <a:xfrm>
            <a:off x="5076056" y="5517232"/>
            <a:ext cx="396044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con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=20 </a:t>
            </a:r>
            <a:r>
              <a:rPr lang="en-US" sz="2000" dirty="0" err="1" smtClean="0">
                <a:latin typeface="Comic Sans MS" pitchFamily="66" charset="0"/>
              </a:rPr>
              <a:t>chiodi</a:t>
            </a:r>
            <a:r>
              <a:rPr lang="en-US" sz="2000" dirty="0" smtClean="0">
                <a:latin typeface="Comic Sans MS" pitchFamily="66" charset="0"/>
              </a:rPr>
              <a:t> serve un </a:t>
            </a:r>
          </a:p>
          <a:p>
            <a:pPr algn="ctr"/>
            <a:r>
              <a:rPr lang="en-US" sz="2000" dirty="0" err="1" smtClean="0">
                <a:latin typeface="Comic Sans MS" pitchFamily="66" charset="0"/>
              </a:rPr>
              <a:t>corda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circa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20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metri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0" name="CasellaDiTesto 29"/>
          <p:cNvSpPr txBox="1">
            <a:spLocks noChangeArrowheads="1"/>
          </p:cNvSpPr>
          <p:nvPr/>
        </p:nvSpPr>
        <p:spPr bwMode="auto">
          <a:xfrm>
            <a:off x="323528" y="1383159"/>
            <a:ext cx="2592288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prima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soluzione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1" name="CasellaDiTesto 30"/>
          <p:cNvSpPr txBox="1">
            <a:spLocks noChangeArrowheads="1"/>
          </p:cNvSpPr>
          <p:nvPr/>
        </p:nvSpPr>
        <p:spPr bwMode="auto">
          <a:xfrm>
            <a:off x="5364088" y="1383159"/>
            <a:ext cx="2808312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seconda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soluzione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cxnSp>
        <p:nvCxnSpPr>
          <p:cNvPr id="33" name="Connettore 1 32"/>
          <p:cNvCxnSpPr/>
          <p:nvPr/>
        </p:nvCxnSpPr>
        <p:spPr>
          <a:xfrm>
            <a:off x="4572000" y="1340768"/>
            <a:ext cx="0" cy="482453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guideromagna.files.wordpress.com/2013/08/sipario_4__800_80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411760" y="2852936"/>
            <a:ext cx="424847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</a:rPr>
              <a:t>…</a:t>
            </a:r>
            <a:r>
              <a:rPr lang="en-US" sz="3600" smtClean="0">
                <a:solidFill>
                  <a:schemeClr val="bg1"/>
                </a:solidFill>
                <a:latin typeface="Comic Sans MS" pitchFamily="66" charset="0"/>
              </a:rPr>
              <a:t>THE END…</a:t>
            </a:r>
            <a:endParaRPr lang="en-US" sz="36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863823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soluzione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per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quattro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chiodi</a:t>
            </a:r>
            <a:endParaRPr lang="en-US" sz="32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115616" y="268993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  </a:t>
            </a:r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3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4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3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4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134361" y="2647545"/>
            <a:ext cx="477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617151" y="2647765"/>
            <a:ext cx="477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798755" y="2649968"/>
            <a:ext cx="477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230803" y="2636912"/>
            <a:ext cx="477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427984" y="2692359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  </a:t>
            </a:r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4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3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4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3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446729" y="2649968"/>
            <a:ext cx="477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5929519" y="2650188"/>
            <a:ext cx="477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7111123" y="2652391"/>
            <a:ext cx="477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7543171" y="2639335"/>
            <a:ext cx="477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rnice 6"/>
          <p:cNvSpPr/>
          <p:nvPr/>
        </p:nvSpPr>
        <p:spPr>
          <a:xfrm>
            <a:off x="888959" y="2564904"/>
            <a:ext cx="3683041" cy="2448272"/>
          </a:xfrm>
          <a:prstGeom prst="fram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Un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modo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classico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appendere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un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quadro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508104" y="2701369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Che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succede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al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quadro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se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rimuoviamo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un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chiodo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1763688" y="1772816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igura a mano libera 15"/>
          <p:cNvSpPr/>
          <p:nvPr/>
        </p:nvSpPr>
        <p:spPr>
          <a:xfrm>
            <a:off x="1364512" y="1628800"/>
            <a:ext cx="2644848" cy="936104"/>
          </a:xfrm>
          <a:custGeom>
            <a:avLst/>
            <a:gdLst>
              <a:gd name="connsiteX0" fmla="*/ 77972 w 2705985"/>
              <a:gd name="connsiteY0" fmla="*/ 1291856 h 1323754"/>
              <a:gd name="connsiteX1" fmla="*/ 77972 w 2705985"/>
              <a:gd name="connsiteY1" fmla="*/ 643270 h 1323754"/>
              <a:gd name="connsiteX2" fmla="*/ 545804 w 2705985"/>
              <a:gd name="connsiteY2" fmla="*/ 207335 h 1323754"/>
              <a:gd name="connsiteX3" fmla="*/ 2353339 w 2705985"/>
              <a:gd name="connsiteY3" fmla="*/ 186070 h 1323754"/>
              <a:gd name="connsiteX4" fmla="*/ 2661683 w 2705985"/>
              <a:gd name="connsiteY4" fmla="*/ 1323754 h 1323754"/>
              <a:gd name="connsiteX0" fmla="*/ 38986 w 2666999"/>
              <a:gd name="connsiteY0" fmla="*/ 1291856 h 1323754"/>
              <a:gd name="connsiteX1" fmla="*/ 111144 w 2666999"/>
              <a:gd name="connsiteY1" fmla="*/ 307467 h 1323754"/>
              <a:gd name="connsiteX2" fmla="*/ 506818 w 2666999"/>
              <a:gd name="connsiteY2" fmla="*/ 207335 h 1323754"/>
              <a:gd name="connsiteX3" fmla="*/ 2314353 w 2666999"/>
              <a:gd name="connsiteY3" fmla="*/ 186070 h 1323754"/>
              <a:gd name="connsiteX4" fmla="*/ 2622697 w 2666999"/>
              <a:gd name="connsiteY4" fmla="*/ 1323754 h 1323754"/>
              <a:gd name="connsiteX0" fmla="*/ 71883 w 2677745"/>
              <a:gd name="connsiteY0" fmla="*/ 1323172 h 1355070"/>
              <a:gd name="connsiteX1" fmla="*/ 144041 w 2677745"/>
              <a:gd name="connsiteY1" fmla="*/ 338783 h 1355070"/>
              <a:gd name="connsiteX2" fmla="*/ 936129 w 2677745"/>
              <a:gd name="connsiteY2" fmla="*/ 50751 h 1355070"/>
              <a:gd name="connsiteX3" fmla="*/ 2347250 w 2677745"/>
              <a:gd name="connsiteY3" fmla="*/ 217386 h 1355070"/>
              <a:gd name="connsiteX4" fmla="*/ 2655594 w 2677745"/>
              <a:gd name="connsiteY4" fmla="*/ 1355070 h 1355070"/>
              <a:gd name="connsiteX0" fmla="*/ 38986 w 2644848"/>
              <a:gd name="connsiteY0" fmla="*/ 1330020 h 1361918"/>
              <a:gd name="connsiteX1" fmla="*/ 327169 w 2644848"/>
              <a:gd name="connsiteY1" fmla="*/ 569830 h 1361918"/>
              <a:gd name="connsiteX2" fmla="*/ 903232 w 2644848"/>
              <a:gd name="connsiteY2" fmla="*/ 57599 h 1361918"/>
              <a:gd name="connsiteX3" fmla="*/ 2314353 w 2644848"/>
              <a:gd name="connsiteY3" fmla="*/ 224234 h 1361918"/>
              <a:gd name="connsiteX4" fmla="*/ 2622697 w 2644848"/>
              <a:gd name="connsiteY4" fmla="*/ 1361918 h 1361918"/>
              <a:gd name="connsiteX0" fmla="*/ 38986 w 2644848"/>
              <a:gd name="connsiteY0" fmla="*/ 1249802 h 1281700"/>
              <a:gd name="connsiteX1" fmla="*/ 327169 w 2644848"/>
              <a:gd name="connsiteY1" fmla="*/ 489612 h 1281700"/>
              <a:gd name="connsiteX2" fmla="*/ 975240 w 2644848"/>
              <a:gd name="connsiteY2" fmla="*/ 417604 h 1281700"/>
              <a:gd name="connsiteX3" fmla="*/ 2314353 w 2644848"/>
              <a:gd name="connsiteY3" fmla="*/ 144016 h 1281700"/>
              <a:gd name="connsiteX4" fmla="*/ 2622697 w 2644848"/>
              <a:gd name="connsiteY4" fmla="*/ 1281700 h 1281700"/>
              <a:gd name="connsiteX0" fmla="*/ 38986 w 2644848"/>
              <a:gd name="connsiteY0" fmla="*/ 904206 h 936104"/>
              <a:gd name="connsiteX1" fmla="*/ 327169 w 2644848"/>
              <a:gd name="connsiteY1" fmla="*/ 144016 h 936104"/>
              <a:gd name="connsiteX2" fmla="*/ 975240 w 2644848"/>
              <a:gd name="connsiteY2" fmla="*/ 72008 h 936104"/>
              <a:gd name="connsiteX3" fmla="*/ 2271384 w 2644848"/>
              <a:gd name="connsiteY3" fmla="*/ 144016 h 936104"/>
              <a:gd name="connsiteX4" fmla="*/ 2622697 w 2644848"/>
              <a:gd name="connsiteY4" fmla="*/ 936104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4848" h="936104">
                <a:moveTo>
                  <a:pt x="38986" y="904206"/>
                </a:moveTo>
                <a:cubicBezTo>
                  <a:pt x="0" y="670289"/>
                  <a:pt x="171127" y="282716"/>
                  <a:pt x="327169" y="144016"/>
                </a:cubicBezTo>
                <a:cubicBezTo>
                  <a:pt x="483211" y="5316"/>
                  <a:pt x="651204" y="72008"/>
                  <a:pt x="975240" y="72008"/>
                </a:cubicBezTo>
                <a:cubicBezTo>
                  <a:pt x="1299276" y="72008"/>
                  <a:pt x="1996808" y="0"/>
                  <a:pt x="2271384" y="144016"/>
                </a:cubicBezTo>
                <a:cubicBezTo>
                  <a:pt x="2545960" y="288032"/>
                  <a:pt x="2644848" y="460297"/>
                  <a:pt x="2622697" y="936104"/>
                </a:cubicBezTo>
              </a:path>
            </a:pathLst>
          </a:custGeom>
          <a:ln w="1143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e 12"/>
          <p:cNvSpPr/>
          <p:nvPr/>
        </p:nvSpPr>
        <p:spPr>
          <a:xfrm>
            <a:off x="3275856" y="1772816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rnice 6"/>
          <p:cNvSpPr/>
          <p:nvPr/>
        </p:nvSpPr>
        <p:spPr>
          <a:xfrm>
            <a:off x="888959" y="2564904"/>
            <a:ext cx="3683041" cy="2448272"/>
          </a:xfrm>
          <a:prstGeom prst="fram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Un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modo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classico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appendere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un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quadro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508104" y="2701369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Che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succede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al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quadro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se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rimuoviamo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un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chiodo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1763688" y="1772816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igura a mano libera 13"/>
          <p:cNvSpPr/>
          <p:nvPr/>
        </p:nvSpPr>
        <p:spPr>
          <a:xfrm>
            <a:off x="1364512" y="1628800"/>
            <a:ext cx="2644848" cy="936104"/>
          </a:xfrm>
          <a:custGeom>
            <a:avLst/>
            <a:gdLst>
              <a:gd name="connsiteX0" fmla="*/ 77972 w 2705985"/>
              <a:gd name="connsiteY0" fmla="*/ 1291856 h 1323754"/>
              <a:gd name="connsiteX1" fmla="*/ 77972 w 2705985"/>
              <a:gd name="connsiteY1" fmla="*/ 643270 h 1323754"/>
              <a:gd name="connsiteX2" fmla="*/ 545804 w 2705985"/>
              <a:gd name="connsiteY2" fmla="*/ 207335 h 1323754"/>
              <a:gd name="connsiteX3" fmla="*/ 2353339 w 2705985"/>
              <a:gd name="connsiteY3" fmla="*/ 186070 h 1323754"/>
              <a:gd name="connsiteX4" fmla="*/ 2661683 w 2705985"/>
              <a:gd name="connsiteY4" fmla="*/ 1323754 h 1323754"/>
              <a:gd name="connsiteX0" fmla="*/ 38986 w 2666999"/>
              <a:gd name="connsiteY0" fmla="*/ 1291856 h 1323754"/>
              <a:gd name="connsiteX1" fmla="*/ 111144 w 2666999"/>
              <a:gd name="connsiteY1" fmla="*/ 307467 h 1323754"/>
              <a:gd name="connsiteX2" fmla="*/ 506818 w 2666999"/>
              <a:gd name="connsiteY2" fmla="*/ 207335 h 1323754"/>
              <a:gd name="connsiteX3" fmla="*/ 2314353 w 2666999"/>
              <a:gd name="connsiteY3" fmla="*/ 186070 h 1323754"/>
              <a:gd name="connsiteX4" fmla="*/ 2622697 w 2666999"/>
              <a:gd name="connsiteY4" fmla="*/ 1323754 h 1323754"/>
              <a:gd name="connsiteX0" fmla="*/ 71883 w 2677745"/>
              <a:gd name="connsiteY0" fmla="*/ 1323172 h 1355070"/>
              <a:gd name="connsiteX1" fmla="*/ 144041 w 2677745"/>
              <a:gd name="connsiteY1" fmla="*/ 338783 h 1355070"/>
              <a:gd name="connsiteX2" fmla="*/ 936129 w 2677745"/>
              <a:gd name="connsiteY2" fmla="*/ 50751 h 1355070"/>
              <a:gd name="connsiteX3" fmla="*/ 2347250 w 2677745"/>
              <a:gd name="connsiteY3" fmla="*/ 217386 h 1355070"/>
              <a:gd name="connsiteX4" fmla="*/ 2655594 w 2677745"/>
              <a:gd name="connsiteY4" fmla="*/ 1355070 h 1355070"/>
              <a:gd name="connsiteX0" fmla="*/ 38986 w 2644848"/>
              <a:gd name="connsiteY0" fmla="*/ 1330020 h 1361918"/>
              <a:gd name="connsiteX1" fmla="*/ 327169 w 2644848"/>
              <a:gd name="connsiteY1" fmla="*/ 569830 h 1361918"/>
              <a:gd name="connsiteX2" fmla="*/ 903232 w 2644848"/>
              <a:gd name="connsiteY2" fmla="*/ 57599 h 1361918"/>
              <a:gd name="connsiteX3" fmla="*/ 2314353 w 2644848"/>
              <a:gd name="connsiteY3" fmla="*/ 224234 h 1361918"/>
              <a:gd name="connsiteX4" fmla="*/ 2622697 w 2644848"/>
              <a:gd name="connsiteY4" fmla="*/ 1361918 h 1361918"/>
              <a:gd name="connsiteX0" fmla="*/ 38986 w 2644848"/>
              <a:gd name="connsiteY0" fmla="*/ 1249802 h 1281700"/>
              <a:gd name="connsiteX1" fmla="*/ 327169 w 2644848"/>
              <a:gd name="connsiteY1" fmla="*/ 489612 h 1281700"/>
              <a:gd name="connsiteX2" fmla="*/ 975240 w 2644848"/>
              <a:gd name="connsiteY2" fmla="*/ 417604 h 1281700"/>
              <a:gd name="connsiteX3" fmla="*/ 2314353 w 2644848"/>
              <a:gd name="connsiteY3" fmla="*/ 144016 h 1281700"/>
              <a:gd name="connsiteX4" fmla="*/ 2622697 w 2644848"/>
              <a:gd name="connsiteY4" fmla="*/ 1281700 h 1281700"/>
              <a:gd name="connsiteX0" fmla="*/ 38986 w 2644848"/>
              <a:gd name="connsiteY0" fmla="*/ 904206 h 936104"/>
              <a:gd name="connsiteX1" fmla="*/ 327169 w 2644848"/>
              <a:gd name="connsiteY1" fmla="*/ 144016 h 936104"/>
              <a:gd name="connsiteX2" fmla="*/ 975240 w 2644848"/>
              <a:gd name="connsiteY2" fmla="*/ 72008 h 936104"/>
              <a:gd name="connsiteX3" fmla="*/ 2271384 w 2644848"/>
              <a:gd name="connsiteY3" fmla="*/ 144016 h 936104"/>
              <a:gd name="connsiteX4" fmla="*/ 2622697 w 2644848"/>
              <a:gd name="connsiteY4" fmla="*/ 936104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4848" h="936104">
                <a:moveTo>
                  <a:pt x="38986" y="904206"/>
                </a:moveTo>
                <a:cubicBezTo>
                  <a:pt x="0" y="670289"/>
                  <a:pt x="171127" y="282716"/>
                  <a:pt x="327169" y="144016"/>
                </a:cubicBezTo>
                <a:cubicBezTo>
                  <a:pt x="483211" y="5316"/>
                  <a:pt x="651204" y="72008"/>
                  <a:pt x="975240" y="72008"/>
                </a:cubicBezTo>
                <a:cubicBezTo>
                  <a:pt x="1299276" y="72008"/>
                  <a:pt x="1996808" y="0"/>
                  <a:pt x="2271384" y="144016"/>
                </a:cubicBezTo>
                <a:cubicBezTo>
                  <a:pt x="2545960" y="288032"/>
                  <a:pt x="2644848" y="460297"/>
                  <a:pt x="2622697" y="936104"/>
                </a:cubicBezTo>
              </a:path>
            </a:pathLst>
          </a:custGeom>
          <a:ln w="1143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Un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modo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classico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appendere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un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quadro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508104" y="2701369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Che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succede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al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quadro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se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rimuoviamo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un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chiodo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612010" y="3781489"/>
            <a:ext cx="2272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niente</a:t>
            </a:r>
            <a:r>
              <a:rPr lang="en-US" sz="2000" dirty="0" smtClean="0">
                <a:latin typeface="Comic Sans MS" pitchFamily="66" charset="0"/>
              </a:rPr>
              <a:t>: </a:t>
            </a:r>
            <a:r>
              <a:rPr lang="en-US" sz="2000" dirty="0" err="1" smtClean="0">
                <a:latin typeface="Comic Sans MS" pitchFamily="66" charset="0"/>
              </a:rPr>
              <a:t>il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quadro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resta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appeso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sull’altro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chiodo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1763688" y="1772816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igura a mano libera 15"/>
          <p:cNvSpPr/>
          <p:nvPr/>
        </p:nvSpPr>
        <p:spPr>
          <a:xfrm>
            <a:off x="1364537" y="1628296"/>
            <a:ext cx="2581542" cy="1691613"/>
          </a:xfrm>
          <a:custGeom>
            <a:avLst/>
            <a:gdLst>
              <a:gd name="connsiteX0" fmla="*/ 77972 w 2705985"/>
              <a:gd name="connsiteY0" fmla="*/ 1291856 h 1323754"/>
              <a:gd name="connsiteX1" fmla="*/ 77972 w 2705985"/>
              <a:gd name="connsiteY1" fmla="*/ 643270 h 1323754"/>
              <a:gd name="connsiteX2" fmla="*/ 545804 w 2705985"/>
              <a:gd name="connsiteY2" fmla="*/ 207335 h 1323754"/>
              <a:gd name="connsiteX3" fmla="*/ 2353339 w 2705985"/>
              <a:gd name="connsiteY3" fmla="*/ 186070 h 1323754"/>
              <a:gd name="connsiteX4" fmla="*/ 2661683 w 2705985"/>
              <a:gd name="connsiteY4" fmla="*/ 1323754 h 1323754"/>
              <a:gd name="connsiteX0" fmla="*/ 38986 w 2666999"/>
              <a:gd name="connsiteY0" fmla="*/ 1291856 h 1323754"/>
              <a:gd name="connsiteX1" fmla="*/ 111144 w 2666999"/>
              <a:gd name="connsiteY1" fmla="*/ 307467 h 1323754"/>
              <a:gd name="connsiteX2" fmla="*/ 506818 w 2666999"/>
              <a:gd name="connsiteY2" fmla="*/ 207335 h 1323754"/>
              <a:gd name="connsiteX3" fmla="*/ 2314353 w 2666999"/>
              <a:gd name="connsiteY3" fmla="*/ 186070 h 1323754"/>
              <a:gd name="connsiteX4" fmla="*/ 2622697 w 2666999"/>
              <a:gd name="connsiteY4" fmla="*/ 1323754 h 1323754"/>
              <a:gd name="connsiteX0" fmla="*/ 71883 w 2677745"/>
              <a:gd name="connsiteY0" fmla="*/ 1323172 h 1355070"/>
              <a:gd name="connsiteX1" fmla="*/ 144041 w 2677745"/>
              <a:gd name="connsiteY1" fmla="*/ 338783 h 1355070"/>
              <a:gd name="connsiteX2" fmla="*/ 936129 w 2677745"/>
              <a:gd name="connsiteY2" fmla="*/ 50751 h 1355070"/>
              <a:gd name="connsiteX3" fmla="*/ 2347250 w 2677745"/>
              <a:gd name="connsiteY3" fmla="*/ 217386 h 1355070"/>
              <a:gd name="connsiteX4" fmla="*/ 2655594 w 2677745"/>
              <a:gd name="connsiteY4" fmla="*/ 1355070 h 1355070"/>
              <a:gd name="connsiteX0" fmla="*/ 71883 w 2623277"/>
              <a:gd name="connsiteY0" fmla="*/ 1443186 h 2195164"/>
              <a:gd name="connsiteX1" fmla="*/ 144041 w 2623277"/>
              <a:gd name="connsiteY1" fmla="*/ 458797 h 2195164"/>
              <a:gd name="connsiteX2" fmla="*/ 936129 w 2623277"/>
              <a:gd name="connsiteY2" fmla="*/ 170765 h 2195164"/>
              <a:gd name="connsiteX3" fmla="*/ 2347250 w 2623277"/>
              <a:gd name="connsiteY3" fmla="*/ 337400 h 2195164"/>
              <a:gd name="connsiteX4" fmla="*/ 2592288 w 2623277"/>
              <a:gd name="connsiteY4" fmla="*/ 2195164 h 2195164"/>
              <a:gd name="connsiteX0" fmla="*/ 71883 w 2614439"/>
              <a:gd name="connsiteY0" fmla="*/ 1375975 h 2127953"/>
              <a:gd name="connsiteX1" fmla="*/ 144041 w 2614439"/>
              <a:gd name="connsiteY1" fmla="*/ 391586 h 2127953"/>
              <a:gd name="connsiteX2" fmla="*/ 936129 w 2614439"/>
              <a:gd name="connsiteY2" fmla="*/ 103554 h 2127953"/>
              <a:gd name="connsiteX3" fmla="*/ 2160240 w 2614439"/>
              <a:gd name="connsiteY3" fmla="*/ 1012909 h 2127953"/>
              <a:gd name="connsiteX4" fmla="*/ 2592288 w 2614439"/>
              <a:gd name="connsiteY4" fmla="*/ 2127953 h 2127953"/>
              <a:gd name="connsiteX0" fmla="*/ 119884 w 2662440"/>
              <a:gd name="connsiteY0" fmla="*/ 1152912 h 1904890"/>
              <a:gd name="connsiteX1" fmla="*/ 192042 w 2662440"/>
              <a:gd name="connsiteY1" fmla="*/ 168523 h 1904890"/>
              <a:gd name="connsiteX2" fmla="*/ 1272137 w 2662440"/>
              <a:gd name="connsiteY2" fmla="*/ 141774 h 1904890"/>
              <a:gd name="connsiteX3" fmla="*/ 2208241 w 2662440"/>
              <a:gd name="connsiteY3" fmla="*/ 789846 h 1904890"/>
              <a:gd name="connsiteX4" fmla="*/ 2640289 w 2662440"/>
              <a:gd name="connsiteY4" fmla="*/ 1904890 h 1904890"/>
              <a:gd name="connsiteX0" fmla="*/ 38986 w 2581542"/>
              <a:gd name="connsiteY0" fmla="*/ 1083146 h 1835124"/>
              <a:gd name="connsiteX1" fmla="*/ 327143 w 2581542"/>
              <a:gd name="connsiteY1" fmla="*/ 288031 h 1835124"/>
              <a:gd name="connsiteX2" fmla="*/ 1191239 w 2581542"/>
              <a:gd name="connsiteY2" fmla="*/ 72008 h 1835124"/>
              <a:gd name="connsiteX3" fmla="*/ 2127343 w 2581542"/>
              <a:gd name="connsiteY3" fmla="*/ 720080 h 1835124"/>
              <a:gd name="connsiteX4" fmla="*/ 2559391 w 2581542"/>
              <a:gd name="connsiteY4" fmla="*/ 1835124 h 1835124"/>
              <a:gd name="connsiteX0" fmla="*/ 38986 w 2581542"/>
              <a:gd name="connsiteY0" fmla="*/ 939635 h 1691613"/>
              <a:gd name="connsiteX1" fmla="*/ 327143 w 2581542"/>
              <a:gd name="connsiteY1" fmla="*/ 144520 h 1691613"/>
              <a:gd name="connsiteX2" fmla="*/ 1191239 w 2581542"/>
              <a:gd name="connsiteY2" fmla="*/ 72512 h 1691613"/>
              <a:gd name="connsiteX3" fmla="*/ 2127343 w 2581542"/>
              <a:gd name="connsiteY3" fmla="*/ 576569 h 1691613"/>
              <a:gd name="connsiteX4" fmla="*/ 2559391 w 2581542"/>
              <a:gd name="connsiteY4" fmla="*/ 1691613 h 169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1542" h="1691613">
                <a:moveTo>
                  <a:pt x="38986" y="939635"/>
                </a:moveTo>
                <a:cubicBezTo>
                  <a:pt x="0" y="705718"/>
                  <a:pt x="135101" y="289041"/>
                  <a:pt x="327143" y="144520"/>
                </a:cubicBezTo>
                <a:cubicBezTo>
                  <a:pt x="519185" y="0"/>
                  <a:pt x="891206" y="504"/>
                  <a:pt x="1191239" y="72512"/>
                </a:cubicBezTo>
                <a:cubicBezTo>
                  <a:pt x="1491272" y="144520"/>
                  <a:pt x="1899318" y="306719"/>
                  <a:pt x="2127343" y="576569"/>
                </a:cubicBezTo>
                <a:cubicBezTo>
                  <a:pt x="2355368" y="846419"/>
                  <a:pt x="2581542" y="1215806"/>
                  <a:pt x="2559391" y="1691613"/>
                </a:cubicBezTo>
              </a:path>
            </a:pathLst>
          </a:custGeom>
          <a:ln w="1143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 descr="Giocon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98660">
            <a:off x="911561" y="3201851"/>
            <a:ext cx="3096344" cy="1883098"/>
          </a:xfrm>
          <a:prstGeom prst="rect">
            <a:avLst/>
          </a:prstGeom>
        </p:spPr>
      </p:pic>
      <p:sp>
        <p:nvSpPr>
          <p:cNvPr id="7" name="Cornice 6"/>
          <p:cNvSpPr/>
          <p:nvPr/>
        </p:nvSpPr>
        <p:spPr>
          <a:xfrm rot="1098660">
            <a:off x="614876" y="2912424"/>
            <a:ext cx="3683041" cy="2448272"/>
          </a:xfrm>
          <a:prstGeom prst="fram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23528" y="1557610"/>
            <a:ext cx="8352928" cy="1655366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it-IT" sz="2000" dirty="0" smtClean="0">
                <a:latin typeface="Comic Sans MS" pitchFamily="66" charset="0"/>
              </a:rPr>
              <a:t>Siano dati due chiodi allineati su un muro, una corda e un quadro. Appendere il quadro al muro arrotolando opportunamente la corda intorno ai chiodi in modo tale che rimuovendo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uno qualsiasi</a:t>
            </a:r>
            <a:r>
              <a:rPr lang="it-IT" sz="2000" dirty="0" smtClean="0">
                <a:latin typeface="Comic Sans MS" pitchFamily="66" charset="0"/>
              </a:rPr>
              <a:t> dei due chiodi il quadro (per forza di gravità) cada.</a:t>
            </a:r>
            <a:endParaRPr lang="en-US" sz="2000" dirty="0" smtClean="0">
              <a:latin typeface="Comic Sans MS" pitchFamily="66" charset="0"/>
            </a:endParaRPr>
          </a:p>
        </p:txBody>
      </p:sp>
      <p:sp>
        <p:nvSpPr>
          <p:cNvPr id="6" name="CasellaDiTesto 7"/>
          <p:cNvSpPr txBox="1">
            <a:spLocks noChangeArrowheads="1"/>
          </p:cNvSpPr>
          <p:nvPr/>
        </p:nvSpPr>
        <p:spPr bwMode="auto">
          <a:xfrm>
            <a:off x="323528" y="836712"/>
            <a:ext cx="44101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Puzzle (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versione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base)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323850" y="116632"/>
            <a:ext cx="85693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… un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modo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più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perverso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</a:t>
            </a:r>
          </a:p>
        </p:txBody>
      </p:sp>
      <p:pic>
        <p:nvPicPr>
          <p:cNvPr id="8" name="Picture 7" descr="https://www.palms24.com/pic/052341p.jpg?c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05064"/>
            <a:ext cx="15128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o 12"/>
          <p:cNvGrpSpPr/>
          <p:nvPr/>
        </p:nvGrpSpPr>
        <p:grpSpPr>
          <a:xfrm>
            <a:off x="2699792" y="3861048"/>
            <a:ext cx="2088232" cy="1368152"/>
            <a:chOff x="3995936" y="4077072"/>
            <a:chExt cx="2088232" cy="1368152"/>
          </a:xfrm>
        </p:grpSpPr>
        <p:pic>
          <p:nvPicPr>
            <p:cNvPr id="11" name="Immagine 10" descr="Giocond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9952" y="4221088"/>
              <a:ext cx="1816120" cy="1104506"/>
            </a:xfrm>
            <a:prstGeom prst="rect">
              <a:avLst/>
            </a:prstGeom>
          </p:spPr>
        </p:pic>
        <p:sp>
          <p:nvSpPr>
            <p:cNvPr id="12" name="Cornice 11"/>
            <p:cNvSpPr/>
            <p:nvPr/>
          </p:nvSpPr>
          <p:spPr>
            <a:xfrm>
              <a:off x="3995936" y="4077072"/>
              <a:ext cx="2088232" cy="1368152"/>
            </a:xfrm>
            <a:prstGeom prst="fram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2" descr="http://2.bp.blogspot.com/-weOElVvS_PQ/Tam3upSAe5I/AAAAAAAAACA/XeaB47zNEXM/s1600/Chiodi_quadr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483768" y="4941168"/>
            <a:ext cx="504056" cy="1512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16632"/>
            <a:ext cx="8569325" cy="576065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…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tentativi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…</a:t>
            </a:r>
          </a:p>
        </p:txBody>
      </p:sp>
      <p:sp>
        <p:nvSpPr>
          <p:cNvPr id="8" name="Ovale 7"/>
          <p:cNvSpPr/>
          <p:nvPr/>
        </p:nvSpPr>
        <p:spPr>
          <a:xfrm>
            <a:off x="1043608" y="1844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e 10"/>
          <p:cNvSpPr/>
          <p:nvPr/>
        </p:nvSpPr>
        <p:spPr>
          <a:xfrm>
            <a:off x="2555776" y="1844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igura a mano libera 12"/>
          <p:cNvSpPr/>
          <p:nvPr/>
        </p:nvSpPr>
        <p:spPr>
          <a:xfrm>
            <a:off x="526311" y="968726"/>
            <a:ext cx="2905562" cy="1923329"/>
          </a:xfrm>
          <a:custGeom>
            <a:avLst/>
            <a:gdLst>
              <a:gd name="connsiteX0" fmla="*/ 47847 w 2955852"/>
              <a:gd name="connsiteY0" fmla="*/ 1864242 h 1885507"/>
              <a:gd name="connsiteX1" fmla="*/ 69112 w 2955852"/>
              <a:gd name="connsiteY1" fmla="*/ 715925 h 1885507"/>
              <a:gd name="connsiteX2" fmla="*/ 462517 w 2955852"/>
              <a:gd name="connsiteY2" fmla="*/ 194930 h 1885507"/>
              <a:gd name="connsiteX3" fmla="*/ 2610294 w 2955852"/>
              <a:gd name="connsiteY3" fmla="*/ 205563 h 1885507"/>
              <a:gd name="connsiteX4" fmla="*/ 2535866 w 2955852"/>
              <a:gd name="connsiteY4" fmla="*/ 1428307 h 1885507"/>
              <a:gd name="connsiteX5" fmla="*/ 2046768 w 2955852"/>
              <a:gd name="connsiteY5" fmla="*/ 1449572 h 1885507"/>
              <a:gd name="connsiteX6" fmla="*/ 1695894 w 2955852"/>
              <a:gd name="connsiteY6" fmla="*/ 1258186 h 1885507"/>
              <a:gd name="connsiteX7" fmla="*/ 760229 w 2955852"/>
              <a:gd name="connsiteY7" fmla="*/ 513907 h 1885507"/>
              <a:gd name="connsiteX8" fmla="*/ 419987 w 2955852"/>
              <a:gd name="connsiteY8" fmla="*/ 928577 h 1885507"/>
              <a:gd name="connsiteX9" fmla="*/ 388089 w 2955852"/>
              <a:gd name="connsiteY9" fmla="*/ 1885507 h 1885507"/>
              <a:gd name="connsiteX0" fmla="*/ 47847 w 2991465"/>
              <a:gd name="connsiteY0" fmla="*/ 1825910 h 1847175"/>
              <a:gd name="connsiteX1" fmla="*/ 69112 w 2991465"/>
              <a:gd name="connsiteY1" fmla="*/ 677593 h 1847175"/>
              <a:gd name="connsiteX2" fmla="*/ 462517 w 2991465"/>
              <a:gd name="connsiteY2" fmla="*/ 156598 h 1847175"/>
              <a:gd name="connsiteX3" fmla="*/ 2610294 w 2991465"/>
              <a:gd name="connsiteY3" fmla="*/ 167231 h 1847175"/>
              <a:gd name="connsiteX4" fmla="*/ 2749545 w 2991465"/>
              <a:gd name="connsiteY4" fmla="*/ 1159983 h 1847175"/>
              <a:gd name="connsiteX5" fmla="*/ 2046768 w 2991465"/>
              <a:gd name="connsiteY5" fmla="*/ 1411240 h 1847175"/>
              <a:gd name="connsiteX6" fmla="*/ 1695894 w 2991465"/>
              <a:gd name="connsiteY6" fmla="*/ 1219854 h 1847175"/>
              <a:gd name="connsiteX7" fmla="*/ 760229 w 2991465"/>
              <a:gd name="connsiteY7" fmla="*/ 475575 h 1847175"/>
              <a:gd name="connsiteX8" fmla="*/ 419987 w 2991465"/>
              <a:gd name="connsiteY8" fmla="*/ 890245 h 1847175"/>
              <a:gd name="connsiteX9" fmla="*/ 388089 w 2991465"/>
              <a:gd name="connsiteY9" fmla="*/ 1847175 h 1847175"/>
              <a:gd name="connsiteX0" fmla="*/ 47847 w 2991465"/>
              <a:gd name="connsiteY0" fmla="*/ 1825910 h 1847175"/>
              <a:gd name="connsiteX1" fmla="*/ 69112 w 2991465"/>
              <a:gd name="connsiteY1" fmla="*/ 677593 h 1847175"/>
              <a:gd name="connsiteX2" fmla="*/ 462517 w 2991465"/>
              <a:gd name="connsiteY2" fmla="*/ 156598 h 1847175"/>
              <a:gd name="connsiteX3" fmla="*/ 2610294 w 2991465"/>
              <a:gd name="connsiteY3" fmla="*/ 167231 h 1847175"/>
              <a:gd name="connsiteX4" fmla="*/ 2749545 w 2991465"/>
              <a:gd name="connsiteY4" fmla="*/ 1159983 h 1847175"/>
              <a:gd name="connsiteX5" fmla="*/ 2389505 w 2991465"/>
              <a:gd name="connsiteY5" fmla="*/ 1520023 h 1847175"/>
              <a:gd name="connsiteX6" fmla="*/ 1695894 w 2991465"/>
              <a:gd name="connsiteY6" fmla="*/ 1219854 h 1847175"/>
              <a:gd name="connsiteX7" fmla="*/ 760229 w 2991465"/>
              <a:gd name="connsiteY7" fmla="*/ 475575 h 1847175"/>
              <a:gd name="connsiteX8" fmla="*/ 419987 w 2991465"/>
              <a:gd name="connsiteY8" fmla="*/ 890245 h 1847175"/>
              <a:gd name="connsiteX9" fmla="*/ 388089 w 2991465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695894 w 3015468"/>
              <a:gd name="connsiteY6" fmla="*/ 1219854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373280 w 3015468"/>
              <a:gd name="connsiteY8" fmla="*/ 943959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157256 w 3015468"/>
              <a:gd name="connsiteY2" fmla="*/ 367895 h 1847175"/>
              <a:gd name="connsiteX3" fmla="*/ 462517 w 3015468"/>
              <a:gd name="connsiteY3" fmla="*/ 156598 h 1847175"/>
              <a:gd name="connsiteX4" fmla="*/ 2610294 w 3015468"/>
              <a:gd name="connsiteY4" fmla="*/ 167231 h 1847175"/>
              <a:gd name="connsiteX5" fmla="*/ 2893561 w 3015468"/>
              <a:gd name="connsiteY5" fmla="*/ 1159983 h 1847175"/>
              <a:gd name="connsiteX6" fmla="*/ 2389505 w 3015468"/>
              <a:gd name="connsiteY6" fmla="*/ 1520023 h 1847175"/>
              <a:gd name="connsiteX7" fmla="*/ 1741432 w 3015468"/>
              <a:gd name="connsiteY7" fmla="*/ 1015967 h 1847175"/>
              <a:gd name="connsiteX8" fmla="*/ 760229 w 3015468"/>
              <a:gd name="connsiteY8" fmla="*/ 475575 h 1847175"/>
              <a:gd name="connsiteX9" fmla="*/ 373280 w 3015468"/>
              <a:gd name="connsiteY9" fmla="*/ 943959 h 1847175"/>
              <a:gd name="connsiteX10" fmla="*/ 388089 w 3015468"/>
              <a:gd name="connsiteY10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301272 w 3015468"/>
              <a:gd name="connsiteY2" fmla="*/ 439903 h 1847175"/>
              <a:gd name="connsiteX3" fmla="*/ 462517 w 3015468"/>
              <a:gd name="connsiteY3" fmla="*/ 156598 h 1847175"/>
              <a:gd name="connsiteX4" fmla="*/ 2610294 w 3015468"/>
              <a:gd name="connsiteY4" fmla="*/ 167231 h 1847175"/>
              <a:gd name="connsiteX5" fmla="*/ 2893561 w 3015468"/>
              <a:gd name="connsiteY5" fmla="*/ 1159983 h 1847175"/>
              <a:gd name="connsiteX6" fmla="*/ 2389505 w 3015468"/>
              <a:gd name="connsiteY6" fmla="*/ 1520023 h 1847175"/>
              <a:gd name="connsiteX7" fmla="*/ 1741432 w 3015468"/>
              <a:gd name="connsiteY7" fmla="*/ 1015967 h 1847175"/>
              <a:gd name="connsiteX8" fmla="*/ 760229 w 3015468"/>
              <a:gd name="connsiteY8" fmla="*/ 475575 h 1847175"/>
              <a:gd name="connsiteX9" fmla="*/ 373280 w 3015468"/>
              <a:gd name="connsiteY9" fmla="*/ 943959 h 1847175"/>
              <a:gd name="connsiteX10" fmla="*/ 388089 w 3015468"/>
              <a:gd name="connsiteY10" fmla="*/ 1847175 h 1847175"/>
              <a:gd name="connsiteX0" fmla="*/ 47847 w 2930359"/>
              <a:gd name="connsiteY0" fmla="*/ 1826698 h 1847963"/>
              <a:gd name="connsiteX1" fmla="*/ 69112 w 2930359"/>
              <a:gd name="connsiteY1" fmla="*/ 678381 h 1847963"/>
              <a:gd name="connsiteX2" fmla="*/ 301272 w 2930359"/>
              <a:gd name="connsiteY2" fmla="*/ 440691 h 1847963"/>
              <a:gd name="connsiteX3" fmla="*/ 1093360 w 2930359"/>
              <a:gd name="connsiteY3" fmla="*/ 152659 h 1847963"/>
              <a:gd name="connsiteX4" fmla="*/ 2610294 w 2930359"/>
              <a:gd name="connsiteY4" fmla="*/ 168019 h 1847963"/>
              <a:gd name="connsiteX5" fmla="*/ 2893561 w 2930359"/>
              <a:gd name="connsiteY5" fmla="*/ 1160771 h 1847963"/>
              <a:gd name="connsiteX6" fmla="*/ 2389505 w 2930359"/>
              <a:gd name="connsiteY6" fmla="*/ 1520811 h 1847963"/>
              <a:gd name="connsiteX7" fmla="*/ 1741432 w 2930359"/>
              <a:gd name="connsiteY7" fmla="*/ 1016755 h 1847963"/>
              <a:gd name="connsiteX8" fmla="*/ 760229 w 2930359"/>
              <a:gd name="connsiteY8" fmla="*/ 476363 h 1847963"/>
              <a:gd name="connsiteX9" fmla="*/ 373280 w 2930359"/>
              <a:gd name="connsiteY9" fmla="*/ 944747 h 1847963"/>
              <a:gd name="connsiteX10" fmla="*/ 388089 w 2930359"/>
              <a:gd name="connsiteY10" fmla="*/ 1847963 h 1847963"/>
              <a:gd name="connsiteX0" fmla="*/ 47847 w 2930359"/>
              <a:gd name="connsiteY0" fmla="*/ 1826698 h 1847963"/>
              <a:gd name="connsiteX1" fmla="*/ 69112 w 2930359"/>
              <a:gd name="connsiteY1" fmla="*/ 678381 h 1847963"/>
              <a:gd name="connsiteX2" fmla="*/ 301273 w 2930359"/>
              <a:gd name="connsiteY2" fmla="*/ 224667 h 1847963"/>
              <a:gd name="connsiteX3" fmla="*/ 1093360 w 2930359"/>
              <a:gd name="connsiteY3" fmla="*/ 152659 h 1847963"/>
              <a:gd name="connsiteX4" fmla="*/ 2610294 w 2930359"/>
              <a:gd name="connsiteY4" fmla="*/ 168019 h 1847963"/>
              <a:gd name="connsiteX5" fmla="*/ 2893561 w 2930359"/>
              <a:gd name="connsiteY5" fmla="*/ 1160771 h 1847963"/>
              <a:gd name="connsiteX6" fmla="*/ 2389505 w 2930359"/>
              <a:gd name="connsiteY6" fmla="*/ 1520811 h 1847963"/>
              <a:gd name="connsiteX7" fmla="*/ 1741432 w 2930359"/>
              <a:gd name="connsiteY7" fmla="*/ 1016755 h 1847963"/>
              <a:gd name="connsiteX8" fmla="*/ 760229 w 2930359"/>
              <a:gd name="connsiteY8" fmla="*/ 476363 h 1847963"/>
              <a:gd name="connsiteX9" fmla="*/ 373280 w 2930359"/>
              <a:gd name="connsiteY9" fmla="*/ 944747 h 1847963"/>
              <a:gd name="connsiteX10" fmla="*/ 388089 w 2930359"/>
              <a:gd name="connsiteY10" fmla="*/ 1847963 h 1847963"/>
              <a:gd name="connsiteX0" fmla="*/ 47847 w 2930359"/>
              <a:gd name="connsiteY0" fmla="*/ 1838699 h 1859964"/>
              <a:gd name="connsiteX1" fmla="*/ 69112 w 2930359"/>
              <a:gd name="connsiteY1" fmla="*/ 690382 h 1859964"/>
              <a:gd name="connsiteX2" fmla="*/ 301273 w 2930359"/>
              <a:gd name="connsiteY2" fmla="*/ 236668 h 1859964"/>
              <a:gd name="connsiteX3" fmla="*/ 1093361 w 2930359"/>
              <a:gd name="connsiteY3" fmla="*/ 92652 h 1859964"/>
              <a:gd name="connsiteX4" fmla="*/ 2610294 w 2930359"/>
              <a:gd name="connsiteY4" fmla="*/ 180020 h 1859964"/>
              <a:gd name="connsiteX5" fmla="*/ 2893561 w 2930359"/>
              <a:gd name="connsiteY5" fmla="*/ 1172772 h 1859964"/>
              <a:gd name="connsiteX6" fmla="*/ 2389505 w 2930359"/>
              <a:gd name="connsiteY6" fmla="*/ 1532812 h 1859964"/>
              <a:gd name="connsiteX7" fmla="*/ 1741432 w 2930359"/>
              <a:gd name="connsiteY7" fmla="*/ 1028756 h 1859964"/>
              <a:gd name="connsiteX8" fmla="*/ 760229 w 2930359"/>
              <a:gd name="connsiteY8" fmla="*/ 488364 h 1859964"/>
              <a:gd name="connsiteX9" fmla="*/ 373280 w 2930359"/>
              <a:gd name="connsiteY9" fmla="*/ 956748 h 1859964"/>
              <a:gd name="connsiteX10" fmla="*/ 388089 w 2930359"/>
              <a:gd name="connsiteY10" fmla="*/ 1859964 h 1859964"/>
              <a:gd name="connsiteX0" fmla="*/ 47847 w 2930359"/>
              <a:gd name="connsiteY0" fmla="*/ 1899504 h 1920769"/>
              <a:gd name="connsiteX1" fmla="*/ 69112 w 2930359"/>
              <a:gd name="connsiteY1" fmla="*/ 751187 h 1920769"/>
              <a:gd name="connsiteX2" fmla="*/ 301273 w 2930359"/>
              <a:gd name="connsiteY2" fmla="*/ 297473 h 1920769"/>
              <a:gd name="connsiteX3" fmla="*/ 1093361 w 2930359"/>
              <a:gd name="connsiteY3" fmla="*/ 9441 h 1920769"/>
              <a:gd name="connsiteX4" fmla="*/ 2610294 w 2930359"/>
              <a:gd name="connsiteY4" fmla="*/ 240825 h 1920769"/>
              <a:gd name="connsiteX5" fmla="*/ 2893561 w 2930359"/>
              <a:gd name="connsiteY5" fmla="*/ 1233577 h 1920769"/>
              <a:gd name="connsiteX6" fmla="*/ 2389505 w 2930359"/>
              <a:gd name="connsiteY6" fmla="*/ 1593617 h 1920769"/>
              <a:gd name="connsiteX7" fmla="*/ 1741432 w 2930359"/>
              <a:gd name="connsiteY7" fmla="*/ 1089561 h 1920769"/>
              <a:gd name="connsiteX8" fmla="*/ 760229 w 2930359"/>
              <a:gd name="connsiteY8" fmla="*/ 549169 h 1920769"/>
              <a:gd name="connsiteX9" fmla="*/ 373280 w 2930359"/>
              <a:gd name="connsiteY9" fmla="*/ 1017553 h 1920769"/>
              <a:gd name="connsiteX10" fmla="*/ 388089 w 2930359"/>
              <a:gd name="connsiteY10" fmla="*/ 1920769 h 1920769"/>
              <a:gd name="connsiteX0" fmla="*/ 47847 w 2905562"/>
              <a:gd name="connsiteY0" fmla="*/ 1902064 h 1923329"/>
              <a:gd name="connsiteX1" fmla="*/ 69112 w 2905562"/>
              <a:gd name="connsiteY1" fmla="*/ 753747 h 1923329"/>
              <a:gd name="connsiteX2" fmla="*/ 301273 w 2905562"/>
              <a:gd name="connsiteY2" fmla="*/ 300033 h 1923329"/>
              <a:gd name="connsiteX3" fmla="*/ 1093361 w 2905562"/>
              <a:gd name="connsiteY3" fmla="*/ 12001 h 1923329"/>
              <a:gd name="connsiteX4" fmla="*/ 2461513 w 2905562"/>
              <a:gd name="connsiteY4" fmla="*/ 372042 h 1923329"/>
              <a:gd name="connsiteX5" fmla="*/ 2893561 w 2905562"/>
              <a:gd name="connsiteY5" fmla="*/ 1236137 h 1923329"/>
              <a:gd name="connsiteX6" fmla="*/ 2389505 w 2905562"/>
              <a:gd name="connsiteY6" fmla="*/ 1596177 h 1923329"/>
              <a:gd name="connsiteX7" fmla="*/ 1741432 w 2905562"/>
              <a:gd name="connsiteY7" fmla="*/ 1092121 h 1923329"/>
              <a:gd name="connsiteX8" fmla="*/ 760229 w 2905562"/>
              <a:gd name="connsiteY8" fmla="*/ 551729 h 1923329"/>
              <a:gd name="connsiteX9" fmla="*/ 373280 w 2905562"/>
              <a:gd name="connsiteY9" fmla="*/ 1020113 h 1923329"/>
              <a:gd name="connsiteX10" fmla="*/ 388089 w 2905562"/>
              <a:gd name="connsiteY10" fmla="*/ 1923329 h 192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5562" h="1923329">
                <a:moveTo>
                  <a:pt x="47847" y="1902064"/>
                </a:moveTo>
                <a:cubicBezTo>
                  <a:pt x="23923" y="1467015"/>
                  <a:pt x="0" y="1031966"/>
                  <a:pt x="69112" y="753747"/>
                </a:cubicBezTo>
                <a:cubicBezTo>
                  <a:pt x="81516" y="510970"/>
                  <a:pt x="130565" y="423657"/>
                  <a:pt x="301273" y="300033"/>
                </a:cubicBezTo>
                <a:cubicBezTo>
                  <a:pt x="471981" y="176409"/>
                  <a:pt x="733321" y="0"/>
                  <a:pt x="1093361" y="12001"/>
                </a:cubicBezTo>
                <a:cubicBezTo>
                  <a:pt x="1453401" y="24002"/>
                  <a:pt x="2161480" y="168019"/>
                  <a:pt x="2461513" y="372042"/>
                </a:cubicBezTo>
                <a:cubicBezTo>
                  <a:pt x="2761546" y="576065"/>
                  <a:pt x="2905562" y="1032114"/>
                  <a:pt x="2893561" y="1236137"/>
                </a:cubicBezTo>
                <a:cubicBezTo>
                  <a:pt x="2881560" y="1440160"/>
                  <a:pt x="2581526" y="1620180"/>
                  <a:pt x="2389505" y="1596177"/>
                </a:cubicBezTo>
                <a:cubicBezTo>
                  <a:pt x="2197484" y="1572174"/>
                  <a:pt x="1998383" y="1389862"/>
                  <a:pt x="1741432" y="1092121"/>
                </a:cubicBezTo>
                <a:cubicBezTo>
                  <a:pt x="1372137" y="744954"/>
                  <a:pt x="988254" y="563730"/>
                  <a:pt x="760229" y="551729"/>
                </a:cubicBezTo>
                <a:cubicBezTo>
                  <a:pt x="532204" y="539728"/>
                  <a:pt x="435303" y="791513"/>
                  <a:pt x="373280" y="1020113"/>
                </a:cubicBezTo>
                <a:cubicBezTo>
                  <a:pt x="311257" y="1248713"/>
                  <a:pt x="373026" y="1559164"/>
                  <a:pt x="388089" y="1923329"/>
                </a:cubicBezTo>
              </a:path>
            </a:pathLst>
          </a:custGeom>
          <a:ln w="889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e 13"/>
          <p:cNvSpPr/>
          <p:nvPr/>
        </p:nvSpPr>
        <p:spPr>
          <a:xfrm>
            <a:off x="5724128" y="1844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e 14"/>
          <p:cNvSpPr/>
          <p:nvPr/>
        </p:nvSpPr>
        <p:spPr>
          <a:xfrm>
            <a:off x="7236296" y="1844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igura a mano libera 17"/>
          <p:cNvSpPr/>
          <p:nvPr/>
        </p:nvSpPr>
        <p:spPr>
          <a:xfrm>
            <a:off x="5092995" y="965791"/>
            <a:ext cx="3127745" cy="2160181"/>
          </a:xfrm>
          <a:custGeom>
            <a:avLst/>
            <a:gdLst>
              <a:gd name="connsiteX0" fmla="*/ 116958 w 3127745"/>
              <a:gd name="connsiteY0" fmla="*/ 2160181 h 2160181"/>
              <a:gd name="connsiteX1" fmla="*/ 148856 w 3127745"/>
              <a:gd name="connsiteY1" fmla="*/ 777949 h 2160181"/>
              <a:gd name="connsiteX2" fmla="*/ 1010093 w 3127745"/>
              <a:gd name="connsiteY2" fmla="*/ 161260 h 2160181"/>
              <a:gd name="connsiteX3" fmla="*/ 2658140 w 3127745"/>
              <a:gd name="connsiteY3" fmla="*/ 171893 h 2160181"/>
              <a:gd name="connsiteX4" fmla="*/ 3072810 w 3127745"/>
              <a:gd name="connsiteY4" fmla="*/ 1192618 h 2160181"/>
              <a:gd name="connsiteX5" fmla="*/ 2328531 w 3127745"/>
              <a:gd name="connsiteY5" fmla="*/ 1788042 h 2160181"/>
              <a:gd name="connsiteX6" fmla="*/ 595424 w 3127745"/>
              <a:gd name="connsiteY6" fmla="*/ 1777409 h 2160181"/>
              <a:gd name="connsiteX7" fmla="*/ 393405 w 3127745"/>
              <a:gd name="connsiteY7" fmla="*/ 724786 h 2160181"/>
              <a:gd name="connsiteX8" fmla="*/ 1275907 w 3127745"/>
              <a:gd name="connsiteY8" fmla="*/ 512135 h 2160181"/>
              <a:gd name="connsiteX9" fmla="*/ 1392865 w 3127745"/>
              <a:gd name="connsiteY9" fmla="*/ 2160181 h 216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7745" h="2160181">
                <a:moveTo>
                  <a:pt x="116958" y="2160181"/>
                </a:moveTo>
                <a:cubicBezTo>
                  <a:pt x="58479" y="1635641"/>
                  <a:pt x="0" y="1111102"/>
                  <a:pt x="148856" y="777949"/>
                </a:cubicBezTo>
                <a:cubicBezTo>
                  <a:pt x="297712" y="444796"/>
                  <a:pt x="591879" y="262269"/>
                  <a:pt x="1010093" y="161260"/>
                </a:cubicBezTo>
                <a:cubicBezTo>
                  <a:pt x="1428307" y="60251"/>
                  <a:pt x="2314354" y="0"/>
                  <a:pt x="2658140" y="171893"/>
                </a:cubicBezTo>
                <a:cubicBezTo>
                  <a:pt x="3001926" y="343786"/>
                  <a:pt x="3127745" y="923260"/>
                  <a:pt x="3072810" y="1192618"/>
                </a:cubicBezTo>
                <a:cubicBezTo>
                  <a:pt x="3017875" y="1461976"/>
                  <a:pt x="2741429" y="1690577"/>
                  <a:pt x="2328531" y="1788042"/>
                </a:cubicBezTo>
                <a:cubicBezTo>
                  <a:pt x="1915633" y="1885507"/>
                  <a:pt x="917945" y="1954618"/>
                  <a:pt x="595424" y="1777409"/>
                </a:cubicBezTo>
                <a:cubicBezTo>
                  <a:pt x="272903" y="1600200"/>
                  <a:pt x="279991" y="935665"/>
                  <a:pt x="393405" y="724786"/>
                </a:cubicBezTo>
                <a:cubicBezTo>
                  <a:pt x="506819" y="513907"/>
                  <a:pt x="1109330" y="272902"/>
                  <a:pt x="1275907" y="512135"/>
                </a:cubicBezTo>
                <a:cubicBezTo>
                  <a:pt x="1442484" y="751368"/>
                  <a:pt x="1417674" y="1455774"/>
                  <a:pt x="1392865" y="2160181"/>
                </a:cubicBezTo>
              </a:path>
            </a:pathLst>
          </a:custGeom>
          <a:ln w="889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e 18"/>
          <p:cNvSpPr/>
          <p:nvPr/>
        </p:nvSpPr>
        <p:spPr>
          <a:xfrm>
            <a:off x="827584" y="450912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e 19"/>
          <p:cNvSpPr/>
          <p:nvPr/>
        </p:nvSpPr>
        <p:spPr>
          <a:xfrm>
            <a:off x="2339752" y="450912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igura a mano libera 20"/>
          <p:cNvSpPr/>
          <p:nvPr/>
        </p:nvSpPr>
        <p:spPr>
          <a:xfrm>
            <a:off x="320748" y="3835617"/>
            <a:ext cx="3100369" cy="1767742"/>
          </a:xfrm>
          <a:custGeom>
            <a:avLst/>
            <a:gdLst>
              <a:gd name="connsiteX0" fmla="*/ 115187 w 3007243"/>
              <a:gd name="connsiteY0" fmla="*/ 1752599 h 1784497"/>
              <a:gd name="connsiteX1" fmla="*/ 125819 w 3007243"/>
              <a:gd name="connsiteY1" fmla="*/ 497957 h 1784497"/>
              <a:gd name="connsiteX2" fmla="*/ 870099 w 3007243"/>
              <a:gd name="connsiteY2" fmla="*/ 178981 h 1784497"/>
              <a:gd name="connsiteX3" fmla="*/ 2060945 w 3007243"/>
              <a:gd name="connsiteY3" fmla="*/ 1465520 h 1784497"/>
              <a:gd name="connsiteX4" fmla="*/ 2975345 w 3007243"/>
              <a:gd name="connsiteY4" fmla="*/ 923260 h 1784497"/>
              <a:gd name="connsiteX5" fmla="*/ 2252331 w 3007243"/>
              <a:gd name="connsiteY5" fmla="*/ 8860 h 1784497"/>
              <a:gd name="connsiteX6" fmla="*/ 1412359 w 3007243"/>
              <a:gd name="connsiteY6" fmla="*/ 870097 h 1784497"/>
              <a:gd name="connsiteX7" fmla="*/ 1380461 w 3007243"/>
              <a:gd name="connsiteY7" fmla="*/ 1784497 h 1784497"/>
              <a:gd name="connsiteX0" fmla="*/ 115187 w 3007243"/>
              <a:gd name="connsiteY0" fmla="*/ 1811891 h 1843789"/>
              <a:gd name="connsiteX1" fmla="*/ 125819 w 3007243"/>
              <a:gd name="connsiteY1" fmla="*/ 557249 h 1843789"/>
              <a:gd name="connsiteX2" fmla="*/ 870099 w 3007243"/>
              <a:gd name="connsiteY2" fmla="*/ 238273 h 1843789"/>
              <a:gd name="connsiteX3" fmla="*/ 2060945 w 3007243"/>
              <a:gd name="connsiteY3" fmla="*/ 1524812 h 1843789"/>
              <a:gd name="connsiteX4" fmla="*/ 2975345 w 3007243"/>
              <a:gd name="connsiteY4" fmla="*/ 982552 h 1843789"/>
              <a:gd name="connsiteX5" fmla="*/ 2252331 w 3007243"/>
              <a:gd name="connsiteY5" fmla="*/ 68152 h 1843789"/>
              <a:gd name="connsiteX6" fmla="*/ 1370932 w 3007243"/>
              <a:gd name="connsiteY6" fmla="*/ 573637 h 1843789"/>
              <a:gd name="connsiteX7" fmla="*/ 1380461 w 3007243"/>
              <a:gd name="connsiteY7" fmla="*/ 1843789 h 1843789"/>
              <a:gd name="connsiteX0" fmla="*/ 115187 w 3007243"/>
              <a:gd name="connsiteY0" fmla="*/ 1811891 h 1811891"/>
              <a:gd name="connsiteX1" fmla="*/ 125819 w 3007243"/>
              <a:gd name="connsiteY1" fmla="*/ 557249 h 1811891"/>
              <a:gd name="connsiteX2" fmla="*/ 870099 w 3007243"/>
              <a:gd name="connsiteY2" fmla="*/ 238273 h 1811891"/>
              <a:gd name="connsiteX3" fmla="*/ 2060945 w 3007243"/>
              <a:gd name="connsiteY3" fmla="*/ 1524812 h 1811891"/>
              <a:gd name="connsiteX4" fmla="*/ 2975345 w 3007243"/>
              <a:gd name="connsiteY4" fmla="*/ 982552 h 1811891"/>
              <a:gd name="connsiteX5" fmla="*/ 2252331 w 3007243"/>
              <a:gd name="connsiteY5" fmla="*/ 68152 h 1811891"/>
              <a:gd name="connsiteX6" fmla="*/ 1370932 w 3007243"/>
              <a:gd name="connsiteY6" fmla="*/ 573637 h 1811891"/>
              <a:gd name="connsiteX7" fmla="*/ 1298924 w 3007243"/>
              <a:gd name="connsiteY7" fmla="*/ 1797773 h 1811891"/>
              <a:gd name="connsiteX0" fmla="*/ 115187 w 3007243"/>
              <a:gd name="connsiteY0" fmla="*/ 1811891 h 1811891"/>
              <a:gd name="connsiteX1" fmla="*/ 125819 w 3007243"/>
              <a:gd name="connsiteY1" fmla="*/ 557249 h 1811891"/>
              <a:gd name="connsiteX2" fmla="*/ 870099 w 3007243"/>
              <a:gd name="connsiteY2" fmla="*/ 238273 h 1811891"/>
              <a:gd name="connsiteX3" fmla="*/ 2060945 w 3007243"/>
              <a:gd name="connsiteY3" fmla="*/ 1524812 h 1811891"/>
              <a:gd name="connsiteX4" fmla="*/ 2975345 w 3007243"/>
              <a:gd name="connsiteY4" fmla="*/ 982552 h 1811891"/>
              <a:gd name="connsiteX5" fmla="*/ 2252331 w 3007243"/>
              <a:gd name="connsiteY5" fmla="*/ 68152 h 1811891"/>
              <a:gd name="connsiteX6" fmla="*/ 1370932 w 3007243"/>
              <a:gd name="connsiteY6" fmla="*/ 573637 h 1811891"/>
              <a:gd name="connsiteX7" fmla="*/ 1298924 w 3007243"/>
              <a:gd name="connsiteY7" fmla="*/ 1797773 h 1811891"/>
              <a:gd name="connsiteX0" fmla="*/ 115187 w 3007243"/>
              <a:gd name="connsiteY0" fmla="*/ 1811891 h 1811891"/>
              <a:gd name="connsiteX1" fmla="*/ 125819 w 3007243"/>
              <a:gd name="connsiteY1" fmla="*/ 557249 h 1811891"/>
              <a:gd name="connsiteX2" fmla="*/ 870099 w 3007243"/>
              <a:gd name="connsiteY2" fmla="*/ 238273 h 1811891"/>
              <a:gd name="connsiteX3" fmla="*/ 2060945 w 3007243"/>
              <a:gd name="connsiteY3" fmla="*/ 1524812 h 1811891"/>
              <a:gd name="connsiteX4" fmla="*/ 2975345 w 3007243"/>
              <a:gd name="connsiteY4" fmla="*/ 982552 h 1811891"/>
              <a:gd name="connsiteX5" fmla="*/ 2252331 w 3007243"/>
              <a:gd name="connsiteY5" fmla="*/ 68152 h 1811891"/>
              <a:gd name="connsiteX6" fmla="*/ 1370932 w 3007243"/>
              <a:gd name="connsiteY6" fmla="*/ 573637 h 1811891"/>
              <a:gd name="connsiteX7" fmla="*/ 1298924 w 3007243"/>
              <a:gd name="connsiteY7" fmla="*/ 1797773 h 1811891"/>
              <a:gd name="connsiteX0" fmla="*/ 115187 w 3100369"/>
              <a:gd name="connsiteY0" fmla="*/ 1767742 h 1767742"/>
              <a:gd name="connsiteX1" fmla="*/ 125819 w 3100369"/>
              <a:gd name="connsiteY1" fmla="*/ 513100 h 1767742"/>
              <a:gd name="connsiteX2" fmla="*/ 870099 w 3100369"/>
              <a:gd name="connsiteY2" fmla="*/ 194124 h 1767742"/>
              <a:gd name="connsiteX3" fmla="*/ 2060945 w 3100369"/>
              <a:gd name="connsiteY3" fmla="*/ 1480663 h 1767742"/>
              <a:gd name="connsiteX4" fmla="*/ 2975345 w 3100369"/>
              <a:gd name="connsiteY4" fmla="*/ 938403 h 1767742"/>
              <a:gd name="connsiteX5" fmla="*/ 2811092 w 3100369"/>
              <a:gd name="connsiteY5" fmla="*/ 385472 h 1767742"/>
              <a:gd name="connsiteX6" fmla="*/ 2252331 w 3100369"/>
              <a:gd name="connsiteY6" fmla="*/ 24003 h 1767742"/>
              <a:gd name="connsiteX7" fmla="*/ 1370932 w 3100369"/>
              <a:gd name="connsiteY7" fmla="*/ 529488 h 1767742"/>
              <a:gd name="connsiteX8" fmla="*/ 1298924 w 3100369"/>
              <a:gd name="connsiteY8" fmla="*/ 1753624 h 176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0369" h="1767742">
                <a:moveTo>
                  <a:pt x="115187" y="1767742"/>
                </a:moveTo>
                <a:cubicBezTo>
                  <a:pt x="57593" y="1271555"/>
                  <a:pt x="0" y="775369"/>
                  <a:pt x="125819" y="513100"/>
                </a:cubicBezTo>
                <a:cubicBezTo>
                  <a:pt x="251638" y="250831"/>
                  <a:pt x="547578" y="32864"/>
                  <a:pt x="870099" y="194124"/>
                </a:cubicBezTo>
                <a:cubicBezTo>
                  <a:pt x="1192620" y="355385"/>
                  <a:pt x="1710071" y="1356617"/>
                  <a:pt x="2060945" y="1480663"/>
                </a:cubicBezTo>
                <a:cubicBezTo>
                  <a:pt x="2411819" y="1604710"/>
                  <a:pt x="2850321" y="1120935"/>
                  <a:pt x="2975345" y="938403"/>
                </a:cubicBezTo>
                <a:cubicBezTo>
                  <a:pt x="3100369" y="755871"/>
                  <a:pt x="2931594" y="537872"/>
                  <a:pt x="2811092" y="385472"/>
                </a:cubicBezTo>
                <a:cubicBezTo>
                  <a:pt x="2690590" y="233072"/>
                  <a:pt x="2492358" y="0"/>
                  <a:pt x="2252331" y="24003"/>
                </a:cubicBezTo>
                <a:cubicBezTo>
                  <a:pt x="2012304" y="48006"/>
                  <a:pt x="1529833" y="241218"/>
                  <a:pt x="1370932" y="529488"/>
                </a:cubicBezTo>
                <a:cubicBezTo>
                  <a:pt x="1212031" y="817758"/>
                  <a:pt x="1330864" y="1333893"/>
                  <a:pt x="1298924" y="1753624"/>
                </a:cubicBezTo>
              </a:path>
            </a:pathLst>
          </a:custGeom>
          <a:ln w="889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e 21"/>
          <p:cNvSpPr/>
          <p:nvPr/>
        </p:nvSpPr>
        <p:spPr>
          <a:xfrm>
            <a:off x="5652120" y="450912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e 22"/>
          <p:cNvSpPr/>
          <p:nvPr/>
        </p:nvSpPr>
        <p:spPr>
          <a:xfrm>
            <a:off x="7164288" y="450912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igura a mano libera 24"/>
          <p:cNvSpPr/>
          <p:nvPr/>
        </p:nvSpPr>
        <p:spPr>
          <a:xfrm>
            <a:off x="5220073" y="3189768"/>
            <a:ext cx="3245216" cy="2626241"/>
          </a:xfrm>
          <a:custGeom>
            <a:avLst/>
            <a:gdLst>
              <a:gd name="connsiteX0" fmla="*/ 109870 w 3269511"/>
              <a:gd name="connsiteY0" fmla="*/ 2530548 h 2626241"/>
              <a:gd name="connsiteX1" fmla="*/ 99237 w 3269511"/>
              <a:gd name="connsiteY1" fmla="*/ 1435395 h 2626241"/>
              <a:gd name="connsiteX2" fmla="*/ 705293 w 3269511"/>
              <a:gd name="connsiteY2" fmla="*/ 776176 h 2626241"/>
              <a:gd name="connsiteX3" fmla="*/ 1460204 w 3269511"/>
              <a:gd name="connsiteY3" fmla="*/ 1584251 h 2626241"/>
              <a:gd name="connsiteX4" fmla="*/ 2044995 w 3269511"/>
              <a:gd name="connsiteY4" fmla="*/ 2339162 h 2626241"/>
              <a:gd name="connsiteX5" fmla="*/ 2906232 w 3269511"/>
              <a:gd name="connsiteY5" fmla="*/ 1796902 h 2626241"/>
              <a:gd name="connsiteX6" fmla="*/ 2619153 w 3269511"/>
              <a:gd name="connsiteY6" fmla="*/ 606055 h 2626241"/>
              <a:gd name="connsiteX7" fmla="*/ 1481470 w 3269511"/>
              <a:gd name="connsiteY7" fmla="*/ 754911 h 2626241"/>
              <a:gd name="connsiteX8" fmla="*/ 715925 w 3269511"/>
              <a:gd name="connsiteY8" fmla="*/ 1881962 h 2626241"/>
              <a:gd name="connsiteX9" fmla="*/ 226828 w 3269511"/>
              <a:gd name="connsiteY9" fmla="*/ 1743739 h 2626241"/>
              <a:gd name="connsiteX10" fmla="*/ 1077432 w 3269511"/>
              <a:gd name="connsiteY10" fmla="*/ 520995 h 2626241"/>
              <a:gd name="connsiteX11" fmla="*/ 2906232 w 3269511"/>
              <a:gd name="connsiteY11" fmla="*/ 350874 h 2626241"/>
              <a:gd name="connsiteX12" fmla="*/ 3257107 w 3269511"/>
              <a:gd name="connsiteY12" fmla="*/ 2626241 h 2626241"/>
              <a:gd name="connsiteX0" fmla="*/ 184812 w 3344453"/>
              <a:gd name="connsiteY0" fmla="*/ 2530548 h 2626241"/>
              <a:gd name="connsiteX1" fmla="*/ 99237 w 3344453"/>
              <a:gd name="connsiteY1" fmla="*/ 1391360 h 2626241"/>
              <a:gd name="connsiteX2" fmla="*/ 780235 w 3344453"/>
              <a:gd name="connsiteY2" fmla="*/ 776176 h 2626241"/>
              <a:gd name="connsiteX3" fmla="*/ 1535146 w 3344453"/>
              <a:gd name="connsiteY3" fmla="*/ 1584251 h 2626241"/>
              <a:gd name="connsiteX4" fmla="*/ 2119937 w 3344453"/>
              <a:gd name="connsiteY4" fmla="*/ 2339162 h 2626241"/>
              <a:gd name="connsiteX5" fmla="*/ 2981174 w 3344453"/>
              <a:gd name="connsiteY5" fmla="*/ 1796902 h 2626241"/>
              <a:gd name="connsiteX6" fmla="*/ 2694095 w 3344453"/>
              <a:gd name="connsiteY6" fmla="*/ 606055 h 2626241"/>
              <a:gd name="connsiteX7" fmla="*/ 1556412 w 3344453"/>
              <a:gd name="connsiteY7" fmla="*/ 754911 h 2626241"/>
              <a:gd name="connsiteX8" fmla="*/ 790867 w 3344453"/>
              <a:gd name="connsiteY8" fmla="*/ 1881962 h 2626241"/>
              <a:gd name="connsiteX9" fmla="*/ 301770 w 3344453"/>
              <a:gd name="connsiteY9" fmla="*/ 1743739 h 2626241"/>
              <a:gd name="connsiteX10" fmla="*/ 1152374 w 3344453"/>
              <a:gd name="connsiteY10" fmla="*/ 520995 h 2626241"/>
              <a:gd name="connsiteX11" fmla="*/ 2981174 w 3344453"/>
              <a:gd name="connsiteY11" fmla="*/ 350874 h 2626241"/>
              <a:gd name="connsiteX12" fmla="*/ 3332049 w 3344453"/>
              <a:gd name="connsiteY12" fmla="*/ 2626241 h 2626241"/>
              <a:gd name="connsiteX0" fmla="*/ 85575 w 3245216"/>
              <a:gd name="connsiteY0" fmla="*/ 2530548 h 2626241"/>
              <a:gd name="connsiteX1" fmla="*/ 0 w 3245216"/>
              <a:gd name="connsiteY1" fmla="*/ 1391360 h 2626241"/>
              <a:gd name="connsiteX2" fmla="*/ 680998 w 3245216"/>
              <a:gd name="connsiteY2" fmla="*/ 776176 h 2626241"/>
              <a:gd name="connsiteX3" fmla="*/ 1435909 w 3245216"/>
              <a:gd name="connsiteY3" fmla="*/ 1584251 h 2626241"/>
              <a:gd name="connsiteX4" fmla="*/ 2020700 w 3245216"/>
              <a:gd name="connsiteY4" fmla="*/ 2339162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91630 w 3245216"/>
              <a:gd name="connsiteY8" fmla="*/ 1881962 h 2626241"/>
              <a:gd name="connsiteX9" fmla="*/ 202533 w 3245216"/>
              <a:gd name="connsiteY9" fmla="*/ 1743739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  <a:gd name="connsiteX0" fmla="*/ 54935 w 3214576"/>
              <a:gd name="connsiteY0" fmla="*/ 2530548 h 2626241"/>
              <a:gd name="connsiteX1" fmla="*/ 41367 w 3214576"/>
              <a:gd name="connsiteY1" fmla="*/ 1391360 h 2626241"/>
              <a:gd name="connsiteX2" fmla="*/ 650358 w 3214576"/>
              <a:gd name="connsiteY2" fmla="*/ 776176 h 2626241"/>
              <a:gd name="connsiteX3" fmla="*/ 1405269 w 3214576"/>
              <a:gd name="connsiteY3" fmla="*/ 1584251 h 2626241"/>
              <a:gd name="connsiteX4" fmla="*/ 1990060 w 3214576"/>
              <a:gd name="connsiteY4" fmla="*/ 2339162 h 2626241"/>
              <a:gd name="connsiteX5" fmla="*/ 2851297 w 3214576"/>
              <a:gd name="connsiteY5" fmla="*/ 1796902 h 2626241"/>
              <a:gd name="connsiteX6" fmla="*/ 2564218 w 3214576"/>
              <a:gd name="connsiteY6" fmla="*/ 606055 h 2626241"/>
              <a:gd name="connsiteX7" fmla="*/ 1426535 w 3214576"/>
              <a:gd name="connsiteY7" fmla="*/ 754911 h 2626241"/>
              <a:gd name="connsiteX8" fmla="*/ 660990 w 3214576"/>
              <a:gd name="connsiteY8" fmla="*/ 1881962 h 2626241"/>
              <a:gd name="connsiteX9" fmla="*/ 171893 w 3214576"/>
              <a:gd name="connsiteY9" fmla="*/ 1743739 h 2626241"/>
              <a:gd name="connsiteX10" fmla="*/ 1022497 w 3214576"/>
              <a:gd name="connsiteY10" fmla="*/ 520995 h 2626241"/>
              <a:gd name="connsiteX11" fmla="*/ 2851297 w 3214576"/>
              <a:gd name="connsiteY11" fmla="*/ 350874 h 2626241"/>
              <a:gd name="connsiteX12" fmla="*/ 3202172 w 3214576"/>
              <a:gd name="connsiteY12" fmla="*/ 2626241 h 2626241"/>
              <a:gd name="connsiteX0" fmla="*/ 54935 w 3214576"/>
              <a:gd name="connsiteY0" fmla="*/ 2530548 h 2626241"/>
              <a:gd name="connsiteX1" fmla="*/ 41367 w 3214576"/>
              <a:gd name="connsiteY1" fmla="*/ 1391360 h 2626241"/>
              <a:gd name="connsiteX2" fmla="*/ 650358 w 3214576"/>
              <a:gd name="connsiteY2" fmla="*/ 776176 h 2626241"/>
              <a:gd name="connsiteX3" fmla="*/ 1405269 w 3214576"/>
              <a:gd name="connsiteY3" fmla="*/ 1584251 h 2626241"/>
              <a:gd name="connsiteX4" fmla="*/ 1990060 w 3214576"/>
              <a:gd name="connsiteY4" fmla="*/ 2339162 h 2626241"/>
              <a:gd name="connsiteX5" fmla="*/ 2851297 w 3214576"/>
              <a:gd name="connsiteY5" fmla="*/ 1796902 h 2626241"/>
              <a:gd name="connsiteX6" fmla="*/ 2564218 w 3214576"/>
              <a:gd name="connsiteY6" fmla="*/ 606055 h 2626241"/>
              <a:gd name="connsiteX7" fmla="*/ 1426535 w 3214576"/>
              <a:gd name="connsiteY7" fmla="*/ 754911 h 2626241"/>
              <a:gd name="connsiteX8" fmla="*/ 660990 w 3214576"/>
              <a:gd name="connsiteY8" fmla="*/ 1881962 h 2626241"/>
              <a:gd name="connsiteX9" fmla="*/ 171893 w 3214576"/>
              <a:gd name="connsiteY9" fmla="*/ 1743739 h 2626241"/>
              <a:gd name="connsiteX10" fmla="*/ 1022497 w 3214576"/>
              <a:gd name="connsiteY10" fmla="*/ 520995 h 2626241"/>
              <a:gd name="connsiteX11" fmla="*/ 2851297 w 3214576"/>
              <a:gd name="connsiteY11" fmla="*/ 350874 h 2626241"/>
              <a:gd name="connsiteX12" fmla="*/ 3202172 w 3214576"/>
              <a:gd name="connsiteY12" fmla="*/ 2626241 h 2626241"/>
              <a:gd name="connsiteX0" fmla="*/ 66826 w 3226467"/>
              <a:gd name="connsiteY0" fmla="*/ 2530548 h 2626241"/>
              <a:gd name="connsiteX1" fmla="*/ 53258 w 3226467"/>
              <a:gd name="connsiteY1" fmla="*/ 1391360 h 2626241"/>
              <a:gd name="connsiteX2" fmla="*/ 662249 w 3226467"/>
              <a:gd name="connsiteY2" fmla="*/ 776176 h 2626241"/>
              <a:gd name="connsiteX3" fmla="*/ 1417160 w 3226467"/>
              <a:gd name="connsiteY3" fmla="*/ 1584251 h 2626241"/>
              <a:gd name="connsiteX4" fmla="*/ 2001951 w 3226467"/>
              <a:gd name="connsiteY4" fmla="*/ 2339162 h 2626241"/>
              <a:gd name="connsiteX5" fmla="*/ 2863188 w 3226467"/>
              <a:gd name="connsiteY5" fmla="*/ 1796902 h 2626241"/>
              <a:gd name="connsiteX6" fmla="*/ 2576109 w 3226467"/>
              <a:gd name="connsiteY6" fmla="*/ 606055 h 2626241"/>
              <a:gd name="connsiteX7" fmla="*/ 1438426 w 3226467"/>
              <a:gd name="connsiteY7" fmla="*/ 754911 h 2626241"/>
              <a:gd name="connsiteX8" fmla="*/ 672881 w 3226467"/>
              <a:gd name="connsiteY8" fmla="*/ 1881962 h 2626241"/>
              <a:gd name="connsiteX9" fmla="*/ 183784 w 3226467"/>
              <a:gd name="connsiteY9" fmla="*/ 1743739 h 2626241"/>
              <a:gd name="connsiteX10" fmla="*/ 1034388 w 3226467"/>
              <a:gd name="connsiteY10" fmla="*/ 520995 h 2626241"/>
              <a:gd name="connsiteX11" fmla="*/ 2863188 w 3226467"/>
              <a:gd name="connsiteY11" fmla="*/ 350874 h 2626241"/>
              <a:gd name="connsiteX12" fmla="*/ 3214063 w 3226467"/>
              <a:gd name="connsiteY12" fmla="*/ 2626241 h 2626241"/>
              <a:gd name="connsiteX0" fmla="*/ 54935 w 3300151"/>
              <a:gd name="connsiteY0" fmla="*/ 2471480 h 2626241"/>
              <a:gd name="connsiteX1" fmla="*/ 126942 w 3300151"/>
              <a:gd name="connsiteY1" fmla="*/ 1391360 h 2626241"/>
              <a:gd name="connsiteX2" fmla="*/ 735933 w 3300151"/>
              <a:gd name="connsiteY2" fmla="*/ 776176 h 2626241"/>
              <a:gd name="connsiteX3" fmla="*/ 1490844 w 3300151"/>
              <a:gd name="connsiteY3" fmla="*/ 1584251 h 2626241"/>
              <a:gd name="connsiteX4" fmla="*/ 2075635 w 3300151"/>
              <a:gd name="connsiteY4" fmla="*/ 2339162 h 2626241"/>
              <a:gd name="connsiteX5" fmla="*/ 2936872 w 3300151"/>
              <a:gd name="connsiteY5" fmla="*/ 1796902 h 2626241"/>
              <a:gd name="connsiteX6" fmla="*/ 2649793 w 3300151"/>
              <a:gd name="connsiteY6" fmla="*/ 606055 h 2626241"/>
              <a:gd name="connsiteX7" fmla="*/ 1512110 w 3300151"/>
              <a:gd name="connsiteY7" fmla="*/ 754911 h 2626241"/>
              <a:gd name="connsiteX8" fmla="*/ 746565 w 3300151"/>
              <a:gd name="connsiteY8" fmla="*/ 1881962 h 2626241"/>
              <a:gd name="connsiteX9" fmla="*/ 257468 w 3300151"/>
              <a:gd name="connsiteY9" fmla="*/ 1743739 h 2626241"/>
              <a:gd name="connsiteX10" fmla="*/ 1108072 w 3300151"/>
              <a:gd name="connsiteY10" fmla="*/ 520995 h 2626241"/>
              <a:gd name="connsiteX11" fmla="*/ 2936872 w 3300151"/>
              <a:gd name="connsiteY11" fmla="*/ 350874 h 2626241"/>
              <a:gd name="connsiteX12" fmla="*/ 3287747 w 3300151"/>
              <a:gd name="connsiteY12" fmla="*/ 2626241 h 2626241"/>
              <a:gd name="connsiteX0" fmla="*/ 0 w 3245216"/>
              <a:gd name="connsiteY0" fmla="*/ 2471480 h 2626241"/>
              <a:gd name="connsiteX1" fmla="*/ 72007 w 3245216"/>
              <a:gd name="connsiteY1" fmla="*/ 1391360 h 2626241"/>
              <a:gd name="connsiteX2" fmla="*/ 680998 w 3245216"/>
              <a:gd name="connsiteY2" fmla="*/ 776176 h 2626241"/>
              <a:gd name="connsiteX3" fmla="*/ 1435909 w 3245216"/>
              <a:gd name="connsiteY3" fmla="*/ 1584251 h 2626241"/>
              <a:gd name="connsiteX4" fmla="*/ 2020700 w 3245216"/>
              <a:gd name="connsiteY4" fmla="*/ 2339162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91630 w 3245216"/>
              <a:gd name="connsiteY8" fmla="*/ 1881962 h 2626241"/>
              <a:gd name="connsiteX9" fmla="*/ 202533 w 3245216"/>
              <a:gd name="connsiteY9" fmla="*/ 1743739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  <a:gd name="connsiteX0" fmla="*/ 0 w 3245216"/>
              <a:gd name="connsiteY0" fmla="*/ 2471480 h 2626241"/>
              <a:gd name="connsiteX1" fmla="*/ 72007 w 3245216"/>
              <a:gd name="connsiteY1" fmla="*/ 1391360 h 2626241"/>
              <a:gd name="connsiteX2" fmla="*/ 680998 w 3245216"/>
              <a:gd name="connsiteY2" fmla="*/ 776176 h 2626241"/>
              <a:gd name="connsiteX3" fmla="*/ 1435909 w 3245216"/>
              <a:gd name="connsiteY3" fmla="*/ 1584251 h 2626241"/>
              <a:gd name="connsiteX4" fmla="*/ 2020700 w 3245216"/>
              <a:gd name="connsiteY4" fmla="*/ 2339162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91630 w 3245216"/>
              <a:gd name="connsiteY8" fmla="*/ 1881962 h 2626241"/>
              <a:gd name="connsiteX9" fmla="*/ 216023 w 3245216"/>
              <a:gd name="connsiteY9" fmla="*/ 1535376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  <a:gd name="connsiteX0" fmla="*/ 0 w 3245216"/>
              <a:gd name="connsiteY0" fmla="*/ 2471480 h 2626241"/>
              <a:gd name="connsiteX1" fmla="*/ 72007 w 3245216"/>
              <a:gd name="connsiteY1" fmla="*/ 1391360 h 2626241"/>
              <a:gd name="connsiteX2" fmla="*/ 680998 w 3245216"/>
              <a:gd name="connsiteY2" fmla="*/ 776176 h 2626241"/>
              <a:gd name="connsiteX3" fmla="*/ 1435909 w 3245216"/>
              <a:gd name="connsiteY3" fmla="*/ 1584251 h 2626241"/>
              <a:gd name="connsiteX4" fmla="*/ 2020700 w 3245216"/>
              <a:gd name="connsiteY4" fmla="*/ 2339162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48071 w 3245216"/>
              <a:gd name="connsiteY8" fmla="*/ 1679392 h 2626241"/>
              <a:gd name="connsiteX9" fmla="*/ 216023 w 3245216"/>
              <a:gd name="connsiteY9" fmla="*/ 1535376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  <a:gd name="connsiteX0" fmla="*/ 0 w 3245216"/>
              <a:gd name="connsiteY0" fmla="*/ 2471480 h 2626241"/>
              <a:gd name="connsiteX1" fmla="*/ 72007 w 3245216"/>
              <a:gd name="connsiteY1" fmla="*/ 1391360 h 2626241"/>
              <a:gd name="connsiteX2" fmla="*/ 680998 w 3245216"/>
              <a:gd name="connsiteY2" fmla="*/ 776176 h 2626241"/>
              <a:gd name="connsiteX3" fmla="*/ 1435909 w 3245216"/>
              <a:gd name="connsiteY3" fmla="*/ 1584251 h 2626241"/>
              <a:gd name="connsiteX4" fmla="*/ 2376263 w 3245216"/>
              <a:gd name="connsiteY4" fmla="*/ 2327464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48071 w 3245216"/>
              <a:gd name="connsiteY8" fmla="*/ 1679392 h 2626241"/>
              <a:gd name="connsiteX9" fmla="*/ 216023 w 3245216"/>
              <a:gd name="connsiteY9" fmla="*/ 1535376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  <a:gd name="connsiteX0" fmla="*/ 0 w 3245216"/>
              <a:gd name="connsiteY0" fmla="*/ 2471480 h 2626241"/>
              <a:gd name="connsiteX1" fmla="*/ 72007 w 3245216"/>
              <a:gd name="connsiteY1" fmla="*/ 1391360 h 2626241"/>
              <a:gd name="connsiteX2" fmla="*/ 680998 w 3245216"/>
              <a:gd name="connsiteY2" fmla="*/ 776176 h 2626241"/>
              <a:gd name="connsiteX3" fmla="*/ 1440159 w 3245216"/>
              <a:gd name="connsiteY3" fmla="*/ 1751400 h 2626241"/>
              <a:gd name="connsiteX4" fmla="*/ 2376263 w 3245216"/>
              <a:gd name="connsiteY4" fmla="*/ 2327464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48071 w 3245216"/>
              <a:gd name="connsiteY8" fmla="*/ 1679392 h 2626241"/>
              <a:gd name="connsiteX9" fmla="*/ 216023 w 3245216"/>
              <a:gd name="connsiteY9" fmla="*/ 1535376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45216" h="2626241">
                <a:moveTo>
                  <a:pt x="0" y="2471480"/>
                </a:moveTo>
                <a:cubicBezTo>
                  <a:pt x="51905" y="2042642"/>
                  <a:pt x="18749" y="1774759"/>
                  <a:pt x="72007" y="1391360"/>
                </a:cubicBezTo>
                <a:cubicBezTo>
                  <a:pt x="123435" y="1048260"/>
                  <a:pt x="452973" y="716169"/>
                  <a:pt x="680998" y="776176"/>
                </a:cubicBezTo>
                <a:cubicBezTo>
                  <a:pt x="909023" y="836183"/>
                  <a:pt x="1157615" y="1492852"/>
                  <a:pt x="1440159" y="1751400"/>
                </a:cubicBezTo>
                <a:cubicBezTo>
                  <a:pt x="1722703" y="2009948"/>
                  <a:pt x="2135967" y="2319880"/>
                  <a:pt x="2376263" y="2327464"/>
                </a:cubicBezTo>
                <a:cubicBezTo>
                  <a:pt x="2616559" y="2335048"/>
                  <a:pt x="2845505" y="2083803"/>
                  <a:pt x="2881937" y="1796902"/>
                </a:cubicBezTo>
                <a:cubicBezTo>
                  <a:pt x="2918369" y="1510001"/>
                  <a:pt x="2832318" y="779720"/>
                  <a:pt x="2594858" y="606055"/>
                </a:cubicBezTo>
                <a:cubicBezTo>
                  <a:pt x="2357398" y="432390"/>
                  <a:pt x="1781639" y="576022"/>
                  <a:pt x="1457175" y="754911"/>
                </a:cubicBezTo>
                <a:cubicBezTo>
                  <a:pt x="1132711" y="933800"/>
                  <a:pt x="854930" y="1549315"/>
                  <a:pt x="648071" y="1679392"/>
                </a:cubicBezTo>
                <a:cubicBezTo>
                  <a:pt x="441212" y="1809469"/>
                  <a:pt x="148512" y="1728442"/>
                  <a:pt x="216023" y="1535376"/>
                </a:cubicBezTo>
                <a:cubicBezTo>
                  <a:pt x="283534" y="1342310"/>
                  <a:pt x="608818" y="718412"/>
                  <a:pt x="1053137" y="520995"/>
                </a:cubicBezTo>
                <a:cubicBezTo>
                  <a:pt x="1497456" y="323578"/>
                  <a:pt x="2518658" y="0"/>
                  <a:pt x="2881937" y="350874"/>
                </a:cubicBezTo>
                <a:cubicBezTo>
                  <a:pt x="3245216" y="701748"/>
                  <a:pt x="3239014" y="1663994"/>
                  <a:pt x="3232812" y="2626241"/>
                </a:cubicBezTo>
              </a:path>
            </a:pathLst>
          </a:custGeom>
          <a:ln w="889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11430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soluzione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per due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chiodi</a:t>
            </a:r>
            <a:endParaRPr lang="en-US" sz="32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940152" y="1412776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Comic Sans MS" pitchFamily="66" charset="0"/>
              </a:rPr>
              <a:t>adesso</a:t>
            </a:r>
            <a:r>
              <a:rPr lang="en-US" sz="2400" dirty="0" smtClean="0">
                <a:latin typeface="Comic Sans MS" pitchFamily="66" charset="0"/>
              </a:rPr>
              <a:t> se </a:t>
            </a:r>
            <a:r>
              <a:rPr lang="en-US" sz="2400" dirty="0" err="1" smtClean="0">
                <a:latin typeface="Comic Sans MS" pitchFamily="66" charset="0"/>
              </a:rPr>
              <a:t>rimuoviamo</a:t>
            </a:r>
            <a:r>
              <a:rPr lang="en-US" sz="2400" dirty="0" smtClean="0">
                <a:latin typeface="Comic Sans MS" pitchFamily="66" charset="0"/>
              </a:rPr>
              <a:t> un </a:t>
            </a:r>
            <a:r>
              <a:rPr lang="en-US" sz="2400" dirty="0" err="1" smtClean="0">
                <a:latin typeface="Comic Sans MS" pitchFamily="66" charset="0"/>
              </a:rPr>
              <a:t>chiodo</a:t>
            </a:r>
            <a:r>
              <a:rPr lang="en-US" sz="2400" dirty="0" smtClean="0">
                <a:latin typeface="Comic Sans MS" pitchFamily="66" charset="0"/>
              </a:rPr>
              <a:t> (</a:t>
            </a:r>
            <a:r>
              <a:rPr lang="en-US" sz="2400" dirty="0" err="1" smtClean="0">
                <a:latin typeface="Comic Sans MS" pitchFamily="66" charset="0"/>
              </a:rPr>
              <a:t>qualsiasi</a:t>
            </a:r>
            <a:r>
              <a:rPr lang="en-US" sz="2400" dirty="0" smtClean="0">
                <a:latin typeface="Comic Sans MS" pitchFamily="66" charset="0"/>
              </a:rPr>
              <a:t>)?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5787" y="932681"/>
            <a:ext cx="41243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magine 15" descr="munchur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077072"/>
            <a:ext cx="3744416" cy="2076822"/>
          </a:xfrm>
          <a:prstGeom prst="rect">
            <a:avLst/>
          </a:prstGeom>
        </p:spPr>
      </p:pic>
      <p:sp>
        <p:nvSpPr>
          <p:cNvPr id="7" name="Cornice 6"/>
          <p:cNvSpPr/>
          <p:nvPr/>
        </p:nvSpPr>
        <p:spPr>
          <a:xfrm>
            <a:off x="744943" y="3933056"/>
            <a:ext cx="4187097" cy="2448272"/>
          </a:xfrm>
          <a:prstGeom prst="fram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940152" y="3933056"/>
            <a:ext cx="2664296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e se volessi farlo con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chiodi?</a:t>
            </a:r>
            <a:endParaRPr kumimoji="0" lang="it-IT" altLang="it-IT" sz="2800" b="0" i="0" u="none" strike="noStrike" kern="120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652120" y="5733256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=3,4,…,100,…,1.000.000…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868144" y="285293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cade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!!!</a:t>
            </a:r>
            <a:endParaRPr lang="en-US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build="p"/>
      <p:bldP spid="8" grpId="0"/>
      <p:bldP spid="11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7176</TotalTime>
  <Words>1298</Words>
  <Application>Microsoft Office PowerPoint</Application>
  <PresentationFormat>Presentazione su schermo (4:3)</PresentationFormat>
  <Paragraphs>243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7" baseType="lpstr">
      <vt:lpstr>Tema di Office</vt:lpstr>
      <vt:lpstr>Algoritmi e Strutture Dati</vt:lpstr>
      <vt:lpstr>Picture-Hanging Puzzles</vt:lpstr>
      <vt:lpstr>Un modo perverso di attaccare quadri: puzzle, matematica, algoritmi</vt:lpstr>
      <vt:lpstr>Un modo classico di appendere un quadro:</vt:lpstr>
      <vt:lpstr>Un modo classico di appendere un quadro:</vt:lpstr>
      <vt:lpstr>Un modo classico di appendere un quadro:</vt:lpstr>
      <vt:lpstr>Diapositiva 7</vt:lpstr>
      <vt:lpstr>…tentativi…</vt:lpstr>
      <vt:lpstr>soluzione per due chiodi</vt:lpstr>
      <vt:lpstr>Prima cosa che ho imparato dell’informatica:</vt:lpstr>
      <vt:lpstr>Diapositiva 11</vt:lpstr>
      <vt:lpstr>un’interessante relazione: anelli di Borromeo</vt:lpstr>
      <vt:lpstr>anelli di Borromeo: 3D</vt:lpstr>
      <vt:lpstr>Un’interessante relazione</vt:lpstr>
      <vt:lpstr>Diapositiva 15</vt:lpstr>
      <vt:lpstr>Il nucleo matematico del problema, ovvero: la formalizzazione</vt:lpstr>
      <vt:lpstr>Una astrazione utile che usa i gruppi liberi</vt:lpstr>
      <vt:lpstr>…tentativi…</vt:lpstr>
      <vt:lpstr>Perché formalizzare?</vt:lpstr>
      <vt:lpstr>Diapositiva 20</vt:lpstr>
      <vt:lpstr>…un esempio…</vt:lpstr>
      <vt:lpstr>…un altro esempio…</vt:lpstr>
      <vt:lpstr>Dalla formalizzazione all’algoritmo  (in questo caso ricorsivo)</vt:lpstr>
      <vt:lpstr>soluzione per n chiodi: un algoritmo ricorsivo</vt:lpstr>
      <vt:lpstr>soluzione per tre chiodi</vt:lpstr>
      <vt:lpstr>Soluzione ricorsiva</vt:lpstr>
      <vt:lpstr>Una domanda da informatici:</vt:lpstr>
      <vt:lpstr>Valutare l’algoritmo, ovvero: analisi della complessità</vt:lpstr>
      <vt:lpstr>Analisi della complessità</vt:lpstr>
      <vt:lpstr>Un’altra cosa che ho imparato dell’informatica:</vt:lpstr>
      <vt:lpstr>L’eterno tarlo dell’algoritmista: si potrà fare meglio?</vt:lpstr>
      <vt:lpstr>Una soluzione più efficiente</vt:lpstr>
      <vt:lpstr>Analisi della complessità</vt:lpstr>
      <vt:lpstr>Le due soluzioni a confronto</vt:lpstr>
      <vt:lpstr>…THE END…</vt:lpstr>
      <vt:lpstr>soluzione per quattro chiodi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 (meno scontati) della visita DFS</dc:title>
  <dc:creator>Luciano</dc:creator>
  <cp:lastModifiedBy>Ciano</cp:lastModifiedBy>
  <cp:revision>297</cp:revision>
  <dcterms:created xsi:type="dcterms:W3CDTF">2013-03-05T17:51:33Z</dcterms:created>
  <dcterms:modified xsi:type="dcterms:W3CDTF">2016-10-24T15:20:16Z</dcterms:modified>
</cp:coreProperties>
</file>