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79" r:id="rId3"/>
    <p:sldId id="307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7" r:id="rId13"/>
    <p:sldId id="318" r:id="rId14"/>
    <p:sldId id="376" r:id="rId15"/>
    <p:sldId id="319" r:id="rId16"/>
    <p:sldId id="320" r:id="rId17"/>
    <p:sldId id="321" r:id="rId18"/>
    <p:sldId id="322" r:id="rId19"/>
    <p:sldId id="310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78" r:id="rId37"/>
    <p:sldId id="339" r:id="rId38"/>
    <p:sldId id="377" r:id="rId39"/>
    <p:sldId id="341" r:id="rId40"/>
    <p:sldId id="342" r:id="rId41"/>
    <p:sldId id="343" r:id="rId42"/>
    <p:sldId id="344" r:id="rId43"/>
    <p:sldId id="348" r:id="rId44"/>
    <p:sldId id="347" r:id="rId45"/>
    <p:sldId id="346" r:id="rId46"/>
    <p:sldId id="374" r:id="rId47"/>
    <p:sldId id="375" r:id="rId48"/>
    <p:sldId id="351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+(c</a:t>
            </a:r>
            <a:r>
              <a:rPr lang="en-US" sz="2000" baseline="-25000" dirty="0" smtClean="0"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nastri</a:t>
            </a:r>
            <a:r>
              <a:rPr lang="en-US" sz="2200" dirty="0" smtClean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16117</TotalTime>
  <Words>2313</Words>
  <Application>Microsoft Office PowerPoint</Application>
  <PresentationFormat>Presentazione su schermo (4:3)</PresentationFormat>
  <Paragraphs>356</Paragraphs>
  <Slides>48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48</vt:i4>
      </vt:variant>
    </vt:vector>
  </HeadingPairs>
  <TitlesOfParts>
    <vt:vector size="51" baseType="lpstr">
      <vt:lpstr>Tema di Office</vt:lpstr>
      <vt:lpstr>Equation</vt:lpstr>
      <vt:lpstr>Equazione</vt:lpstr>
      <vt:lpstr>Algoritmi e Strutture Dati</vt:lpstr>
      <vt:lpstr>Diapositiva 2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Notazione asintotica: intuizioni</vt:lpstr>
      <vt:lpstr>Notazione asintotica: intuizioni</vt:lpstr>
      <vt:lpstr>Diapositiva 18</vt:lpstr>
      <vt:lpstr>Un’altra tabella: dalla bilancia al computer</vt:lpstr>
      <vt:lpstr>Diapositiva 20</vt:lpstr>
      <vt:lpstr>Esempi:</vt:lpstr>
      <vt:lpstr>Notazione asintotica O</vt:lpstr>
      <vt:lpstr>Diapositiva 23</vt:lpstr>
      <vt:lpstr>Diapositiva 24</vt:lpstr>
      <vt:lpstr>Esempi:</vt:lpstr>
      <vt:lpstr>Notazione asintotica </vt:lpstr>
      <vt:lpstr>Diapositiva 27</vt:lpstr>
      <vt:lpstr>Diapositiva 28</vt:lpstr>
      <vt:lpstr>Esempi:</vt:lpstr>
      <vt:lpstr>Notazione asintotica </vt:lpstr>
      <vt:lpstr>Notare che:</vt:lpstr>
      <vt:lpstr>Diapositiva 32</vt:lpstr>
      <vt:lpstr>Diapositiva 33</vt:lpstr>
      <vt:lpstr>Diapositiva 34</vt:lpstr>
      <vt:lpstr>Analogie</vt:lpstr>
      <vt:lpstr>Graficamente</vt:lpstr>
      <vt:lpstr>Diapositiva 37</vt:lpstr>
      <vt:lpstr>Ancora una convenzione</vt:lpstr>
      <vt:lpstr>…una semplice ma utile proprietà per capire la velocità di una funzione</vt:lpstr>
      <vt:lpstr>Diapositiva 40</vt:lpstr>
      <vt:lpstr>Diapositiva 41</vt:lpstr>
      <vt:lpstr>Diapositiva 42</vt:lpstr>
      <vt:lpstr>Velocità delle funzioni composte</vt:lpstr>
      <vt:lpstr>Velocità delle funzioni composte</vt:lpstr>
      <vt:lpstr>Diapositiva 45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378</cp:revision>
  <dcterms:created xsi:type="dcterms:W3CDTF">2013-03-05T17:51:33Z</dcterms:created>
  <dcterms:modified xsi:type="dcterms:W3CDTF">2018-10-08T12:50:56Z</dcterms:modified>
</cp:coreProperties>
</file>