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307" r:id="rId3"/>
    <p:sldId id="305" r:id="rId4"/>
    <p:sldId id="308" r:id="rId5"/>
    <p:sldId id="312" r:id="rId6"/>
    <p:sldId id="309" r:id="rId7"/>
    <p:sldId id="313" r:id="rId8"/>
    <p:sldId id="314" r:id="rId9"/>
    <p:sldId id="315" r:id="rId10"/>
    <p:sldId id="316" r:id="rId11"/>
    <p:sldId id="317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77" r:id="rId37"/>
    <p:sldId id="341" r:id="rId38"/>
    <p:sldId id="342" r:id="rId39"/>
    <p:sldId id="343" r:id="rId40"/>
    <p:sldId id="344" r:id="rId41"/>
    <p:sldId id="348" r:id="rId42"/>
    <p:sldId id="347" r:id="rId43"/>
    <p:sldId id="346" r:id="rId44"/>
    <p:sldId id="374" r:id="rId45"/>
    <p:sldId id="375" r:id="rId46"/>
    <p:sldId id="351" r:id="rId4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10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4119563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4119563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lettura</a:t>
            </a:r>
            <a:r>
              <a:rPr lang="en-US" sz="2200" dirty="0" smtClean="0">
                <a:latin typeface="Comic Sans MS" pitchFamily="66" charset="0"/>
              </a:rPr>
              <a:t> o </a:t>
            </a:r>
            <a:r>
              <a:rPr lang="en-US" sz="2200" dirty="0" err="1" smtClean="0">
                <a:latin typeface="Comic Sans MS" pitchFamily="66" charset="0"/>
              </a:rPr>
              <a:t>stampa</a:t>
            </a:r>
            <a:r>
              <a:rPr lang="en-US" sz="2200" dirty="0" smtClean="0">
                <a:latin typeface="Comic Sans MS" pitchFamily="66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2289</Words>
  <Application>Microsoft Office PowerPoint</Application>
  <PresentationFormat>Presentazione su schermo (4:3)</PresentationFormat>
  <Paragraphs>352</Paragraphs>
  <Slides>46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46</vt:i4>
      </vt:variant>
    </vt:vector>
  </HeadingPairs>
  <TitlesOfParts>
    <vt:vector size="49" baseType="lpstr">
      <vt:lpstr>Tema di Office</vt:lpstr>
      <vt:lpstr>Equation</vt:lpstr>
      <vt:lpstr>Equazione</vt:lpstr>
      <vt:lpstr>Algoritmi e Strutture Dati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9</vt:lpstr>
      <vt:lpstr>Diapositiva 10</vt:lpstr>
      <vt:lpstr>Diapositiva 11</vt:lpstr>
      <vt:lpstr>Diapositiva 12</vt:lpstr>
      <vt:lpstr>Diapositiva 13</vt:lpstr>
      <vt:lpstr>Diapositiva 14</vt:lpstr>
      <vt:lpstr>Notazione asintotica: intuizioni</vt:lpstr>
      <vt:lpstr>Notazione asintotica: intuizioni</vt:lpstr>
      <vt:lpstr>Diapositiva 17</vt:lpstr>
      <vt:lpstr>Un’altra tabella: dalla bilancia al computer</vt:lpstr>
      <vt:lpstr>Diapositiva 19</vt:lpstr>
      <vt:lpstr>Esempi:</vt:lpstr>
      <vt:lpstr>Notazione asintotica O</vt:lpstr>
      <vt:lpstr>Diapositiva 22</vt:lpstr>
      <vt:lpstr>Diapositiva 23</vt:lpstr>
      <vt:lpstr>Esempi:</vt:lpstr>
      <vt:lpstr>Notazione asintotica </vt:lpstr>
      <vt:lpstr>Diapositiva 26</vt:lpstr>
      <vt:lpstr>Diapositiva 27</vt:lpstr>
      <vt:lpstr>Esempi:</vt:lpstr>
      <vt:lpstr>Notazione asintotica </vt:lpstr>
      <vt:lpstr>Notare che:</vt:lpstr>
      <vt:lpstr>Diapositiva 31</vt:lpstr>
      <vt:lpstr>Diapositiva 32</vt:lpstr>
      <vt:lpstr>Diapositiva 33</vt:lpstr>
      <vt:lpstr>Analogie</vt:lpstr>
      <vt:lpstr>Diapositiva 35</vt:lpstr>
      <vt:lpstr>Ancora una convenzione</vt:lpstr>
      <vt:lpstr>…una semplice ma utile proprietà per capire la velocità di una funzione</vt:lpstr>
      <vt:lpstr>Diapositiva 38</vt:lpstr>
      <vt:lpstr>Diapositiva 39</vt:lpstr>
      <vt:lpstr>Diapositiva 40</vt:lpstr>
      <vt:lpstr>Velocità delle funzioni composte</vt:lpstr>
      <vt:lpstr>Velocità delle funzioni composte</vt:lpstr>
      <vt:lpstr>Diapositiva 43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352</cp:revision>
  <dcterms:created xsi:type="dcterms:W3CDTF">2013-03-05T17:51:33Z</dcterms:created>
  <dcterms:modified xsi:type="dcterms:W3CDTF">2013-10-14T10:59:08Z</dcterms:modified>
</cp:coreProperties>
</file>