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430" r:id="rId14"/>
    <p:sldId id="432" r:id="rId15"/>
    <p:sldId id="431" r:id="rId16"/>
    <p:sldId id="425" r:id="rId17"/>
    <p:sldId id="461" r:id="rId18"/>
    <p:sldId id="467" r:id="rId19"/>
    <p:sldId id="470" r:id="rId20"/>
    <p:sldId id="469" r:id="rId21"/>
    <p:sldId id="471" r:id="rId22"/>
    <p:sldId id="463" r:id="rId23"/>
    <p:sldId id="464" r:id="rId24"/>
    <p:sldId id="465" r:id="rId25"/>
    <p:sldId id="466" r:id="rId26"/>
    <p:sldId id="462" r:id="rId27"/>
    <p:sldId id="473" r:id="rId28"/>
    <p:sldId id="474" r:id="rId29"/>
    <p:sldId id="472" r:id="rId30"/>
    <p:sldId id="426" r:id="rId31"/>
    <p:sldId id="427" r:id="rId32"/>
    <p:sldId id="429" r:id="rId33"/>
    <p:sldId id="475" r:id="rId34"/>
    <p:sldId id="476" r:id="rId35"/>
    <p:sldId id="477" r:id="rId36"/>
    <p:sldId id="377" r:id="rId37"/>
    <p:sldId id="378" r:id="rId38"/>
    <p:sldId id="413" r:id="rId39"/>
    <p:sldId id="379" r:id="rId40"/>
    <p:sldId id="380" r:id="rId41"/>
    <p:sldId id="381" r:id="rId42"/>
    <p:sldId id="382" r:id="rId43"/>
    <p:sldId id="428" r:id="rId44"/>
    <p:sldId id="418" r:id="rId45"/>
    <p:sldId id="386" r:id="rId46"/>
    <p:sldId id="417" r:id="rId47"/>
    <p:sldId id="433" r:id="rId48"/>
    <p:sldId id="434" r:id="rId49"/>
    <p:sldId id="435" r:id="rId50"/>
    <p:sldId id="436" r:id="rId51"/>
    <p:sldId id="437" r:id="rId52"/>
    <p:sldId id="438" r:id="rId53"/>
    <p:sldId id="439" r:id="rId54"/>
    <p:sldId id="440" r:id="rId55"/>
    <p:sldId id="441" r:id="rId56"/>
    <p:sldId id="442" r:id="rId57"/>
    <p:sldId id="443" r:id="rId58"/>
    <p:sldId id="444" r:id="rId59"/>
    <p:sldId id="445" r:id="rId60"/>
    <p:sldId id="446" r:id="rId61"/>
    <p:sldId id="447" r:id="rId62"/>
    <p:sldId id="448" r:id="rId63"/>
    <p:sldId id="449" r:id="rId64"/>
    <p:sldId id="450" r:id="rId65"/>
    <p:sldId id="451" r:id="rId66"/>
    <p:sldId id="452" r:id="rId67"/>
    <p:sldId id="453" r:id="rId68"/>
    <p:sldId id="454" r:id="rId69"/>
    <p:sldId id="455" r:id="rId70"/>
    <p:sldId id="456" r:id="rId71"/>
    <p:sldId id="457" r:id="rId72"/>
    <p:sldId id="458" r:id="rId73"/>
    <p:sldId id="459" r:id="rId74"/>
    <p:sldId id="460" r:id="rId7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>
        <p:scale>
          <a:sx n="90" d="100"/>
          <a:sy n="90" d="100"/>
        </p:scale>
        <p:origin x="-85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 smtClean="0">
              <a:latin typeface="Comic Sans MS" pitchFamily="66" charset="0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 smtClean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 smtClean="0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smtClean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 smtClean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casi</a:t>
            </a:r>
            <a:r>
              <a:rPr lang="en-US" sz="2400" dirty="0" smtClean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</a:t>
              </a:r>
              <a:r>
                <a:rPr lang="it-IT" altLang="it-IT" sz="2400" dirty="0">
                  <a:latin typeface="Comic Sans MS" pitchFamily="66" charset="0"/>
                </a:rPr>
                <a:t>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  <a:endParaRPr lang="it-IT" altLang="it-IT" sz="2400" dirty="0" smtClean="0">
                <a:latin typeface="Comic Sans MS" pitchFamily="66" charset="0"/>
              </a:endParaRP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2c + 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3c + T(</a:t>
              </a:r>
              <a:r>
                <a:rPr lang="it-IT" altLang="it-IT" sz="24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 smtClean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 smtClean="0">
                  <a:latin typeface="Comic Sans MS" pitchFamily="66" charset="0"/>
                </a:rPr>
                <a:t>       = </a:t>
              </a:r>
              <a:r>
                <a:rPr lang="it-IT" altLang="it-IT" sz="2400" dirty="0">
                  <a:latin typeface="Comic Sans MS" pitchFamily="66" charset="0"/>
                </a:rPr>
                <a:t>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</a:t>
            </a:r>
            <a:r>
              <a:rPr lang="it-IT" altLang="it-IT" sz="2800" dirty="0" smtClean="0">
                <a:latin typeface="Comic Sans MS" pitchFamily="66" charset="0"/>
              </a:rPr>
              <a:t>log</a:t>
            </a:r>
            <a:r>
              <a:rPr lang="it-IT" altLang="it-IT" sz="2800" baseline="-25000" dirty="0" smtClean="0">
                <a:latin typeface="Comic Sans MS" pitchFamily="66" charset="0"/>
              </a:rPr>
              <a:t>2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 + 1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</a:t>
            </a:r>
            <a:r>
              <a:rPr lang="it-IT" altLang="it-IT" sz="2800" dirty="0" smtClean="0">
                <a:latin typeface="Comic Sans MS" pitchFamily="66" charset="0"/>
              </a:rPr>
              <a:t>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-1: </a:t>
            </a:r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= T(1) +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</a:t>
            </a:r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+ 1 + </a:t>
            </a:r>
            <a:r>
              <a:rPr lang="it-IT" altLang="it-IT" sz="2200" dirty="0" err="1" smtClean="0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+ 1 + 2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+ 3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 + 4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-2)+1)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4(2T(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-3)+1)+2+1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8T(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-3)+4+2+1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2</a:t>
            </a:r>
            <a:r>
              <a:rPr lang="it-IT" altLang="it-IT" sz="2200" baseline="30000" dirty="0" smtClean="0"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-i)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200" dirty="0" smtClean="0">
                <a:latin typeface="Comic Sans MS" pitchFamily="66" charset="0"/>
              </a:rPr>
              <a:t> 2</a:t>
            </a:r>
            <a:r>
              <a:rPr lang="it-IT" altLang="it-IT" sz="2200" baseline="30000" dirty="0" smtClean="0">
                <a:latin typeface="Comic Sans MS" pitchFamily="66" charset="0"/>
              </a:rPr>
              <a:t>j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j=0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 smtClean="0">
                <a:latin typeface="Comic Sans MS" pitchFamily="66" charset="0"/>
              </a:rPr>
              <a:t>i-1</a:t>
            </a:r>
            <a:endParaRPr lang="it-IT" altLang="it-IT" sz="1400" dirty="0">
              <a:latin typeface="Comic Sans MS" pitchFamily="66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per i=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  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 smtClean="0">
                <a:latin typeface="Comic Sans MS" pitchFamily="66" charset="0"/>
              </a:rPr>
              <a:t>-1</a:t>
            </a:r>
            <a:r>
              <a:rPr lang="it-IT" altLang="it-IT" sz="2800" dirty="0" smtClean="0">
                <a:latin typeface="Comic Sans MS" pitchFamily="66" charset="0"/>
              </a:rPr>
              <a:t>T(1) + </a:t>
            </a:r>
            <a:r>
              <a:rPr lang="it-IT" altLang="it-IT" sz="3200" dirty="0" smtClean="0">
                <a:latin typeface="Comic Sans MS" pitchFamily="66" charset="0"/>
              </a:rPr>
              <a:t>∑</a:t>
            </a:r>
            <a:r>
              <a:rPr lang="it-IT" altLang="it-IT" sz="2800" dirty="0" smtClean="0">
                <a:latin typeface="Comic Sans MS" pitchFamily="66" charset="0"/>
              </a:rPr>
              <a:t>2</a:t>
            </a:r>
            <a:r>
              <a:rPr lang="it-IT" altLang="it-IT" sz="2800" baseline="30000" dirty="0" smtClean="0">
                <a:latin typeface="Comic Sans MS" pitchFamily="66" charset="0"/>
              </a:rPr>
              <a:t>j</a:t>
            </a:r>
            <a:r>
              <a:rPr lang="it-IT" altLang="it-IT" sz="2800" dirty="0" smtClean="0">
                <a:latin typeface="Comic Sans MS" pitchFamily="66" charset="0"/>
              </a:rPr>
              <a:t> = </a:t>
            </a:r>
            <a:r>
              <a:rPr lang="el-GR" altLang="it-IT" sz="2800" dirty="0" smtClean="0">
                <a:latin typeface="Comic Sans MS" pitchFamily="66" charset="0"/>
              </a:rPr>
              <a:t>Θ</a:t>
            </a:r>
            <a:r>
              <a:rPr lang="it-IT" altLang="it-IT" sz="2800" dirty="0" smtClean="0">
                <a:latin typeface="Comic Sans MS" pitchFamily="66" charset="0"/>
              </a:rPr>
              <a:t>(2</a:t>
            </a:r>
            <a:r>
              <a:rPr lang="it-IT" altLang="it-IT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omic Sans MS" pitchFamily="66" charset="0"/>
              </a:rPr>
              <a:t>j=0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 smtClean="0">
                <a:latin typeface="Comic Sans MS" pitchFamily="66" charset="0"/>
              </a:rPr>
              <a:t>-2</a:t>
            </a:r>
            <a:endParaRPr lang="it-IT" altLang="it-IT" dirty="0">
              <a:latin typeface="Comic Sans MS" pitchFamily="66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16T(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-4)+8+4+2+1</a:t>
            </a: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-1)+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-2) +1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</a:t>
            </a:r>
            <a:r>
              <a:rPr lang="it-IT" altLang="it-IT" sz="2200" dirty="0" smtClean="0">
                <a:latin typeface="Comic Sans MS" pitchFamily="66" charset="0"/>
              </a:rPr>
              <a:t>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-1) +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+1+T(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 +1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-2)+2T(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-4)+1+2(T(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-5)+1)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-6)+1+3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= 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-3)+3T(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-4)+3T(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-5) </a:t>
            </a:r>
            <a:r>
              <a:rPr lang="it-IT" altLang="it-IT" sz="2200" dirty="0" err="1" smtClean="0">
                <a:latin typeface="Comic Sans MS" pitchFamily="66" charset="0"/>
              </a:rPr>
              <a:t>+T</a:t>
            </a:r>
            <a:r>
              <a:rPr lang="it-IT" altLang="it-IT" sz="2200" dirty="0" smtClean="0">
                <a:latin typeface="Comic Sans MS" pitchFamily="66" charset="0"/>
              </a:rPr>
              <a:t>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-6)+7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 smtClean="0">
                  <a:latin typeface="Comic Sans MS" pitchFamily="66" charset="0"/>
                </a:rPr>
                <a:t>- 1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</a:t>
              </a:r>
              <a:r>
                <a:rPr lang="en-US" sz="2000" dirty="0" err="1" smtClean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- 1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 smtClean="0">
                <a:latin typeface="Comic Sans MS" pitchFamily="66" charset="0"/>
              </a:rPr>
              <a:t>2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 ≥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)≥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/</a:t>
            </a:r>
            <a:r>
              <a:rPr lang="en-US" sz="2400" dirty="0" smtClean="0">
                <a:latin typeface="Comic Sans MS" pitchFamily="66" charset="0"/>
              </a:rPr>
              <a:t>2=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/4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l-GR" sz="2400" dirty="0" smtClean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 smtClean="0">
                <a:latin typeface="Comic Sans MS" pitchFamily="66" charset="0"/>
                <a:sym typeface="Symbol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+T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)=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≤ 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</a:t>
            </a:r>
            <a:r>
              <a:rPr lang="en-US" sz="3200" dirty="0" smtClean="0">
                <a:latin typeface="Comic Sans MS" pitchFamily="66" charset="0"/>
                <a:sym typeface="Symbol"/>
              </a:rPr>
              <a:t>(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usare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maggiorazioni</a:t>
            </a:r>
            <a:r>
              <a:rPr lang="en-US" sz="2200" dirty="0" smtClean="0">
                <a:latin typeface="Comic Sans MS" pitchFamily="66" charset="0"/>
              </a:rPr>
              <a:t> per </a:t>
            </a:r>
            <a:r>
              <a:rPr lang="en-US" sz="2200" dirty="0" err="1" smtClean="0">
                <a:latin typeface="Comic Sans MS" pitchFamily="66" charset="0"/>
              </a:rPr>
              <a:t>fornire</a:t>
            </a:r>
            <a:r>
              <a:rPr lang="en-US" sz="2200" dirty="0" smtClean="0">
                <a:latin typeface="Comic Sans MS" pitchFamily="66" charset="0"/>
              </a:rPr>
              <a:t> upper bound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vale </a:t>
            </a:r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l-GR" sz="3200" dirty="0" smtClean="0">
                <a:latin typeface="Comic Sans MS" pitchFamily="66" charset="0"/>
                <a:sym typeface="Symbol"/>
              </a:rPr>
              <a:t>Θ</a:t>
            </a:r>
            <a:r>
              <a:rPr lang="en-US" sz="3200" dirty="0" smtClean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+T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-3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-2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 smtClean="0">
                  <a:latin typeface="Comic Sans MS" pitchFamily="66" charset="0"/>
                </a:rPr>
                <a:t>-6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latin typeface="Comic Sans MS" pitchFamily="66" charset="0"/>
                </a:rPr>
                <a:t>…</a:t>
              </a:r>
              <a:endParaRPr lang="en-US" sz="3200" dirty="0">
                <a:latin typeface="Comic Sans MS" pitchFamily="66" charset="0"/>
              </a:endParaRP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[T(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)]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</a:t>
            </a:r>
            <a:r>
              <a:rPr lang="it-IT" altLang="it-IT" sz="2400" dirty="0" smtClean="0">
                <a:latin typeface="Comic Sans MS" pitchFamily="66" charset="0"/>
              </a:rPr>
              <a:t>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</a:t>
            </a:r>
            <a:r>
              <a:rPr lang="it-IT" altLang="it-IT" sz="2400" dirty="0" smtClean="0">
                <a:latin typeface="Comic Sans MS" pitchFamily="66" charset="0"/>
              </a:rPr>
              <a:t>T(1</a:t>
            </a:r>
            <a:r>
              <a:rPr lang="it-IT" altLang="it-IT" sz="2400" dirty="0">
                <a:latin typeface="Comic Sans MS" pitchFamily="66" charset="0"/>
              </a:rPr>
              <a:t>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) = T(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/3) + T(2/3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107505" y="53834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3019724" y="53930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smtClean="0">
                <a:latin typeface="Comic Sans MS" pitchFamily="66" charset="0"/>
                <a:sym typeface="Symbol"/>
              </a:rPr>
              <a:t>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107505" y="59399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livelli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4788024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5508104" y="5570076"/>
            <a:ext cx="3419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 smtClean="0">
                <a:latin typeface="Comic Sans MS" pitchFamily="66" charset="0"/>
                <a:sym typeface="Symbol"/>
              </a:rPr>
              <a:t> log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/9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/3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mtClean="0">
                <a:latin typeface="Comic Sans MS" pitchFamily="66" charset="0"/>
              </a:rPr>
              <a:t>2/3</a:t>
            </a:r>
            <a:r>
              <a:rPr lang="en-US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8/27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947715" y="5898138"/>
            <a:ext cx="1696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O(</a:t>
            </a:r>
            <a:r>
              <a:rPr lang="en-US" sz="2000" dirty="0" smtClean="0">
                <a:latin typeface="Comic Sans MS" pitchFamily="66" charset="0"/>
              </a:rPr>
              <a:t>log</a:t>
            </a:r>
            <a:r>
              <a:rPr lang="en-US" sz="2000" baseline="-25000" dirty="0" smtClean="0">
                <a:latin typeface="Comic Sans MS" pitchFamily="66" charset="0"/>
              </a:rPr>
              <a:t>3/2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4932040" y="6156593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vale 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 smtClean="0">
                <a:latin typeface="Comic Sans MS" pitchFamily="66" charset="0"/>
                <a:sym typeface="Symbol"/>
              </a:rPr>
              <a:t> log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</a:p>
        </p:txBody>
      </p:sp>
      <p:grpSp>
        <p:nvGrpSpPr>
          <p:cNvPr id="154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  <a:sym typeface="Symbol"/>
              </a:rPr>
              <a:t>(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baseline="-25000" dirty="0" smtClean="0">
                <a:latin typeface="Comic Sans MS" pitchFamily="66" charset="0"/>
              </a:rPr>
              <a:t>3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155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  <a:sym typeface="Symbol"/>
              </a:rPr>
              <a:t>( 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baseline="-25000" dirty="0" smtClean="0">
                <a:latin typeface="Comic Sans MS" pitchFamily="66" charset="0"/>
              </a:rPr>
              <a:t>3/2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116" grpId="0"/>
      <p:bldP spid="117" grpId="0"/>
      <p:bldP spid="139" grpId="0"/>
      <p:bldP spid="140" grpId="0"/>
      <p:bldP spid="141" grpId="0" animBg="1"/>
      <p:bldP spid="159" grpId="0" animBg="1"/>
      <p:bldP spid="160" grpId="0"/>
      <p:bldP spid="161" grpId="0"/>
      <p:bldP spid="163" grpId="0"/>
      <p:bldP spid="164" grpId="0"/>
      <p:bldP spid="165" grpId="0"/>
      <p:bldP spid="166" grpId="0"/>
      <p:bldP spid="1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) = T(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/3) + T(2/3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 smtClean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3995936" y="587727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/9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/3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4/9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mtClean="0">
                <a:latin typeface="Comic Sans MS" pitchFamily="66" charset="0"/>
              </a:rPr>
              <a:t>2/3</a:t>
            </a:r>
            <a:r>
              <a:rPr lang="en-US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2/27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4/27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8/27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5025314" y="5733256"/>
            <a:ext cx="3528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 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 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</a:p>
        </p:txBody>
      </p:sp>
      <p:grpSp>
        <p:nvGrpSpPr>
          <p:cNvPr id="2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  <a:sym typeface="Symbol"/>
              </a:rPr>
              <a:t>(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baseline="-25000" dirty="0" smtClean="0">
                <a:latin typeface="Comic Sans MS" pitchFamily="66" charset="0"/>
              </a:rPr>
              <a:t>3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3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  <a:sym typeface="Symbol"/>
              </a:rPr>
              <a:t>( 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baseline="-25000" dirty="0" smtClean="0">
                <a:latin typeface="Comic Sans MS" pitchFamily="66" charset="0"/>
              </a:rPr>
              <a:t>3/2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Figura a mano libera 80"/>
          <p:cNvSpPr/>
          <p:nvPr/>
        </p:nvSpPr>
        <p:spPr>
          <a:xfrm>
            <a:off x="227516" y="940982"/>
            <a:ext cx="8280922" cy="3880174"/>
          </a:xfrm>
          <a:custGeom>
            <a:avLst/>
            <a:gdLst>
              <a:gd name="connsiteX0" fmla="*/ 1263502 w 10402185"/>
              <a:gd name="connsiteY0" fmla="*/ 3737345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22169 w 10402185"/>
              <a:gd name="connsiteY0" fmla="*/ 3280107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36394 w 10416410"/>
              <a:gd name="connsiteY0" fmla="*/ 3280107 h 3890558"/>
              <a:gd name="connsiteX1" fmla="*/ 1447848 w 10416410"/>
              <a:gd name="connsiteY1" fmla="*/ 2695354 h 3890558"/>
              <a:gd name="connsiteX2" fmla="*/ 2287820 w 10416410"/>
              <a:gd name="connsiteY2" fmla="*/ 1153633 h 3890558"/>
              <a:gd name="connsiteX3" fmla="*/ 3723215 w 10416410"/>
              <a:gd name="connsiteY3" fmla="*/ 419986 h 3890558"/>
              <a:gd name="connsiteX4" fmla="*/ 4935327 w 10416410"/>
              <a:gd name="connsiteY4" fmla="*/ 154172 h 3890558"/>
              <a:gd name="connsiteX5" fmla="*/ 5668974 w 10416410"/>
              <a:gd name="connsiteY5" fmla="*/ 58479 h 3890558"/>
              <a:gd name="connsiteX6" fmla="*/ 6881085 w 10416410"/>
              <a:gd name="connsiteY6" fmla="*/ 505047 h 3890558"/>
              <a:gd name="connsiteX7" fmla="*/ 7582834 w 10416410"/>
              <a:gd name="connsiteY7" fmla="*/ 1015410 h 3890558"/>
              <a:gd name="connsiteX8" fmla="*/ 8188890 w 10416410"/>
              <a:gd name="connsiteY8" fmla="*/ 1621466 h 3890558"/>
              <a:gd name="connsiteX9" fmla="*/ 8794946 w 10416410"/>
              <a:gd name="connsiteY9" fmla="*/ 2206256 h 3890558"/>
              <a:gd name="connsiteX10" fmla="*/ 9135187 w 10416410"/>
              <a:gd name="connsiteY10" fmla="*/ 3216349 h 3890558"/>
              <a:gd name="connsiteX11" fmla="*/ 9135187 w 10416410"/>
              <a:gd name="connsiteY11" fmla="*/ 3545959 h 3890558"/>
              <a:gd name="connsiteX12" fmla="*/ 9113922 w 10416410"/>
              <a:gd name="connsiteY12" fmla="*/ 3769242 h 3890558"/>
              <a:gd name="connsiteX13" fmla="*/ 1320257 w 10416410"/>
              <a:gd name="connsiteY13" fmla="*/ 3833038 h 3890558"/>
              <a:gd name="connsiteX14" fmla="*/ 1192378 w 10416410"/>
              <a:gd name="connsiteY14" fmla="*/ 3424123 h 3890558"/>
              <a:gd name="connsiteX0" fmla="*/ 775767 w 9637070"/>
              <a:gd name="connsiteY0" fmla="*/ 3280107 h 3913690"/>
              <a:gd name="connsiteX1" fmla="*/ 887221 w 9637070"/>
              <a:gd name="connsiteY1" fmla="*/ 2695354 h 3913690"/>
              <a:gd name="connsiteX2" fmla="*/ 1727193 w 9637070"/>
              <a:gd name="connsiteY2" fmla="*/ 1153633 h 3913690"/>
              <a:gd name="connsiteX3" fmla="*/ 3162588 w 9637070"/>
              <a:gd name="connsiteY3" fmla="*/ 419986 h 3913690"/>
              <a:gd name="connsiteX4" fmla="*/ 4374700 w 9637070"/>
              <a:gd name="connsiteY4" fmla="*/ 154172 h 3913690"/>
              <a:gd name="connsiteX5" fmla="*/ 5108347 w 9637070"/>
              <a:gd name="connsiteY5" fmla="*/ 58479 h 3913690"/>
              <a:gd name="connsiteX6" fmla="*/ 6320458 w 9637070"/>
              <a:gd name="connsiteY6" fmla="*/ 505047 h 3913690"/>
              <a:gd name="connsiteX7" fmla="*/ 7022207 w 9637070"/>
              <a:gd name="connsiteY7" fmla="*/ 1015410 h 3913690"/>
              <a:gd name="connsiteX8" fmla="*/ 7628263 w 9637070"/>
              <a:gd name="connsiteY8" fmla="*/ 1621466 h 3913690"/>
              <a:gd name="connsiteX9" fmla="*/ 8234319 w 9637070"/>
              <a:gd name="connsiteY9" fmla="*/ 2206256 h 3913690"/>
              <a:gd name="connsiteX10" fmla="*/ 8574560 w 9637070"/>
              <a:gd name="connsiteY10" fmla="*/ 3216349 h 3913690"/>
              <a:gd name="connsiteX11" fmla="*/ 8574560 w 9637070"/>
              <a:gd name="connsiteY11" fmla="*/ 3545959 h 3913690"/>
              <a:gd name="connsiteX12" fmla="*/ 8553295 w 9637070"/>
              <a:gd name="connsiteY12" fmla="*/ 3769242 h 3913690"/>
              <a:gd name="connsiteX13" fmla="*/ 2071911 w 9637070"/>
              <a:gd name="connsiteY13" fmla="*/ 3856170 h 3913690"/>
              <a:gd name="connsiteX14" fmla="*/ 631751 w 9637070"/>
              <a:gd name="connsiteY14" fmla="*/ 3424123 h 3913690"/>
              <a:gd name="connsiteX0" fmla="*/ 168019 w 9029322"/>
              <a:gd name="connsiteY0" fmla="*/ 3280107 h 3858657"/>
              <a:gd name="connsiteX1" fmla="*/ 279473 w 9029322"/>
              <a:gd name="connsiteY1" fmla="*/ 2695354 h 3858657"/>
              <a:gd name="connsiteX2" fmla="*/ 1119445 w 9029322"/>
              <a:gd name="connsiteY2" fmla="*/ 1153633 h 3858657"/>
              <a:gd name="connsiteX3" fmla="*/ 2554840 w 9029322"/>
              <a:gd name="connsiteY3" fmla="*/ 419986 h 3858657"/>
              <a:gd name="connsiteX4" fmla="*/ 3766952 w 9029322"/>
              <a:gd name="connsiteY4" fmla="*/ 154172 h 3858657"/>
              <a:gd name="connsiteX5" fmla="*/ 4500599 w 9029322"/>
              <a:gd name="connsiteY5" fmla="*/ 58479 h 3858657"/>
              <a:gd name="connsiteX6" fmla="*/ 5712710 w 9029322"/>
              <a:gd name="connsiteY6" fmla="*/ 505047 h 3858657"/>
              <a:gd name="connsiteX7" fmla="*/ 6414459 w 9029322"/>
              <a:gd name="connsiteY7" fmla="*/ 1015410 h 3858657"/>
              <a:gd name="connsiteX8" fmla="*/ 7020515 w 9029322"/>
              <a:gd name="connsiteY8" fmla="*/ 1621466 h 3858657"/>
              <a:gd name="connsiteX9" fmla="*/ 7626571 w 9029322"/>
              <a:gd name="connsiteY9" fmla="*/ 2206256 h 3858657"/>
              <a:gd name="connsiteX10" fmla="*/ 7966812 w 9029322"/>
              <a:gd name="connsiteY10" fmla="*/ 3216349 h 3858657"/>
              <a:gd name="connsiteX11" fmla="*/ 7966812 w 9029322"/>
              <a:gd name="connsiteY11" fmla="*/ 3545959 h 3858657"/>
              <a:gd name="connsiteX12" fmla="*/ 7945547 w 9029322"/>
              <a:gd name="connsiteY12" fmla="*/ 3769242 h 3858657"/>
              <a:gd name="connsiteX13" fmla="*/ 1464163 w 9029322"/>
              <a:gd name="connsiteY13" fmla="*/ 3856170 h 3858657"/>
              <a:gd name="connsiteX14" fmla="*/ 240027 w 9029322"/>
              <a:gd name="connsiteY14" fmla="*/ 3784162 h 3858657"/>
              <a:gd name="connsiteX15" fmla="*/ 24003 w 9029322"/>
              <a:gd name="connsiteY15" fmla="*/ 3424123 h 3858657"/>
              <a:gd name="connsiteX0" fmla="*/ 144016 w 9005319"/>
              <a:gd name="connsiteY0" fmla="*/ 3280107 h 3880173"/>
              <a:gd name="connsiteX1" fmla="*/ 255470 w 9005319"/>
              <a:gd name="connsiteY1" fmla="*/ 2695354 h 3880173"/>
              <a:gd name="connsiteX2" fmla="*/ 1095442 w 9005319"/>
              <a:gd name="connsiteY2" fmla="*/ 1153633 h 3880173"/>
              <a:gd name="connsiteX3" fmla="*/ 2530837 w 9005319"/>
              <a:gd name="connsiteY3" fmla="*/ 419986 h 3880173"/>
              <a:gd name="connsiteX4" fmla="*/ 3742949 w 9005319"/>
              <a:gd name="connsiteY4" fmla="*/ 154172 h 3880173"/>
              <a:gd name="connsiteX5" fmla="*/ 4476596 w 9005319"/>
              <a:gd name="connsiteY5" fmla="*/ 58479 h 3880173"/>
              <a:gd name="connsiteX6" fmla="*/ 5688707 w 9005319"/>
              <a:gd name="connsiteY6" fmla="*/ 505047 h 3880173"/>
              <a:gd name="connsiteX7" fmla="*/ 6390456 w 9005319"/>
              <a:gd name="connsiteY7" fmla="*/ 1015410 h 3880173"/>
              <a:gd name="connsiteX8" fmla="*/ 6996512 w 9005319"/>
              <a:gd name="connsiteY8" fmla="*/ 1621466 h 3880173"/>
              <a:gd name="connsiteX9" fmla="*/ 7602568 w 9005319"/>
              <a:gd name="connsiteY9" fmla="*/ 2206256 h 3880173"/>
              <a:gd name="connsiteX10" fmla="*/ 7942809 w 9005319"/>
              <a:gd name="connsiteY10" fmla="*/ 3216349 h 3880173"/>
              <a:gd name="connsiteX11" fmla="*/ 7942809 w 9005319"/>
              <a:gd name="connsiteY11" fmla="*/ 3545959 h 3880173"/>
              <a:gd name="connsiteX12" fmla="*/ 7921544 w 9005319"/>
              <a:gd name="connsiteY12" fmla="*/ 3769242 h 3880173"/>
              <a:gd name="connsiteX13" fmla="*/ 1440160 w 9005319"/>
              <a:gd name="connsiteY13" fmla="*/ 3856170 h 3880173"/>
              <a:gd name="connsiteX14" fmla="*/ 216024 w 9005319"/>
              <a:gd name="connsiteY14" fmla="*/ 3784162 h 3880173"/>
              <a:gd name="connsiteX15" fmla="*/ 144016 w 9005319"/>
              <a:gd name="connsiteY15" fmla="*/ 3280107 h 3880173"/>
              <a:gd name="connsiteX0" fmla="*/ 360040 w 9221343"/>
              <a:gd name="connsiteY0" fmla="*/ 3280107 h 3880174"/>
              <a:gd name="connsiteX1" fmla="*/ 471494 w 9221343"/>
              <a:gd name="connsiteY1" fmla="*/ 2695354 h 3880174"/>
              <a:gd name="connsiteX2" fmla="*/ 1311466 w 9221343"/>
              <a:gd name="connsiteY2" fmla="*/ 1153633 h 3880174"/>
              <a:gd name="connsiteX3" fmla="*/ 2746861 w 9221343"/>
              <a:gd name="connsiteY3" fmla="*/ 419986 h 3880174"/>
              <a:gd name="connsiteX4" fmla="*/ 3958973 w 9221343"/>
              <a:gd name="connsiteY4" fmla="*/ 154172 h 3880174"/>
              <a:gd name="connsiteX5" fmla="*/ 4692620 w 9221343"/>
              <a:gd name="connsiteY5" fmla="*/ 58479 h 3880174"/>
              <a:gd name="connsiteX6" fmla="*/ 5904731 w 9221343"/>
              <a:gd name="connsiteY6" fmla="*/ 505047 h 3880174"/>
              <a:gd name="connsiteX7" fmla="*/ 6606480 w 9221343"/>
              <a:gd name="connsiteY7" fmla="*/ 1015410 h 3880174"/>
              <a:gd name="connsiteX8" fmla="*/ 7212536 w 9221343"/>
              <a:gd name="connsiteY8" fmla="*/ 1621466 h 3880174"/>
              <a:gd name="connsiteX9" fmla="*/ 7818592 w 9221343"/>
              <a:gd name="connsiteY9" fmla="*/ 2206256 h 3880174"/>
              <a:gd name="connsiteX10" fmla="*/ 8158833 w 9221343"/>
              <a:gd name="connsiteY10" fmla="*/ 3216349 h 3880174"/>
              <a:gd name="connsiteX11" fmla="*/ 8158833 w 9221343"/>
              <a:gd name="connsiteY11" fmla="*/ 3545959 h 3880174"/>
              <a:gd name="connsiteX12" fmla="*/ 8137568 w 9221343"/>
              <a:gd name="connsiteY12" fmla="*/ 3769242 h 3880174"/>
              <a:gd name="connsiteX13" fmla="*/ 1656184 w 9221343"/>
              <a:gd name="connsiteY13" fmla="*/ 3856170 h 3880174"/>
              <a:gd name="connsiteX14" fmla="*/ 216024 w 9221343"/>
              <a:gd name="connsiteY14" fmla="*/ 3784163 h 3880174"/>
              <a:gd name="connsiteX15" fmla="*/ 360040 w 9221343"/>
              <a:gd name="connsiteY15" fmla="*/ 3280107 h 3880174"/>
              <a:gd name="connsiteX0" fmla="*/ 384043 w 9245346"/>
              <a:gd name="connsiteY0" fmla="*/ 3280107 h 3880174"/>
              <a:gd name="connsiteX1" fmla="*/ 495497 w 9245346"/>
              <a:gd name="connsiteY1" fmla="*/ 2695354 h 3880174"/>
              <a:gd name="connsiteX2" fmla="*/ 1335469 w 9245346"/>
              <a:gd name="connsiteY2" fmla="*/ 1153633 h 3880174"/>
              <a:gd name="connsiteX3" fmla="*/ 2770864 w 9245346"/>
              <a:gd name="connsiteY3" fmla="*/ 419986 h 3880174"/>
              <a:gd name="connsiteX4" fmla="*/ 3982976 w 9245346"/>
              <a:gd name="connsiteY4" fmla="*/ 154172 h 3880174"/>
              <a:gd name="connsiteX5" fmla="*/ 4716623 w 9245346"/>
              <a:gd name="connsiteY5" fmla="*/ 58479 h 3880174"/>
              <a:gd name="connsiteX6" fmla="*/ 5928734 w 9245346"/>
              <a:gd name="connsiteY6" fmla="*/ 505047 h 3880174"/>
              <a:gd name="connsiteX7" fmla="*/ 6630483 w 9245346"/>
              <a:gd name="connsiteY7" fmla="*/ 1015410 h 3880174"/>
              <a:gd name="connsiteX8" fmla="*/ 7236539 w 9245346"/>
              <a:gd name="connsiteY8" fmla="*/ 1621466 h 3880174"/>
              <a:gd name="connsiteX9" fmla="*/ 7842595 w 9245346"/>
              <a:gd name="connsiteY9" fmla="*/ 2206256 h 3880174"/>
              <a:gd name="connsiteX10" fmla="*/ 8182836 w 9245346"/>
              <a:gd name="connsiteY10" fmla="*/ 3216349 h 3880174"/>
              <a:gd name="connsiteX11" fmla="*/ 8182836 w 9245346"/>
              <a:gd name="connsiteY11" fmla="*/ 3545959 h 3880174"/>
              <a:gd name="connsiteX12" fmla="*/ 8161571 w 9245346"/>
              <a:gd name="connsiteY12" fmla="*/ 3769242 h 3880174"/>
              <a:gd name="connsiteX13" fmla="*/ 1680187 w 9245346"/>
              <a:gd name="connsiteY13" fmla="*/ 3856170 h 3880174"/>
              <a:gd name="connsiteX14" fmla="*/ 240027 w 9245346"/>
              <a:gd name="connsiteY14" fmla="*/ 3784163 h 3880174"/>
              <a:gd name="connsiteX15" fmla="*/ 240027 w 9245346"/>
              <a:gd name="connsiteY15" fmla="*/ 3280106 h 3880174"/>
              <a:gd name="connsiteX0" fmla="*/ 384043 w 9245346"/>
              <a:gd name="connsiteY0" fmla="*/ 3280107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9245346"/>
              <a:gd name="connsiteY0" fmla="*/ 3280106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8452594"/>
              <a:gd name="connsiteY0" fmla="*/ 3280106 h 3880174"/>
              <a:gd name="connsiteX1" fmla="*/ 240027 w 8452594"/>
              <a:gd name="connsiteY1" fmla="*/ 3280106 h 3880174"/>
              <a:gd name="connsiteX2" fmla="*/ 495497 w 8452594"/>
              <a:gd name="connsiteY2" fmla="*/ 2695354 h 3880174"/>
              <a:gd name="connsiteX3" fmla="*/ 1335469 w 8452594"/>
              <a:gd name="connsiteY3" fmla="*/ 1153633 h 3880174"/>
              <a:gd name="connsiteX4" fmla="*/ 2770864 w 8452594"/>
              <a:gd name="connsiteY4" fmla="*/ 419986 h 3880174"/>
              <a:gd name="connsiteX5" fmla="*/ 3982976 w 8452594"/>
              <a:gd name="connsiteY5" fmla="*/ 154172 h 3880174"/>
              <a:gd name="connsiteX6" fmla="*/ 4716623 w 8452594"/>
              <a:gd name="connsiteY6" fmla="*/ 58479 h 3880174"/>
              <a:gd name="connsiteX7" fmla="*/ 5928734 w 8452594"/>
              <a:gd name="connsiteY7" fmla="*/ 505047 h 3880174"/>
              <a:gd name="connsiteX8" fmla="*/ 6630483 w 8452594"/>
              <a:gd name="connsiteY8" fmla="*/ 1015410 h 3880174"/>
              <a:gd name="connsiteX9" fmla="*/ 7236539 w 8452594"/>
              <a:gd name="connsiteY9" fmla="*/ 1621466 h 3880174"/>
              <a:gd name="connsiteX10" fmla="*/ 7842595 w 8452594"/>
              <a:gd name="connsiteY10" fmla="*/ 2206256 h 3880174"/>
              <a:gd name="connsiteX11" fmla="*/ 8182836 w 8452594"/>
              <a:gd name="connsiteY11" fmla="*/ 3216349 h 3880174"/>
              <a:gd name="connsiteX12" fmla="*/ 8182836 w 8452594"/>
              <a:gd name="connsiteY12" fmla="*/ 3545959 h 3880174"/>
              <a:gd name="connsiteX13" fmla="*/ 7368819 w 8452594"/>
              <a:gd name="connsiteY13" fmla="*/ 3784162 h 3880174"/>
              <a:gd name="connsiteX14" fmla="*/ 1680187 w 8452594"/>
              <a:gd name="connsiteY14" fmla="*/ 3856170 h 3880174"/>
              <a:gd name="connsiteX15" fmla="*/ 240027 w 8452594"/>
              <a:gd name="connsiteY15" fmla="*/ 3784163 h 3880174"/>
              <a:gd name="connsiteX16" fmla="*/ 240027 w 8452594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304923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28591"/>
              <a:gd name="connsiteY0" fmla="*/ 3280106 h 3880174"/>
              <a:gd name="connsiteX1" fmla="*/ 240027 w 8428591"/>
              <a:gd name="connsiteY1" fmla="*/ 3280106 h 3880174"/>
              <a:gd name="connsiteX2" fmla="*/ 495497 w 8428591"/>
              <a:gd name="connsiteY2" fmla="*/ 2695354 h 3880174"/>
              <a:gd name="connsiteX3" fmla="*/ 1335469 w 8428591"/>
              <a:gd name="connsiteY3" fmla="*/ 1153633 h 3880174"/>
              <a:gd name="connsiteX4" fmla="*/ 2770864 w 8428591"/>
              <a:gd name="connsiteY4" fmla="*/ 419986 h 3880174"/>
              <a:gd name="connsiteX5" fmla="*/ 3982976 w 8428591"/>
              <a:gd name="connsiteY5" fmla="*/ 154172 h 3880174"/>
              <a:gd name="connsiteX6" fmla="*/ 4716623 w 8428591"/>
              <a:gd name="connsiteY6" fmla="*/ 58479 h 3880174"/>
              <a:gd name="connsiteX7" fmla="*/ 5928734 w 8428591"/>
              <a:gd name="connsiteY7" fmla="*/ 505047 h 3880174"/>
              <a:gd name="connsiteX8" fmla="*/ 6630483 w 8428591"/>
              <a:gd name="connsiteY8" fmla="*/ 1015410 h 3880174"/>
              <a:gd name="connsiteX9" fmla="*/ 7296811 w 8428591"/>
              <a:gd name="connsiteY9" fmla="*/ 1551914 h 3880174"/>
              <a:gd name="connsiteX10" fmla="*/ 7842595 w 8428591"/>
              <a:gd name="connsiteY10" fmla="*/ 2206256 h 3880174"/>
              <a:gd name="connsiteX11" fmla="*/ 8182836 w 8428591"/>
              <a:gd name="connsiteY11" fmla="*/ 3216349 h 3880174"/>
              <a:gd name="connsiteX12" fmla="*/ 8232915 w 8428591"/>
              <a:gd name="connsiteY12" fmla="*/ 3712154 h 3880174"/>
              <a:gd name="connsiteX13" fmla="*/ 7008779 w 8428591"/>
              <a:gd name="connsiteY13" fmla="*/ 3712154 h 3880174"/>
              <a:gd name="connsiteX14" fmla="*/ 1680187 w 8428591"/>
              <a:gd name="connsiteY14" fmla="*/ 3856170 h 3880174"/>
              <a:gd name="connsiteX15" fmla="*/ 240027 w 8428591"/>
              <a:gd name="connsiteY15" fmla="*/ 3784163 h 3880174"/>
              <a:gd name="connsiteX16" fmla="*/ 240027 w 8428591"/>
              <a:gd name="connsiteY16" fmla="*/ 3280106 h 3880174"/>
              <a:gd name="connsiteX0" fmla="*/ 240027 w 8284576"/>
              <a:gd name="connsiteY0" fmla="*/ 3280106 h 3880174"/>
              <a:gd name="connsiteX1" fmla="*/ 240027 w 8284576"/>
              <a:gd name="connsiteY1" fmla="*/ 3280106 h 3880174"/>
              <a:gd name="connsiteX2" fmla="*/ 495497 w 8284576"/>
              <a:gd name="connsiteY2" fmla="*/ 2695354 h 3880174"/>
              <a:gd name="connsiteX3" fmla="*/ 1335469 w 8284576"/>
              <a:gd name="connsiteY3" fmla="*/ 1153633 h 3880174"/>
              <a:gd name="connsiteX4" fmla="*/ 2770864 w 8284576"/>
              <a:gd name="connsiteY4" fmla="*/ 419986 h 3880174"/>
              <a:gd name="connsiteX5" fmla="*/ 3982976 w 8284576"/>
              <a:gd name="connsiteY5" fmla="*/ 154172 h 3880174"/>
              <a:gd name="connsiteX6" fmla="*/ 4716623 w 8284576"/>
              <a:gd name="connsiteY6" fmla="*/ 58479 h 3880174"/>
              <a:gd name="connsiteX7" fmla="*/ 5928734 w 8284576"/>
              <a:gd name="connsiteY7" fmla="*/ 505047 h 3880174"/>
              <a:gd name="connsiteX8" fmla="*/ 6630483 w 8284576"/>
              <a:gd name="connsiteY8" fmla="*/ 1015410 h 3880174"/>
              <a:gd name="connsiteX9" fmla="*/ 7296811 w 8284576"/>
              <a:gd name="connsiteY9" fmla="*/ 1551914 h 3880174"/>
              <a:gd name="connsiteX10" fmla="*/ 7842595 w 8284576"/>
              <a:gd name="connsiteY10" fmla="*/ 2206256 h 3880174"/>
              <a:gd name="connsiteX11" fmla="*/ 8182836 w 8284576"/>
              <a:gd name="connsiteY11" fmla="*/ 3216349 h 3880174"/>
              <a:gd name="connsiteX12" fmla="*/ 8088900 w 8284576"/>
              <a:gd name="connsiteY12" fmla="*/ 3712154 h 3880174"/>
              <a:gd name="connsiteX13" fmla="*/ 7008779 w 8284576"/>
              <a:gd name="connsiteY13" fmla="*/ 3712154 h 3880174"/>
              <a:gd name="connsiteX14" fmla="*/ 1680187 w 8284576"/>
              <a:gd name="connsiteY14" fmla="*/ 3856170 h 3880174"/>
              <a:gd name="connsiteX15" fmla="*/ 240027 w 8284576"/>
              <a:gd name="connsiteY15" fmla="*/ 3784163 h 3880174"/>
              <a:gd name="connsiteX16" fmla="*/ 240027 w 8284576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79 w 8280921"/>
              <a:gd name="connsiteY13" fmla="*/ 3712154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81 w 8280921"/>
              <a:gd name="connsiteY13" fmla="*/ 3856170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2"/>
              <a:gd name="connsiteY0" fmla="*/ 3280106 h 3880174"/>
              <a:gd name="connsiteX1" fmla="*/ 240027 w 8280922"/>
              <a:gd name="connsiteY1" fmla="*/ 3280106 h 3880174"/>
              <a:gd name="connsiteX2" fmla="*/ 495497 w 8280922"/>
              <a:gd name="connsiteY2" fmla="*/ 2695354 h 3880174"/>
              <a:gd name="connsiteX3" fmla="*/ 1335469 w 8280922"/>
              <a:gd name="connsiteY3" fmla="*/ 1153633 h 3880174"/>
              <a:gd name="connsiteX4" fmla="*/ 2770864 w 8280922"/>
              <a:gd name="connsiteY4" fmla="*/ 419986 h 3880174"/>
              <a:gd name="connsiteX5" fmla="*/ 3982976 w 8280922"/>
              <a:gd name="connsiteY5" fmla="*/ 154172 h 3880174"/>
              <a:gd name="connsiteX6" fmla="*/ 4716623 w 8280922"/>
              <a:gd name="connsiteY6" fmla="*/ 58479 h 3880174"/>
              <a:gd name="connsiteX7" fmla="*/ 5928734 w 8280922"/>
              <a:gd name="connsiteY7" fmla="*/ 505047 h 3880174"/>
              <a:gd name="connsiteX8" fmla="*/ 6630483 w 8280922"/>
              <a:gd name="connsiteY8" fmla="*/ 1015410 h 3880174"/>
              <a:gd name="connsiteX9" fmla="*/ 7296811 w 8280922"/>
              <a:gd name="connsiteY9" fmla="*/ 1551914 h 3880174"/>
              <a:gd name="connsiteX10" fmla="*/ 7842595 w 8280922"/>
              <a:gd name="connsiteY10" fmla="*/ 2206256 h 3880174"/>
              <a:gd name="connsiteX11" fmla="*/ 8160908 w 8280922"/>
              <a:gd name="connsiteY11" fmla="*/ 3352114 h 3880174"/>
              <a:gd name="connsiteX12" fmla="*/ 8088901 w 8280922"/>
              <a:gd name="connsiteY12" fmla="*/ 3784162 h 3880174"/>
              <a:gd name="connsiteX13" fmla="*/ 7008781 w 8280922"/>
              <a:gd name="connsiteY13" fmla="*/ 3856170 h 3880174"/>
              <a:gd name="connsiteX14" fmla="*/ 1680187 w 8280922"/>
              <a:gd name="connsiteY14" fmla="*/ 3856170 h 3880174"/>
              <a:gd name="connsiteX15" fmla="*/ 240027 w 8280922"/>
              <a:gd name="connsiteY15" fmla="*/ 3784163 h 3880174"/>
              <a:gd name="connsiteX16" fmla="*/ 240027 w 8280922"/>
              <a:gd name="connsiteY16" fmla="*/ 3280106 h 388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280922" h="3880174">
                <a:moveTo>
                  <a:pt x="240027" y="3280106"/>
                </a:moveTo>
                <a:lnTo>
                  <a:pt x="240027" y="3280106"/>
                </a:lnTo>
                <a:cubicBezTo>
                  <a:pt x="282605" y="3182647"/>
                  <a:pt x="312923" y="3049766"/>
                  <a:pt x="495497" y="2695354"/>
                </a:cubicBezTo>
                <a:cubicBezTo>
                  <a:pt x="678071" y="2340942"/>
                  <a:pt x="956241" y="1532861"/>
                  <a:pt x="1335469" y="1153633"/>
                </a:cubicBezTo>
                <a:cubicBezTo>
                  <a:pt x="1714697" y="774405"/>
                  <a:pt x="2329613" y="586563"/>
                  <a:pt x="2770864" y="419986"/>
                </a:cubicBezTo>
                <a:cubicBezTo>
                  <a:pt x="3212115" y="253409"/>
                  <a:pt x="3658683" y="214423"/>
                  <a:pt x="3982976" y="154172"/>
                </a:cubicBezTo>
                <a:cubicBezTo>
                  <a:pt x="4307269" y="93921"/>
                  <a:pt x="4392330" y="0"/>
                  <a:pt x="4716623" y="58479"/>
                </a:cubicBezTo>
                <a:cubicBezTo>
                  <a:pt x="5040916" y="116958"/>
                  <a:pt x="5609757" y="345559"/>
                  <a:pt x="5928734" y="505047"/>
                </a:cubicBezTo>
                <a:cubicBezTo>
                  <a:pt x="6247711" y="664535"/>
                  <a:pt x="6402470" y="840932"/>
                  <a:pt x="6630483" y="1015410"/>
                </a:cubicBezTo>
                <a:cubicBezTo>
                  <a:pt x="6858496" y="1189888"/>
                  <a:pt x="7094792" y="1353440"/>
                  <a:pt x="7296811" y="1551914"/>
                </a:cubicBezTo>
                <a:cubicBezTo>
                  <a:pt x="7498830" y="1750388"/>
                  <a:pt x="7698579" y="1906223"/>
                  <a:pt x="7842595" y="2206256"/>
                </a:cubicBezTo>
                <a:cubicBezTo>
                  <a:pt x="7986611" y="2506289"/>
                  <a:pt x="8119857" y="3089130"/>
                  <a:pt x="8160908" y="3352114"/>
                </a:cubicBezTo>
                <a:cubicBezTo>
                  <a:pt x="8201959" y="3615098"/>
                  <a:pt x="8280922" y="3700153"/>
                  <a:pt x="8088901" y="3784162"/>
                </a:cubicBezTo>
                <a:cubicBezTo>
                  <a:pt x="7896880" y="3868171"/>
                  <a:pt x="8112904" y="3832167"/>
                  <a:pt x="7008781" y="3856170"/>
                </a:cubicBezTo>
                <a:lnTo>
                  <a:pt x="1680187" y="3856170"/>
                </a:lnTo>
                <a:cubicBezTo>
                  <a:pt x="492055" y="3856170"/>
                  <a:pt x="480054" y="3880174"/>
                  <a:pt x="240027" y="3784163"/>
                </a:cubicBezTo>
                <a:cubicBezTo>
                  <a:pt x="0" y="3688152"/>
                  <a:pt x="257796" y="3321677"/>
                  <a:pt x="240027" y="3280106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107504" y="5343599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 log</a:t>
            </a:r>
            <a:r>
              <a:rPr lang="en-US" sz="24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66209" y="6002304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 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4" name="Freccia a destra 83"/>
          <p:cNvSpPr/>
          <p:nvPr/>
        </p:nvSpPr>
        <p:spPr>
          <a:xfrm>
            <a:off x="251520" y="60932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onnettore 1 100"/>
          <p:cNvCxnSpPr/>
          <p:nvPr/>
        </p:nvCxnSpPr>
        <p:spPr>
          <a:xfrm flipV="1">
            <a:off x="1115616" y="4725144"/>
            <a:ext cx="648072" cy="64807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7" grpId="0"/>
      <p:bldP spid="82" grpId="0"/>
      <p:bldP spid="83" grpId="0"/>
      <p:bldP spid="8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6632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90872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51832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Proviamo a dimostrare che </a:t>
            </a:r>
            <a:r>
              <a:rPr lang="it-IT" altLang="it-IT" sz="2800" dirty="0">
                <a:latin typeface="Comic Sans MS" pitchFamily="66" charset="0"/>
              </a:rPr>
              <a:t>la soluzione sia </a:t>
            </a:r>
            <a:r>
              <a:rPr lang="it-IT" altLang="it-IT" sz="2800" dirty="0" smtClean="0">
                <a:latin typeface="Comic Sans MS" pitchFamily="66" charset="0"/>
              </a:rPr>
              <a:t>   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55972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093120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assumiamo </a:t>
            </a:r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) </a:t>
            </a:r>
            <a:r>
              <a:rPr lang="it-IT" altLang="it-IT" sz="2400" dirty="0" smtClean="0">
                <a:latin typeface="Comic Sans MS" pitchFamily="66" charset="0"/>
              </a:rPr>
              <a:t>≤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  per ogni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&lt;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38944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0212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58108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proviamo a dimostrare che: T(n)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</a:t>
            </a:r>
            <a:endParaRPr lang="it-IT" altLang="it-IT" sz="2400" baseline="30000" dirty="0" smtClean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ipotizzo: T(n)</a:t>
            </a:r>
            <a:r>
              <a:rPr lang="it-IT" altLang="it-IT" sz="2400" dirty="0" err="1" smtClean="0">
                <a:latin typeface="Comic Sans MS" pitchFamily="66" charset="0"/>
              </a:rPr>
              <a:t>=O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 smtClean="0">
                <a:latin typeface="Comic Sans MS" pitchFamily="66" charset="0"/>
              </a:rPr>
              <a:t>: T(k)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 smtClean="0">
                <a:latin typeface="Comic Sans MS" pitchFamily="66" charset="0"/>
              </a:rPr>
              <a:t>per ogni k &lt;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T(n) = 4T(n/2)</a:t>
            </a:r>
            <a:r>
              <a:rPr lang="it-IT" altLang="it-IT" sz="2400" dirty="0" err="1" smtClean="0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4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 smtClean="0">
                <a:latin typeface="Comic Sans MS" pitchFamily="66" charset="0"/>
              </a:rPr>
              <a:t>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err="1" smtClean="0">
                <a:latin typeface="Comic Sans MS" pitchFamily="66" charset="0"/>
                <a:sym typeface="Symbol"/>
              </a:rPr>
              <a:t>½</a:t>
            </a:r>
            <a:r>
              <a:rPr lang="it-IT" altLang="it-IT" sz="2400" dirty="0" err="1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 smtClean="0">
                <a:latin typeface="Comic Sans MS" pitchFamily="66" charset="0"/>
              </a:rPr>
              <a:t>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168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 smtClean="0">
                <a:latin typeface="Comic Sans MS" pitchFamily="66" charset="0"/>
              </a:rPr>
              <a:t>- ( ½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 smtClean="0">
                <a:latin typeface="Comic Sans MS" pitchFamily="66" charset="0"/>
              </a:rPr>
              <a:t>- n)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314479" y="3969060"/>
            <a:ext cx="288032" cy="648072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2663788" y="3609020"/>
            <a:ext cx="288032" cy="13681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1561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  <a:endParaRPr lang="it-IT" alt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39752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  <a:endParaRPr lang="it-IT" alt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 smtClean="0">
                <a:latin typeface="Comic Sans MS" pitchFamily="66" charset="0"/>
              </a:rPr>
              <a:t>½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3 </a:t>
            </a:r>
            <a:r>
              <a:rPr lang="it-IT" altLang="it-IT" sz="2400" dirty="0" smtClean="0">
                <a:latin typeface="Comic Sans MS" pitchFamily="66" charset="0"/>
              </a:rPr>
              <a:t>-n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2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5580112" y="571409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r>
              <a:rPr lang="en-US" sz="28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8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3</a:t>
            </a:r>
            <a:endParaRPr lang="en-US" sz="2800" baseline="30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724128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r>
              <a:rPr lang="en-US" sz="2800" dirty="0" smtClean="0">
                <a:latin typeface="Comic Sans MS" pitchFamily="66" charset="0"/>
                <a:sym typeface="Symbol"/>
              </a:rPr>
              <a:t>=</a:t>
            </a:r>
            <a:r>
              <a:rPr lang="en-US" sz="2800" dirty="0" smtClean="0">
                <a:latin typeface="Comic Sans MS" pitchFamily="66" charset="0"/>
              </a:rPr>
              <a:t>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3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proviamo a dimostrare che: T(n)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endParaRPr lang="it-IT" altLang="it-IT" sz="2400" baseline="30000" dirty="0" smtClean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ipotizzo: T(n)</a:t>
            </a:r>
            <a:r>
              <a:rPr lang="it-IT" altLang="it-IT" sz="2400" dirty="0" err="1" smtClean="0">
                <a:latin typeface="Comic Sans MS" pitchFamily="66" charset="0"/>
              </a:rPr>
              <a:t>=O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 smtClean="0">
                <a:latin typeface="Comic Sans MS" pitchFamily="66" charset="0"/>
              </a:rPr>
              <a:t>: T(k)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 smtClean="0">
                <a:latin typeface="Comic Sans MS" pitchFamily="66" charset="0"/>
              </a:rPr>
              <a:t>per ogni k &lt;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T(n) = 4T(n/2)</a:t>
            </a:r>
            <a:r>
              <a:rPr lang="it-IT" altLang="it-IT" sz="2400" dirty="0" err="1" smtClean="0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4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 err="1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 smtClean="0">
                <a:latin typeface="Comic Sans MS" pitchFamily="66" charset="0"/>
              </a:rPr>
              <a:t>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 smtClean="0">
                <a:latin typeface="Comic Sans MS" pitchFamily="66" charset="0"/>
              </a:rPr>
              <a:t>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371703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1054241" y="3799674"/>
            <a:ext cx="101484" cy="2986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umetto 4 30"/>
          <p:cNvSpPr/>
          <p:nvPr/>
        </p:nvSpPr>
        <p:spPr>
          <a:xfrm>
            <a:off x="4535066" y="306896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146626" y="357301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???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33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9558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proviamo a dimostrare che: T(n)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 smtClean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ipotizzo: T(n)</a:t>
            </a:r>
            <a:r>
              <a:rPr lang="it-IT" altLang="it-IT" sz="2400" dirty="0" err="1" smtClean="0">
                <a:latin typeface="Comic Sans MS" pitchFamily="66" charset="0"/>
              </a:rPr>
              <a:t>=O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 smtClean="0">
                <a:latin typeface="Comic Sans MS" pitchFamily="66" charset="0"/>
              </a:rPr>
              <a:t>: T(k)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k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k  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per ogni k &lt;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T(n) = 4T(n/2)</a:t>
            </a:r>
            <a:r>
              <a:rPr lang="it-IT" altLang="it-IT" sz="2400" dirty="0" err="1" smtClean="0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4 (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(n/2)</a:t>
            </a:r>
            <a:r>
              <a:rPr lang="it-IT" altLang="it-IT" sz="2400" baseline="30000" dirty="0" err="1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–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(n/2)) 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 </a:t>
            </a:r>
            <a:r>
              <a:rPr lang="it-IT" altLang="it-IT" sz="2400" dirty="0" smtClean="0">
                <a:latin typeface="Comic Sans MS" pitchFamily="66" charset="0"/>
              </a:rPr>
              <a:t>- 2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+ 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6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 smtClean="0">
                <a:latin typeface="Comic Sans MS" pitchFamily="66" charset="0"/>
              </a:rPr>
              <a:t>- (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 smtClean="0">
                <a:latin typeface="Comic Sans MS" pitchFamily="66" charset="0"/>
              </a:rPr>
              <a:t>- n)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593089" y="3690449"/>
            <a:ext cx="288032" cy="120529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3095838" y="3753035"/>
            <a:ext cx="288032" cy="108012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47565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  <a:endParaRPr lang="it-IT" alt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843809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  <a:endParaRPr lang="it-IT" alt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 smtClean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baseline="30000" dirty="0" smtClean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 smtClean="0">
                <a:latin typeface="Comic Sans MS" pitchFamily="66" charset="0"/>
              </a:rPr>
              <a:t>- n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6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=2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  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=1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6012160" y="5714092"/>
            <a:ext cx="266429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r>
              <a:rPr lang="en-US" sz="28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8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-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800" baseline="30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009737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r>
              <a:rPr lang="en-US" sz="2800" dirty="0" smtClean="0">
                <a:latin typeface="Comic Sans MS" pitchFamily="66" charset="0"/>
                <a:sym typeface="Symbol"/>
              </a:rPr>
              <a:t>=</a:t>
            </a:r>
            <a:r>
              <a:rPr lang="en-US" sz="2800" dirty="0" smtClean="0">
                <a:latin typeface="Comic Sans MS" pitchFamily="66" charset="0"/>
              </a:rPr>
              <a:t>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--&gt;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</a:t>
            </a:r>
            <a:r>
              <a:rPr lang="it-IT" altLang="it-IT" sz="2400" dirty="0" smtClean="0">
                <a:latin typeface="Comic Sans MS" pitchFamily="66" charset="0"/>
              </a:rPr>
              <a:t>master, </a:t>
            </a:r>
            <a:r>
              <a:rPr lang="it-IT" altLang="it-IT" sz="2400" dirty="0" err="1" smtClean="0">
                <a:latin typeface="Comic Sans MS" pitchFamily="66" charset="0"/>
              </a:rPr>
              <a:t>es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</a:t>
            </a:r>
            <a:r>
              <a:rPr lang="it-IT" altLang="it-IT" sz="2400" dirty="0" smtClean="0">
                <a:latin typeface="Comic Sans MS" pitchFamily="66" charset="0"/>
              </a:rPr>
              <a:t>master, </a:t>
            </a:r>
            <a:r>
              <a:rPr lang="it-IT" altLang="it-IT" sz="2400" dirty="0" err="1" smtClean="0">
                <a:latin typeface="Comic Sans MS" pitchFamily="66" charset="0"/>
              </a:rPr>
              <a:t>es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 smtClean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38329</TotalTime>
  <Words>3534</Words>
  <Application>Microsoft Office PowerPoint</Application>
  <PresentationFormat>Presentazione su schermo (4:3)</PresentationFormat>
  <Paragraphs>828</Paragraphs>
  <Slides>74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74</vt:i4>
      </vt:variant>
    </vt:vector>
  </HeadingPairs>
  <TitlesOfParts>
    <vt:vector size="75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Diapositiva 26</vt:lpstr>
      <vt:lpstr>Diapositiva 27</vt:lpstr>
      <vt:lpstr>Diapositiva 28</vt:lpstr>
      <vt:lpstr>Sommario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Teorema Master: enunciato informale</vt:lpstr>
      <vt:lpstr>Diapositiva 40</vt:lpstr>
      <vt:lpstr>Diapositiva 41</vt:lpstr>
      <vt:lpstr>Diapositiva 42</vt:lpstr>
      <vt:lpstr>Diapositiva 43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472</cp:revision>
  <dcterms:created xsi:type="dcterms:W3CDTF">2013-03-05T17:51:33Z</dcterms:created>
  <dcterms:modified xsi:type="dcterms:W3CDTF">2020-10-20T14:07:45Z</dcterms:modified>
</cp:coreProperties>
</file>