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430" r:id="rId14"/>
    <p:sldId id="432" r:id="rId15"/>
    <p:sldId id="431" r:id="rId16"/>
    <p:sldId id="425" r:id="rId17"/>
    <p:sldId id="461" r:id="rId18"/>
    <p:sldId id="467" r:id="rId19"/>
    <p:sldId id="470" r:id="rId20"/>
    <p:sldId id="469" r:id="rId21"/>
    <p:sldId id="471" r:id="rId22"/>
    <p:sldId id="463" r:id="rId23"/>
    <p:sldId id="464" r:id="rId24"/>
    <p:sldId id="465" r:id="rId25"/>
    <p:sldId id="466" r:id="rId26"/>
    <p:sldId id="462" r:id="rId27"/>
    <p:sldId id="472" r:id="rId28"/>
    <p:sldId id="426" r:id="rId29"/>
    <p:sldId id="427" r:id="rId30"/>
    <p:sldId id="429" r:id="rId31"/>
    <p:sldId id="377" r:id="rId32"/>
    <p:sldId id="378" r:id="rId33"/>
    <p:sldId id="413" r:id="rId34"/>
    <p:sldId id="379" r:id="rId35"/>
    <p:sldId id="380" r:id="rId36"/>
    <p:sldId id="381" r:id="rId37"/>
    <p:sldId id="382" r:id="rId38"/>
    <p:sldId id="428" r:id="rId39"/>
    <p:sldId id="418" r:id="rId40"/>
    <p:sldId id="386" r:id="rId41"/>
    <p:sldId id="417" r:id="rId42"/>
    <p:sldId id="433" r:id="rId43"/>
    <p:sldId id="434" r:id="rId44"/>
    <p:sldId id="435" r:id="rId45"/>
    <p:sldId id="436" r:id="rId46"/>
    <p:sldId id="437" r:id="rId47"/>
    <p:sldId id="438" r:id="rId48"/>
    <p:sldId id="439" r:id="rId49"/>
    <p:sldId id="440" r:id="rId50"/>
    <p:sldId id="441" r:id="rId51"/>
    <p:sldId id="442" r:id="rId52"/>
    <p:sldId id="443" r:id="rId53"/>
    <p:sldId id="444" r:id="rId54"/>
    <p:sldId id="445" r:id="rId55"/>
    <p:sldId id="446" r:id="rId56"/>
    <p:sldId id="447" r:id="rId57"/>
    <p:sldId id="448" r:id="rId58"/>
    <p:sldId id="449" r:id="rId59"/>
    <p:sldId id="450" r:id="rId60"/>
    <p:sldId id="451" r:id="rId61"/>
    <p:sldId id="452" r:id="rId62"/>
    <p:sldId id="453" r:id="rId63"/>
    <p:sldId id="454" r:id="rId64"/>
    <p:sldId id="455" r:id="rId65"/>
    <p:sldId id="456" r:id="rId66"/>
    <p:sldId id="457" r:id="rId67"/>
    <p:sldId id="458" r:id="rId68"/>
    <p:sldId id="459" r:id="rId69"/>
    <p:sldId id="460" r:id="rId7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>
        <p:scale>
          <a:sx n="90" d="100"/>
          <a:sy n="90" d="100"/>
        </p:scale>
        <p:origin x="-14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 smtClean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 smtClean="0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 smtClean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casi</a:t>
            </a:r>
            <a:r>
              <a:rPr lang="en-US" sz="2400" dirty="0" smtClean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</a:t>
              </a:r>
              <a:r>
                <a:rPr lang="it-IT" altLang="it-IT" sz="2400" dirty="0">
                  <a:latin typeface="Comic Sans MS" pitchFamily="66" charset="0"/>
                </a:rPr>
                <a:t>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+ 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3c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</a:t>
              </a:r>
              <a:r>
                <a:rPr lang="it-IT" altLang="it-IT" sz="2400" dirty="0">
                  <a:latin typeface="Comic Sans MS" pitchFamily="66" charset="0"/>
                </a:rPr>
                <a:t>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</a:t>
            </a:r>
            <a:r>
              <a:rPr lang="it-IT" altLang="it-IT" sz="2800" dirty="0" smtClean="0">
                <a:latin typeface="Comic Sans MS" pitchFamily="66" charset="0"/>
              </a:rPr>
              <a:t>log</a:t>
            </a:r>
            <a:r>
              <a:rPr lang="it-IT" altLang="it-IT" sz="2800" baseline="-25000" dirty="0" smtClean="0">
                <a:latin typeface="Comic Sans MS" pitchFamily="66" charset="0"/>
              </a:rPr>
              <a:t>2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 + 1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</a:t>
            </a:r>
            <a:r>
              <a:rPr lang="it-IT" altLang="it-IT" sz="2800" dirty="0" smtClean="0">
                <a:latin typeface="Comic Sans MS" pitchFamily="66" charset="0"/>
              </a:rPr>
              <a:t>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-1: </a:t>
            </a:r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= T(1) +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</a:t>
            </a:r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+ 1 + </a:t>
            </a:r>
            <a:r>
              <a:rPr lang="it-IT" altLang="it-IT" sz="2200" dirty="0" err="1" smtClean="0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+ 1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 + 4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-3)+1)+2+1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8T(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-3)+4+2+1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</a:t>
            </a:r>
            <a:r>
              <a:rPr lang="it-IT" altLang="it-IT" sz="2200" baseline="30000" dirty="0" smtClean="0"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200" dirty="0" smtClean="0">
                <a:latin typeface="Comic Sans MS" pitchFamily="66" charset="0"/>
              </a:rPr>
              <a:t> 2</a:t>
            </a:r>
            <a:r>
              <a:rPr lang="it-IT" altLang="it-IT" sz="2200" baseline="30000" dirty="0" smtClean="0">
                <a:latin typeface="Comic Sans MS" pitchFamily="66" charset="0"/>
              </a:rPr>
              <a:t>j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j=0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i-1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per 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  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 smtClean="0">
                <a:latin typeface="Comic Sans MS" pitchFamily="66" charset="0"/>
              </a:rPr>
              <a:t>-1</a:t>
            </a:r>
            <a:r>
              <a:rPr lang="it-IT" altLang="it-IT" sz="2800" dirty="0" smtClean="0">
                <a:latin typeface="Comic Sans MS" pitchFamily="66" charset="0"/>
              </a:rPr>
              <a:t>T(1)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latin typeface="Comic Sans MS" pitchFamily="66" charset="0"/>
              </a:rPr>
              <a:t>j</a:t>
            </a:r>
            <a:r>
              <a:rPr lang="it-IT" altLang="it-IT" sz="2800" dirty="0" smtClean="0">
                <a:latin typeface="Comic Sans MS" pitchFamily="66" charset="0"/>
              </a:rPr>
              <a:t>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omic Sans MS" pitchFamily="66" charset="0"/>
              </a:rPr>
              <a:t>j=0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 smtClean="0">
                <a:latin typeface="Comic Sans MS" pitchFamily="66" charset="0"/>
              </a:rPr>
              <a:t>-2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16T(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-4)+8+4+2+1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-2) 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+1+T(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-4)+1+2(T(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-5)+1)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-6)+1+3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-6)+7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 smtClean="0">
                  <a:latin typeface="Comic Sans MS" pitchFamily="66" charset="0"/>
                </a:rPr>
                <a:t>- 1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</a:t>
              </a:r>
              <a:r>
                <a:rPr lang="en-US" sz="2000" dirty="0" err="1" smtClean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+T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)=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usare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maggiorazioni</a:t>
            </a:r>
            <a:r>
              <a:rPr lang="en-US" sz="2200" dirty="0" smtClean="0">
                <a:latin typeface="Comic Sans MS" pitchFamily="66" charset="0"/>
              </a:rPr>
              <a:t> per </a:t>
            </a:r>
            <a:r>
              <a:rPr lang="en-US" sz="2200" dirty="0" err="1" smtClean="0">
                <a:latin typeface="Comic Sans MS" pitchFamily="66" charset="0"/>
              </a:rPr>
              <a:t>fornire</a:t>
            </a:r>
            <a:r>
              <a:rPr lang="en-US" sz="2200" dirty="0" smtClean="0">
                <a:latin typeface="Comic Sans MS" pitchFamily="66" charset="0"/>
              </a:rPr>
              <a:t> upper bound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+T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-6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[T(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)]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114800" y="2132013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3071813" y="2586038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2+</a:t>
            </a:r>
            <a:r>
              <a:rPr lang="it-IT" altLang="it-IT" sz="160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 smtClean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9154" name="Picture 2" descr="Risultati immagini per be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204864"/>
            <a:ext cx="1624103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15253</TotalTime>
  <Words>3102</Words>
  <Application>Microsoft Office PowerPoint</Application>
  <PresentationFormat>Presentazione su schermo (4:3)</PresentationFormat>
  <Paragraphs>713</Paragraphs>
  <Slides>69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0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Diapositiva 26</vt:lpstr>
      <vt:lpstr>Sommario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Teorema Master: enunciato informale</vt:lpstr>
      <vt:lpstr>Diapositiva 35</vt:lpstr>
      <vt:lpstr>Diapositiva 36</vt:lpstr>
      <vt:lpstr>Diapositiva 37</vt:lpstr>
      <vt:lpstr>Diapositiva 38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453</cp:revision>
  <dcterms:created xsi:type="dcterms:W3CDTF">2013-03-05T17:51:33Z</dcterms:created>
  <dcterms:modified xsi:type="dcterms:W3CDTF">2017-10-16T13:00:39Z</dcterms:modified>
</cp:coreProperties>
</file>