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459" r:id="rId4"/>
    <p:sldId id="460" r:id="rId5"/>
    <p:sldId id="506" r:id="rId6"/>
    <p:sldId id="507" r:id="rId7"/>
    <p:sldId id="508" r:id="rId8"/>
    <p:sldId id="441" r:id="rId9"/>
    <p:sldId id="509" r:id="rId10"/>
    <p:sldId id="510" r:id="rId11"/>
    <p:sldId id="511" r:id="rId12"/>
    <p:sldId id="512" r:id="rId13"/>
    <p:sldId id="514" r:id="rId14"/>
    <p:sldId id="513" r:id="rId15"/>
    <p:sldId id="406" r:id="rId16"/>
    <p:sldId id="522" r:id="rId17"/>
    <p:sldId id="523" r:id="rId18"/>
    <p:sldId id="515" r:id="rId19"/>
    <p:sldId id="524" r:id="rId20"/>
    <p:sldId id="525" r:id="rId21"/>
    <p:sldId id="516" r:id="rId22"/>
    <p:sldId id="517" r:id="rId23"/>
    <p:sldId id="518" r:id="rId24"/>
    <p:sldId id="521" r:id="rId25"/>
    <p:sldId id="527" r:id="rId26"/>
    <p:sldId id="519" r:id="rId27"/>
    <p:sldId id="528" r:id="rId28"/>
    <p:sldId id="526" r:id="rId29"/>
    <p:sldId id="530" r:id="rId30"/>
    <p:sldId id="531" r:id="rId31"/>
    <p:sldId id="529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26" autoAdjust="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29/03/2026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A2A2930B-8CDF-739E-4357-9AD330A008CD}"/>
              </a:ext>
            </a:extLst>
          </p:cNvPr>
          <p:cNvSpPr/>
          <p:nvPr/>
        </p:nvSpPr>
        <p:spPr>
          <a:xfrm>
            <a:off x="5420240" y="1386440"/>
            <a:ext cx="2304256" cy="23361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827877" y="2103086"/>
            <a:ext cx="1593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 c d e f g h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l m n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8D8A5905-C246-239C-976B-596E98AE1EB8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11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827877" y="2103086"/>
            <a:ext cx="8932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 d e </a:t>
            </a:r>
          </a:p>
          <a:p>
            <a:r>
              <a:rPr lang="en-US" sz="2000" dirty="0">
                <a:latin typeface="Comic Sans MS" pitchFamily="66" charset="0"/>
              </a:rPr>
              <a:t>g h 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15B7D3E-F69E-E639-9203-6302BB6383A9}"/>
              </a:ext>
            </a:extLst>
          </p:cNvPr>
          <p:cNvSpPr/>
          <p:nvPr/>
        </p:nvSpPr>
        <p:spPr>
          <a:xfrm>
            <a:off x="4224248" y="914817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7556945-0D1B-ABFB-6E6B-8D20B5FF035A}"/>
              </a:ext>
            </a:extLst>
          </p:cNvPr>
          <p:cNvSpPr txBox="1"/>
          <p:nvPr/>
        </p:nvSpPr>
        <p:spPr>
          <a:xfrm>
            <a:off x="4532700" y="1158035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 </a:t>
            </a:r>
          </a:p>
          <a:p>
            <a:r>
              <a:rPr lang="en-US" sz="2000" dirty="0">
                <a:latin typeface="Comic Sans MS" pitchFamily="66" charset="0"/>
              </a:rPr>
              <a:t>c 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3F410E-51CB-EC9B-5B29-F2CE00E9C59E}"/>
              </a:ext>
            </a:extLst>
          </p:cNvPr>
          <p:cNvSpPr/>
          <p:nvPr/>
        </p:nvSpPr>
        <p:spPr>
          <a:xfrm>
            <a:off x="5565493" y="1887003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5F40C09-17CD-AC2C-B262-CF5D9BF2FF86}"/>
              </a:ext>
            </a:extLst>
          </p:cNvPr>
          <p:cNvSpPr/>
          <p:nvPr/>
        </p:nvSpPr>
        <p:spPr>
          <a:xfrm>
            <a:off x="4242262" y="2639960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A62AC0B6-40DE-0857-1D8F-7CDD5CABD941}"/>
              </a:ext>
            </a:extLst>
          </p:cNvPr>
          <p:cNvSpPr txBox="1"/>
          <p:nvPr/>
        </p:nvSpPr>
        <p:spPr>
          <a:xfrm>
            <a:off x="4550714" y="2883178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 l </a:t>
            </a:r>
          </a:p>
          <a:p>
            <a:r>
              <a:rPr lang="en-US" sz="2000" dirty="0">
                <a:latin typeface="Comic Sans MS" pitchFamily="66" charset="0"/>
              </a:rPr>
              <a:t>m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98C100C-40A2-F9F8-67A1-910C40BFB9AB}"/>
              </a:ext>
            </a:extLst>
          </p:cNvPr>
          <p:cNvSpPr/>
          <p:nvPr/>
        </p:nvSpPr>
        <p:spPr>
          <a:xfrm>
            <a:off x="7159527" y="1887003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39E8A663-87DE-1BC5-34B5-1E0F8A2EE345}"/>
              </a:ext>
            </a:extLst>
          </p:cNvPr>
          <p:cNvSpPr txBox="1"/>
          <p:nvPr/>
        </p:nvSpPr>
        <p:spPr>
          <a:xfrm>
            <a:off x="7467979" y="2130221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 f</a:t>
            </a:r>
          </a:p>
          <a:p>
            <a:r>
              <a:rPr lang="en-US" sz="2000" dirty="0">
                <a:latin typeface="Comic Sans MS" pitchFamily="66" charset="0"/>
              </a:rPr>
              <a:t>h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397D8A2-0269-9723-56AB-8C980FA5C023}"/>
              </a:ext>
            </a:extLst>
          </p:cNvPr>
          <p:cNvCxnSpPr>
            <a:endCxn id="4" idx="1"/>
          </p:cNvCxnSpPr>
          <p:nvPr/>
        </p:nvCxnSpPr>
        <p:spPr>
          <a:xfrm>
            <a:off x="5436096" y="1865921"/>
            <a:ext cx="319910" cy="2071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8AEA52-2BF6-7BF2-D01D-E25030D4577B}"/>
              </a:ext>
            </a:extLst>
          </p:cNvPr>
          <p:cNvCxnSpPr>
            <a:cxnSpLocks/>
            <a:stCxn id="4" idx="6"/>
            <a:endCxn id="24" idx="2"/>
          </p:cNvCxnSpPr>
          <p:nvPr/>
        </p:nvCxnSpPr>
        <p:spPr>
          <a:xfrm>
            <a:off x="6866398" y="2522355"/>
            <a:ext cx="2931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74E0D9-CE0F-5C29-4757-D110CA46959B}"/>
              </a:ext>
            </a:extLst>
          </p:cNvPr>
          <p:cNvCxnSpPr>
            <a:cxnSpLocks/>
            <a:stCxn id="22" idx="6"/>
            <a:endCxn id="4" idx="3"/>
          </p:cNvCxnSpPr>
          <p:nvPr/>
        </p:nvCxnSpPr>
        <p:spPr>
          <a:xfrm flipV="1">
            <a:off x="5543167" y="2971617"/>
            <a:ext cx="212839" cy="30369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870BAC6E-415A-7FAF-76F0-C3FA9E4B9F14}"/>
              </a:ext>
            </a:extLst>
          </p:cNvPr>
          <p:cNvSpPr/>
          <p:nvPr/>
        </p:nvSpPr>
        <p:spPr>
          <a:xfrm>
            <a:off x="279918" y="1184988"/>
            <a:ext cx="1875453" cy="1166326"/>
          </a:xfrm>
          <a:custGeom>
            <a:avLst/>
            <a:gdLst>
              <a:gd name="connsiteX0" fmla="*/ 0 w 1875453"/>
              <a:gd name="connsiteY0" fmla="*/ 233265 h 1166326"/>
              <a:gd name="connsiteX1" fmla="*/ 37323 w 1875453"/>
              <a:gd name="connsiteY1" fmla="*/ 93306 h 1166326"/>
              <a:gd name="connsiteX2" fmla="*/ 130629 w 1875453"/>
              <a:gd name="connsiteY2" fmla="*/ 18661 h 1166326"/>
              <a:gd name="connsiteX3" fmla="*/ 261258 w 1875453"/>
              <a:gd name="connsiteY3" fmla="*/ 0 h 1166326"/>
              <a:gd name="connsiteX4" fmla="*/ 1278294 w 1875453"/>
              <a:gd name="connsiteY4" fmla="*/ 9330 h 1166326"/>
              <a:gd name="connsiteX5" fmla="*/ 1334278 w 1875453"/>
              <a:gd name="connsiteY5" fmla="*/ 37322 h 1166326"/>
              <a:gd name="connsiteX6" fmla="*/ 1362270 w 1875453"/>
              <a:gd name="connsiteY6" fmla="*/ 111967 h 1166326"/>
              <a:gd name="connsiteX7" fmla="*/ 1866123 w 1875453"/>
              <a:gd name="connsiteY7" fmla="*/ 849085 h 1166326"/>
              <a:gd name="connsiteX8" fmla="*/ 1875453 w 1875453"/>
              <a:gd name="connsiteY8" fmla="*/ 942392 h 1166326"/>
              <a:gd name="connsiteX9" fmla="*/ 1838131 w 1875453"/>
              <a:gd name="connsiteY9" fmla="*/ 1063690 h 1166326"/>
              <a:gd name="connsiteX10" fmla="*/ 1838131 w 1875453"/>
              <a:gd name="connsiteY10" fmla="*/ 1063690 h 1166326"/>
              <a:gd name="connsiteX11" fmla="*/ 1754155 w 1875453"/>
              <a:gd name="connsiteY11" fmla="*/ 1119673 h 1166326"/>
              <a:gd name="connsiteX12" fmla="*/ 1614196 w 1875453"/>
              <a:gd name="connsiteY12" fmla="*/ 1166326 h 1166326"/>
              <a:gd name="connsiteX13" fmla="*/ 578498 w 1875453"/>
              <a:gd name="connsiteY13" fmla="*/ 1166326 h 1166326"/>
              <a:gd name="connsiteX14" fmla="*/ 531845 w 1875453"/>
              <a:gd name="connsiteY14" fmla="*/ 1147665 h 1166326"/>
              <a:gd name="connsiteX15" fmla="*/ 457200 w 1875453"/>
              <a:gd name="connsiteY15" fmla="*/ 1101012 h 1166326"/>
              <a:gd name="connsiteX16" fmla="*/ 0 w 1875453"/>
              <a:gd name="connsiteY16" fmla="*/ 233265 h 1166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75453" h="1166326">
                <a:moveTo>
                  <a:pt x="0" y="233265"/>
                </a:moveTo>
                <a:lnTo>
                  <a:pt x="37323" y="93306"/>
                </a:lnTo>
                <a:lnTo>
                  <a:pt x="130629" y="18661"/>
                </a:lnTo>
                <a:lnTo>
                  <a:pt x="261258" y="0"/>
                </a:lnTo>
                <a:lnTo>
                  <a:pt x="1278294" y="9330"/>
                </a:lnTo>
                <a:lnTo>
                  <a:pt x="1334278" y="37322"/>
                </a:lnTo>
                <a:lnTo>
                  <a:pt x="1362270" y="111967"/>
                </a:lnTo>
                <a:lnTo>
                  <a:pt x="1866123" y="849085"/>
                </a:lnTo>
                <a:lnTo>
                  <a:pt x="1875453" y="942392"/>
                </a:lnTo>
                <a:lnTo>
                  <a:pt x="1838131" y="1063690"/>
                </a:lnTo>
                <a:lnTo>
                  <a:pt x="1838131" y="1063690"/>
                </a:lnTo>
                <a:lnTo>
                  <a:pt x="1754155" y="1119673"/>
                </a:lnTo>
                <a:lnTo>
                  <a:pt x="1614196" y="1166326"/>
                </a:lnTo>
                <a:lnTo>
                  <a:pt x="578498" y="1166326"/>
                </a:lnTo>
                <a:lnTo>
                  <a:pt x="531845" y="1147665"/>
                </a:lnTo>
                <a:lnTo>
                  <a:pt x="457200" y="1101012"/>
                </a:lnTo>
                <a:lnTo>
                  <a:pt x="0" y="233265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99CC48AD-2552-1D08-79F6-D6BBAADD9163}"/>
              </a:ext>
            </a:extLst>
          </p:cNvPr>
          <p:cNvSpPr/>
          <p:nvPr/>
        </p:nvSpPr>
        <p:spPr>
          <a:xfrm>
            <a:off x="709127" y="1819469"/>
            <a:ext cx="2286000" cy="1763486"/>
          </a:xfrm>
          <a:custGeom>
            <a:avLst/>
            <a:gdLst>
              <a:gd name="connsiteX0" fmla="*/ 0 w 2286000"/>
              <a:gd name="connsiteY0" fmla="*/ 289249 h 1763486"/>
              <a:gd name="connsiteX1" fmla="*/ 9330 w 2286000"/>
              <a:gd name="connsiteY1" fmla="*/ 121298 h 1763486"/>
              <a:gd name="connsiteX2" fmla="*/ 111967 w 2286000"/>
              <a:gd name="connsiteY2" fmla="*/ 9331 h 1763486"/>
              <a:gd name="connsiteX3" fmla="*/ 391885 w 2286000"/>
              <a:gd name="connsiteY3" fmla="*/ 9331 h 1763486"/>
              <a:gd name="connsiteX4" fmla="*/ 2071395 w 2286000"/>
              <a:gd name="connsiteY4" fmla="*/ 0 h 1763486"/>
              <a:gd name="connsiteX5" fmla="*/ 2164702 w 2286000"/>
              <a:gd name="connsiteY5" fmla="*/ 9331 h 1763486"/>
              <a:gd name="connsiteX6" fmla="*/ 2220685 w 2286000"/>
              <a:gd name="connsiteY6" fmla="*/ 111968 h 1763486"/>
              <a:gd name="connsiteX7" fmla="*/ 2286000 w 2286000"/>
              <a:gd name="connsiteY7" fmla="*/ 242596 h 1763486"/>
              <a:gd name="connsiteX8" fmla="*/ 2239346 w 2286000"/>
              <a:gd name="connsiteY8" fmla="*/ 429209 h 1763486"/>
              <a:gd name="connsiteX9" fmla="*/ 1306285 w 2286000"/>
              <a:gd name="connsiteY9" fmla="*/ 1726164 h 1763486"/>
              <a:gd name="connsiteX10" fmla="*/ 1194318 w 2286000"/>
              <a:gd name="connsiteY10" fmla="*/ 1744825 h 1763486"/>
              <a:gd name="connsiteX11" fmla="*/ 1063689 w 2286000"/>
              <a:gd name="connsiteY11" fmla="*/ 1763486 h 1763486"/>
              <a:gd name="connsiteX12" fmla="*/ 970383 w 2286000"/>
              <a:gd name="connsiteY12" fmla="*/ 1707502 h 1763486"/>
              <a:gd name="connsiteX13" fmla="*/ 0 w 2286000"/>
              <a:gd name="connsiteY13" fmla="*/ 289249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86000" h="1763486">
                <a:moveTo>
                  <a:pt x="0" y="289249"/>
                </a:moveTo>
                <a:lnTo>
                  <a:pt x="9330" y="121298"/>
                </a:lnTo>
                <a:lnTo>
                  <a:pt x="111967" y="9331"/>
                </a:lnTo>
                <a:lnTo>
                  <a:pt x="391885" y="9331"/>
                </a:lnTo>
                <a:lnTo>
                  <a:pt x="2071395" y="0"/>
                </a:lnTo>
                <a:lnTo>
                  <a:pt x="2164702" y="9331"/>
                </a:lnTo>
                <a:lnTo>
                  <a:pt x="2220685" y="111968"/>
                </a:lnTo>
                <a:lnTo>
                  <a:pt x="2286000" y="242596"/>
                </a:lnTo>
                <a:lnTo>
                  <a:pt x="2239346" y="429209"/>
                </a:lnTo>
                <a:lnTo>
                  <a:pt x="1306285" y="1726164"/>
                </a:lnTo>
                <a:lnTo>
                  <a:pt x="1194318" y="1744825"/>
                </a:lnTo>
                <a:lnTo>
                  <a:pt x="1063689" y="1763486"/>
                </a:lnTo>
                <a:lnTo>
                  <a:pt x="970383" y="1707502"/>
                </a:lnTo>
                <a:lnTo>
                  <a:pt x="0" y="289249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F83AB807-1CC0-D1EE-387C-225B1408BF0D}"/>
              </a:ext>
            </a:extLst>
          </p:cNvPr>
          <p:cNvSpPr/>
          <p:nvPr/>
        </p:nvSpPr>
        <p:spPr>
          <a:xfrm>
            <a:off x="662473" y="2388637"/>
            <a:ext cx="1511560" cy="1800808"/>
          </a:xfrm>
          <a:custGeom>
            <a:avLst/>
            <a:gdLst>
              <a:gd name="connsiteX0" fmla="*/ 0 w 1511560"/>
              <a:gd name="connsiteY0" fmla="*/ 811763 h 1800808"/>
              <a:gd name="connsiteX1" fmla="*/ 485192 w 1511560"/>
              <a:gd name="connsiteY1" fmla="*/ 139959 h 1800808"/>
              <a:gd name="connsiteX2" fmla="*/ 653143 w 1511560"/>
              <a:gd name="connsiteY2" fmla="*/ 9330 h 1800808"/>
              <a:gd name="connsiteX3" fmla="*/ 755780 w 1511560"/>
              <a:gd name="connsiteY3" fmla="*/ 0 h 1800808"/>
              <a:gd name="connsiteX4" fmla="*/ 923731 w 1511560"/>
              <a:gd name="connsiteY4" fmla="*/ 46653 h 1800808"/>
              <a:gd name="connsiteX5" fmla="*/ 1110343 w 1511560"/>
              <a:gd name="connsiteY5" fmla="*/ 279918 h 1800808"/>
              <a:gd name="connsiteX6" fmla="*/ 1492898 w 1511560"/>
              <a:gd name="connsiteY6" fmla="*/ 821094 h 1800808"/>
              <a:gd name="connsiteX7" fmla="*/ 1511560 w 1511560"/>
              <a:gd name="connsiteY7" fmla="*/ 979714 h 1800808"/>
              <a:gd name="connsiteX8" fmla="*/ 1455576 w 1511560"/>
              <a:gd name="connsiteY8" fmla="*/ 1110343 h 1800808"/>
              <a:gd name="connsiteX9" fmla="*/ 886409 w 1511560"/>
              <a:gd name="connsiteY9" fmla="*/ 1763485 h 1800808"/>
              <a:gd name="connsiteX10" fmla="*/ 774441 w 1511560"/>
              <a:gd name="connsiteY10" fmla="*/ 1800808 h 1800808"/>
              <a:gd name="connsiteX11" fmla="*/ 699796 w 1511560"/>
              <a:gd name="connsiteY11" fmla="*/ 1800808 h 1800808"/>
              <a:gd name="connsiteX12" fmla="*/ 615821 w 1511560"/>
              <a:gd name="connsiteY12" fmla="*/ 1782147 h 1800808"/>
              <a:gd name="connsiteX13" fmla="*/ 27992 w 1511560"/>
              <a:gd name="connsiteY13" fmla="*/ 989045 h 1800808"/>
              <a:gd name="connsiteX14" fmla="*/ 9331 w 1511560"/>
              <a:gd name="connsiteY14" fmla="*/ 877077 h 1800808"/>
              <a:gd name="connsiteX15" fmla="*/ 0 w 1511560"/>
              <a:gd name="connsiteY15" fmla="*/ 811763 h 180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11560" h="1800808">
                <a:moveTo>
                  <a:pt x="0" y="811763"/>
                </a:moveTo>
                <a:lnTo>
                  <a:pt x="485192" y="139959"/>
                </a:lnTo>
                <a:lnTo>
                  <a:pt x="653143" y="9330"/>
                </a:lnTo>
                <a:lnTo>
                  <a:pt x="755780" y="0"/>
                </a:lnTo>
                <a:lnTo>
                  <a:pt x="923731" y="46653"/>
                </a:lnTo>
                <a:lnTo>
                  <a:pt x="1110343" y="279918"/>
                </a:lnTo>
                <a:lnTo>
                  <a:pt x="1492898" y="821094"/>
                </a:lnTo>
                <a:lnTo>
                  <a:pt x="1511560" y="979714"/>
                </a:lnTo>
                <a:lnTo>
                  <a:pt x="1455576" y="1110343"/>
                </a:lnTo>
                <a:lnTo>
                  <a:pt x="886409" y="1763485"/>
                </a:lnTo>
                <a:lnTo>
                  <a:pt x="774441" y="1800808"/>
                </a:lnTo>
                <a:lnTo>
                  <a:pt x="699796" y="1800808"/>
                </a:lnTo>
                <a:lnTo>
                  <a:pt x="615821" y="1782147"/>
                </a:lnTo>
                <a:lnTo>
                  <a:pt x="27992" y="989045"/>
                </a:lnTo>
                <a:lnTo>
                  <a:pt x="9331" y="877077"/>
                </a:lnTo>
                <a:lnTo>
                  <a:pt x="0" y="811763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20245A5D-F5EB-2E08-B0B1-96FC1748A845}"/>
              </a:ext>
            </a:extLst>
          </p:cNvPr>
          <p:cNvSpPr/>
          <p:nvPr/>
        </p:nvSpPr>
        <p:spPr>
          <a:xfrm>
            <a:off x="1978090" y="1800808"/>
            <a:ext cx="1810139" cy="1138335"/>
          </a:xfrm>
          <a:custGeom>
            <a:avLst/>
            <a:gdLst>
              <a:gd name="connsiteX0" fmla="*/ 0 w 1810139"/>
              <a:gd name="connsiteY0" fmla="*/ 774441 h 1138335"/>
              <a:gd name="connsiteX1" fmla="*/ 457200 w 1810139"/>
              <a:gd name="connsiteY1" fmla="*/ 111968 h 1138335"/>
              <a:gd name="connsiteX2" fmla="*/ 550506 w 1810139"/>
              <a:gd name="connsiteY2" fmla="*/ 9331 h 1138335"/>
              <a:gd name="connsiteX3" fmla="*/ 886408 w 1810139"/>
              <a:gd name="connsiteY3" fmla="*/ 0 h 1138335"/>
              <a:gd name="connsiteX4" fmla="*/ 1390261 w 1810139"/>
              <a:gd name="connsiteY4" fmla="*/ 0 h 1138335"/>
              <a:gd name="connsiteX5" fmla="*/ 1754155 w 1810139"/>
              <a:gd name="connsiteY5" fmla="*/ 27992 h 1138335"/>
              <a:gd name="connsiteX6" fmla="*/ 1810139 w 1810139"/>
              <a:gd name="connsiteY6" fmla="*/ 186612 h 1138335"/>
              <a:gd name="connsiteX7" fmla="*/ 1772816 w 1810139"/>
              <a:gd name="connsiteY7" fmla="*/ 494523 h 1138335"/>
              <a:gd name="connsiteX8" fmla="*/ 1539551 w 1810139"/>
              <a:gd name="connsiteY8" fmla="*/ 858416 h 1138335"/>
              <a:gd name="connsiteX9" fmla="*/ 1334277 w 1810139"/>
              <a:gd name="connsiteY9" fmla="*/ 1110343 h 1138335"/>
              <a:gd name="connsiteX10" fmla="*/ 1287624 w 1810139"/>
              <a:gd name="connsiteY10" fmla="*/ 1138335 h 1138335"/>
              <a:gd name="connsiteX11" fmla="*/ 177281 w 1810139"/>
              <a:gd name="connsiteY11" fmla="*/ 1129004 h 1138335"/>
              <a:gd name="connsiteX12" fmla="*/ 93306 w 1810139"/>
              <a:gd name="connsiteY12" fmla="*/ 1091682 h 1138335"/>
              <a:gd name="connsiteX13" fmla="*/ 65314 w 1810139"/>
              <a:gd name="connsiteY13" fmla="*/ 998376 h 1138335"/>
              <a:gd name="connsiteX14" fmla="*/ 65314 w 1810139"/>
              <a:gd name="connsiteY14" fmla="*/ 998376 h 1138335"/>
              <a:gd name="connsiteX15" fmla="*/ 0 w 1810139"/>
              <a:gd name="connsiteY15" fmla="*/ 774441 h 113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10139" h="1138335">
                <a:moveTo>
                  <a:pt x="0" y="774441"/>
                </a:moveTo>
                <a:lnTo>
                  <a:pt x="457200" y="111968"/>
                </a:lnTo>
                <a:lnTo>
                  <a:pt x="550506" y="9331"/>
                </a:lnTo>
                <a:lnTo>
                  <a:pt x="886408" y="0"/>
                </a:lnTo>
                <a:lnTo>
                  <a:pt x="1390261" y="0"/>
                </a:lnTo>
                <a:lnTo>
                  <a:pt x="1754155" y="27992"/>
                </a:lnTo>
                <a:lnTo>
                  <a:pt x="1810139" y="186612"/>
                </a:lnTo>
                <a:lnTo>
                  <a:pt x="1772816" y="494523"/>
                </a:lnTo>
                <a:lnTo>
                  <a:pt x="1539551" y="858416"/>
                </a:lnTo>
                <a:lnTo>
                  <a:pt x="1334277" y="1110343"/>
                </a:lnTo>
                <a:lnTo>
                  <a:pt x="1287624" y="1138335"/>
                </a:lnTo>
                <a:lnTo>
                  <a:pt x="177281" y="1129004"/>
                </a:lnTo>
                <a:lnTo>
                  <a:pt x="93306" y="1091682"/>
                </a:lnTo>
                <a:lnTo>
                  <a:pt x="65314" y="998376"/>
                </a:lnTo>
                <a:lnTo>
                  <a:pt x="65314" y="998376"/>
                </a:lnTo>
                <a:lnTo>
                  <a:pt x="0" y="774441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D53E8D3B-47DA-A90A-B567-2CF317CDC388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00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758261" y="2077327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g 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857A073-B67C-85F7-6715-04624CC5E01A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2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397D8A2-0269-9723-56AB-8C980FA5C023}"/>
              </a:ext>
            </a:extLst>
          </p:cNvPr>
          <p:cNvCxnSpPr>
            <a:cxnSpLocks/>
            <a:stCxn id="33" idx="5"/>
            <a:endCxn id="32" idx="1"/>
          </p:cNvCxnSpPr>
          <p:nvPr/>
        </p:nvCxnSpPr>
        <p:spPr>
          <a:xfrm>
            <a:off x="5595976" y="1941682"/>
            <a:ext cx="211755" cy="27439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8AEA52-2BF6-7BF2-D01D-E25030D4577B}"/>
              </a:ext>
            </a:extLst>
          </p:cNvPr>
          <p:cNvCxnSpPr>
            <a:cxnSpLocks/>
            <a:stCxn id="32" idx="6"/>
            <a:endCxn id="51" idx="2"/>
          </p:cNvCxnSpPr>
          <p:nvPr/>
        </p:nvCxnSpPr>
        <p:spPr>
          <a:xfrm>
            <a:off x="6468343" y="2489067"/>
            <a:ext cx="2638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74E0D9-CE0F-5C29-4757-D110CA46959B}"/>
              </a:ext>
            </a:extLst>
          </p:cNvPr>
          <p:cNvCxnSpPr>
            <a:cxnSpLocks/>
            <a:stCxn id="44" idx="7"/>
            <a:endCxn id="32" idx="3"/>
          </p:cNvCxnSpPr>
          <p:nvPr/>
        </p:nvCxnSpPr>
        <p:spPr>
          <a:xfrm flipV="1">
            <a:off x="5666944" y="2762056"/>
            <a:ext cx="140787" cy="31916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98CE341D-A423-4218-FCF1-E17D8BFCE5A6}"/>
              </a:ext>
            </a:extLst>
          </p:cNvPr>
          <p:cNvSpPr/>
          <p:nvPr/>
        </p:nvSpPr>
        <p:spPr>
          <a:xfrm>
            <a:off x="5694388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FD4B6ED-04A7-E0FA-18D1-A2D06ADC3D0F}"/>
              </a:ext>
            </a:extLst>
          </p:cNvPr>
          <p:cNvSpPr/>
          <p:nvPr/>
        </p:nvSpPr>
        <p:spPr>
          <a:xfrm>
            <a:off x="4935364" y="1282627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65788FF-6BD4-FCC5-8125-AB5B02575DCC}"/>
              </a:ext>
            </a:extLst>
          </p:cNvPr>
          <p:cNvSpPr/>
          <p:nvPr/>
        </p:nvSpPr>
        <p:spPr>
          <a:xfrm>
            <a:off x="4521204" y="425574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7975A9-0302-82BC-E572-11D1F9EE39C8}"/>
              </a:ext>
            </a:extLst>
          </p:cNvPr>
          <p:cNvSpPr/>
          <p:nvPr/>
        </p:nvSpPr>
        <p:spPr>
          <a:xfrm>
            <a:off x="3591961" y="339404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E40A765-914D-F9A0-7A9E-8199977B0A0F}"/>
              </a:ext>
            </a:extLst>
          </p:cNvPr>
          <p:cNvSpPr/>
          <p:nvPr/>
        </p:nvSpPr>
        <p:spPr>
          <a:xfrm rot="989804">
            <a:off x="4626461" y="4717542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C82F3EC-DA6E-90AD-B8A2-05CEB89A219B}"/>
              </a:ext>
            </a:extLst>
          </p:cNvPr>
          <p:cNvSpPr/>
          <p:nvPr/>
        </p:nvSpPr>
        <p:spPr>
          <a:xfrm rot="989804">
            <a:off x="5135301" y="3798375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2470653-79D9-46D0-4633-8712A563EBB5}"/>
              </a:ext>
            </a:extLst>
          </p:cNvPr>
          <p:cNvSpPr/>
          <p:nvPr/>
        </p:nvSpPr>
        <p:spPr>
          <a:xfrm rot="989804">
            <a:off x="4940078" y="2879208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86D2C51-6EC9-DF61-C83F-DC775AEF948F}"/>
              </a:ext>
            </a:extLst>
          </p:cNvPr>
          <p:cNvSpPr/>
          <p:nvPr/>
        </p:nvSpPr>
        <p:spPr>
          <a:xfrm rot="989804">
            <a:off x="7458095" y="2751078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749C2125-2A37-86EA-9078-BDD4FD8E230B}"/>
              </a:ext>
            </a:extLst>
          </p:cNvPr>
          <p:cNvSpPr/>
          <p:nvPr/>
        </p:nvSpPr>
        <p:spPr>
          <a:xfrm>
            <a:off x="6732240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16FEA6E-9F3A-BD9A-CCD8-ED25B0C5338E}"/>
              </a:ext>
            </a:extLst>
          </p:cNvPr>
          <p:cNvSpPr/>
          <p:nvPr/>
        </p:nvSpPr>
        <p:spPr>
          <a:xfrm rot="989804">
            <a:off x="8232051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CCA6271-9F5F-4A82-040F-0AB3E4BA3863}"/>
              </a:ext>
            </a:extLst>
          </p:cNvPr>
          <p:cNvCxnSpPr>
            <a:cxnSpLocks/>
            <a:stCxn id="51" idx="5"/>
          </p:cNvCxnSpPr>
          <p:nvPr/>
        </p:nvCxnSpPr>
        <p:spPr>
          <a:xfrm>
            <a:off x="7392852" y="2762056"/>
            <a:ext cx="113343" cy="113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16486F0-246E-CFD9-D8D8-46BF3C1ED296}"/>
              </a:ext>
            </a:extLst>
          </p:cNvPr>
          <p:cNvCxnSpPr>
            <a:cxnSpLocks/>
            <a:stCxn id="50" idx="7"/>
          </p:cNvCxnSpPr>
          <p:nvPr/>
        </p:nvCxnSpPr>
        <p:spPr>
          <a:xfrm flipV="1">
            <a:off x="8184961" y="2762056"/>
            <a:ext cx="140787" cy="1910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CFFD8C1-6DA0-98C7-B378-1D152EB9BEF0}"/>
              </a:ext>
            </a:extLst>
          </p:cNvPr>
          <p:cNvCxnSpPr>
            <a:cxnSpLocks/>
            <a:stCxn id="37" idx="5"/>
            <a:endCxn id="33" idx="0"/>
          </p:cNvCxnSpPr>
          <p:nvPr/>
        </p:nvCxnSpPr>
        <p:spPr>
          <a:xfrm>
            <a:off x="5181816" y="1084629"/>
            <a:ext cx="140526" cy="1979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63BC3D7D-85ED-DC24-1769-D4340109C436}"/>
              </a:ext>
            </a:extLst>
          </p:cNvPr>
          <p:cNvCxnSpPr>
            <a:cxnSpLocks/>
            <a:stCxn id="38" idx="6"/>
            <a:endCxn id="37" idx="2"/>
          </p:cNvCxnSpPr>
          <p:nvPr/>
        </p:nvCxnSpPr>
        <p:spPr>
          <a:xfrm>
            <a:off x="4365916" y="725470"/>
            <a:ext cx="155288" cy="8617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3BA27F0-BD0D-A8EE-3A31-A4D14A0A6945}"/>
              </a:ext>
            </a:extLst>
          </p:cNvPr>
          <p:cNvCxnSpPr>
            <a:cxnSpLocks/>
            <a:stCxn id="44" idx="5"/>
            <a:endCxn id="43" idx="0"/>
          </p:cNvCxnSpPr>
          <p:nvPr/>
        </p:nvCxnSpPr>
        <p:spPr>
          <a:xfrm>
            <a:off x="5511908" y="3604727"/>
            <a:ext cx="119998" cy="2095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B3F59B8-B202-87D8-03EF-1F835519F1FB}"/>
              </a:ext>
            </a:extLst>
          </p:cNvPr>
          <p:cNvCxnSpPr>
            <a:cxnSpLocks/>
            <a:stCxn id="43" idx="4"/>
            <a:endCxn id="39" idx="0"/>
          </p:cNvCxnSpPr>
          <p:nvPr/>
        </p:nvCxnSpPr>
        <p:spPr>
          <a:xfrm flipH="1">
            <a:off x="5123066" y="4554614"/>
            <a:ext cx="289586" cy="1788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03CD55D6-B868-107E-BE1B-E211283F79FA}"/>
              </a:ext>
            </a:extLst>
          </p:cNvPr>
          <p:cNvSpPr txBox="1"/>
          <p:nvPr/>
        </p:nvSpPr>
        <p:spPr>
          <a:xfrm>
            <a:off x="3678265" y="319922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b 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5" name="CasellaDiTesto 3">
            <a:extLst>
              <a:ext uri="{FF2B5EF4-FFF2-40B4-BE49-F238E27FC236}">
                <a16:creationId xmlns:a16="http://schemas.microsoft.com/office/drawing/2014/main" id="{F0A7FD10-F27F-50CC-DCF4-133B9618A9C8}"/>
              </a:ext>
            </a:extLst>
          </p:cNvPr>
          <p:cNvSpPr txBox="1"/>
          <p:nvPr/>
        </p:nvSpPr>
        <p:spPr>
          <a:xfrm>
            <a:off x="4605118" y="432393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b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c 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D120DE52-BDDC-4BC8-6942-D469DF9A4AFF}"/>
              </a:ext>
            </a:extLst>
          </p:cNvPr>
          <p:cNvSpPr txBox="1"/>
          <p:nvPr/>
        </p:nvSpPr>
        <p:spPr>
          <a:xfrm>
            <a:off x="5027409" y="1274332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 d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7" name="CasellaDiTesto 3">
            <a:extLst>
              <a:ext uri="{FF2B5EF4-FFF2-40B4-BE49-F238E27FC236}">
                <a16:creationId xmlns:a16="http://schemas.microsoft.com/office/drawing/2014/main" id="{2EF2E70E-91B9-287E-F690-6473D6E00E2B}"/>
              </a:ext>
            </a:extLst>
          </p:cNvPr>
          <p:cNvSpPr txBox="1"/>
          <p:nvPr/>
        </p:nvSpPr>
        <p:spPr>
          <a:xfrm>
            <a:off x="5020625" y="2884006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 h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8" name="CasellaDiTesto 3">
            <a:extLst>
              <a:ext uri="{FF2B5EF4-FFF2-40B4-BE49-F238E27FC236}">
                <a16:creationId xmlns:a16="http://schemas.microsoft.com/office/drawing/2014/main" id="{BC711D34-FA78-B1B1-EF7A-DCD3D311E743}"/>
              </a:ext>
            </a:extLst>
          </p:cNvPr>
          <p:cNvSpPr txBox="1"/>
          <p:nvPr/>
        </p:nvSpPr>
        <p:spPr>
          <a:xfrm>
            <a:off x="5211234" y="3785669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l 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B2BF2777-527D-B208-750F-DA7CF1EFBBC4}"/>
              </a:ext>
            </a:extLst>
          </p:cNvPr>
          <p:cNvSpPr txBox="1"/>
          <p:nvPr/>
        </p:nvSpPr>
        <p:spPr>
          <a:xfrm>
            <a:off x="4712764" y="4764154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l m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n</a:t>
            </a:r>
          </a:p>
        </p:txBody>
      </p:sp>
      <p:sp>
        <p:nvSpPr>
          <p:cNvPr id="80" name="CasellaDiTesto 3">
            <a:extLst>
              <a:ext uri="{FF2B5EF4-FFF2-40B4-BE49-F238E27FC236}">
                <a16:creationId xmlns:a16="http://schemas.microsoft.com/office/drawing/2014/main" id="{8C8DF7DD-39BB-5F81-4CDF-386257B954DD}"/>
              </a:ext>
            </a:extLst>
          </p:cNvPr>
          <p:cNvSpPr txBox="1"/>
          <p:nvPr/>
        </p:nvSpPr>
        <p:spPr>
          <a:xfrm>
            <a:off x="6817325" y="2097065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 e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1" name="CasellaDiTesto 3">
            <a:extLst>
              <a:ext uri="{FF2B5EF4-FFF2-40B4-BE49-F238E27FC236}">
                <a16:creationId xmlns:a16="http://schemas.microsoft.com/office/drawing/2014/main" id="{B1AC63D1-AC44-E833-CD8C-1E0262570366}"/>
              </a:ext>
            </a:extLst>
          </p:cNvPr>
          <p:cNvSpPr txBox="1"/>
          <p:nvPr/>
        </p:nvSpPr>
        <p:spPr>
          <a:xfrm>
            <a:off x="7544398" y="2727280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h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CB721190-7C93-3E23-2C70-F615DB6AADB6}"/>
              </a:ext>
            </a:extLst>
          </p:cNvPr>
          <p:cNvSpPr txBox="1"/>
          <p:nvPr/>
        </p:nvSpPr>
        <p:spPr>
          <a:xfrm>
            <a:off x="8318355" y="2097065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 f </a:t>
            </a:r>
          </a:p>
          <a:p>
            <a:pPr algn="ctr"/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8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68182" y="1268802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(Node Coverage)</a:t>
            </a:r>
            <a:r>
              <a:rPr lang="en-US" sz="2000" dirty="0">
                <a:latin typeface="Comic Sans MS" pitchFamily="66" charset="0"/>
              </a:rPr>
              <a:t>: every node of G belongs to at least one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(Edge Coverage)</a:t>
            </a:r>
            <a:r>
              <a:rPr lang="en-US" sz="2000" dirty="0">
                <a:latin typeface="Comic Sans MS" pitchFamily="66" charset="0"/>
              </a:rPr>
              <a:t>: for every edge e of G, there is some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containing both endpoints of 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(Coherence)</a:t>
            </a:r>
            <a:r>
              <a:rPr lang="en-US" sz="2000" dirty="0">
                <a:latin typeface="Comic Sans MS" pitchFamily="66" charset="0"/>
              </a:rPr>
              <a:t>: Let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t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 be three nodes of T such that t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lies on the path from t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</a:rPr>
              <a:t>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. Then, if a node v of G belongs to both V  and V  it also belongs to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241080"/>
            <a:ext cx="9152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 decomposition (T, {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:t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}) </a:t>
            </a:r>
            <a:r>
              <a:rPr lang="en-US" sz="2000" dirty="0">
                <a:latin typeface="Comic Sans MS" pitchFamily="66" charset="0"/>
              </a:rPr>
              <a:t>of a graph G=(V,E) consists of a tree T (on a different node set from G), and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piece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associated with each node t of T that satisfies the following three properties: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116632"/>
            <a:ext cx="9030409" cy="322079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A5D0B690-6B30-AC74-40E9-A0EEDEABEFAF}"/>
              </a:ext>
            </a:extLst>
          </p:cNvPr>
          <p:cNvSpPr txBox="1"/>
          <p:nvPr/>
        </p:nvSpPr>
        <p:spPr>
          <a:xfrm>
            <a:off x="7921692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9ACC390-5E55-299A-1A9D-12F5D65AD96E}"/>
              </a:ext>
            </a:extLst>
          </p:cNvPr>
          <p:cNvSpPr txBox="1"/>
          <p:nvPr/>
        </p:nvSpPr>
        <p:spPr>
          <a:xfrm>
            <a:off x="8728006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3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85F869-BCE4-4CB6-802D-307D4B721932}"/>
              </a:ext>
            </a:extLst>
          </p:cNvPr>
          <p:cNvSpPr txBox="1"/>
          <p:nvPr/>
        </p:nvSpPr>
        <p:spPr>
          <a:xfrm>
            <a:off x="2627784" y="2904055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025E5E6-A305-75E9-5E92-6E31FAC66ED9}"/>
              </a:ext>
            </a:extLst>
          </p:cNvPr>
          <p:cNvSpPr txBox="1"/>
          <p:nvPr/>
        </p:nvSpPr>
        <p:spPr>
          <a:xfrm>
            <a:off x="149464" y="3573016"/>
            <a:ext cx="3486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of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6A62EB6-56DD-99C4-A14C-3358A912EAFC}"/>
              </a:ext>
            </a:extLst>
          </p:cNvPr>
          <p:cNvSpPr txBox="1"/>
          <p:nvPr/>
        </p:nvSpPr>
        <p:spPr>
          <a:xfrm>
            <a:off x="3491880" y="357301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max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|V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|-1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6561A60-FDD3-30CD-5109-128C99411C95}"/>
              </a:ext>
            </a:extLst>
          </p:cNvPr>
          <p:cNvSpPr txBox="1"/>
          <p:nvPr/>
        </p:nvSpPr>
        <p:spPr>
          <a:xfrm>
            <a:off x="164488" y="4208718"/>
            <a:ext cx="8815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treewidth </a:t>
            </a:r>
            <a:r>
              <a:rPr lang="en-US" sz="2000" dirty="0">
                <a:latin typeface="Comic Sans MS" pitchFamily="66" charset="0"/>
              </a:rPr>
              <a:t>of G:  width of the best tree decomposition of G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990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857A073-B67C-85F7-6715-04624CC5E01A}"/>
              </a:ext>
            </a:extLst>
          </p:cNvPr>
          <p:cNvSpPr txBox="1"/>
          <p:nvPr/>
        </p:nvSpPr>
        <p:spPr>
          <a:xfrm>
            <a:off x="2629188" y="5809688"/>
            <a:ext cx="3484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treewidth </a:t>
            </a:r>
            <a:r>
              <a:rPr lang="en-US" sz="2000" dirty="0">
                <a:latin typeface="Comic Sans MS" pitchFamily="66" charset="0"/>
              </a:rPr>
              <a:t>of a tree is 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D4FAC00-35D8-0348-5AF6-47B0872B73A2}"/>
              </a:ext>
            </a:extLst>
          </p:cNvPr>
          <p:cNvSpPr txBox="1"/>
          <p:nvPr/>
        </p:nvSpPr>
        <p:spPr>
          <a:xfrm>
            <a:off x="1176742" y="129066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E48FC1A-A850-C104-EC4B-B6AD0CA9908E}"/>
              </a:ext>
            </a:extLst>
          </p:cNvPr>
          <p:cNvSpPr/>
          <p:nvPr/>
        </p:nvSpPr>
        <p:spPr>
          <a:xfrm>
            <a:off x="1115616" y="127971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F6F94A1E-2BF0-7028-2524-6E072C321BAE}"/>
              </a:ext>
            </a:extLst>
          </p:cNvPr>
          <p:cNvSpPr txBox="1"/>
          <p:nvPr/>
        </p:nvSpPr>
        <p:spPr>
          <a:xfrm>
            <a:off x="416859" y="234186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54F9E80-E449-CC19-EB8F-6A0D3D73B1EE}"/>
              </a:ext>
            </a:extLst>
          </p:cNvPr>
          <p:cNvSpPr/>
          <p:nvPr/>
        </p:nvSpPr>
        <p:spPr>
          <a:xfrm>
            <a:off x="355733" y="233091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7EC6BE8-E461-6578-6711-B686D5039703}"/>
              </a:ext>
            </a:extLst>
          </p:cNvPr>
          <p:cNvSpPr txBox="1"/>
          <p:nvPr/>
        </p:nvSpPr>
        <p:spPr>
          <a:xfrm>
            <a:off x="1922965" y="2316412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0E60555-C3F3-7518-54E4-D5DCDA86F61E}"/>
              </a:ext>
            </a:extLst>
          </p:cNvPr>
          <p:cNvSpPr/>
          <p:nvPr/>
        </p:nvSpPr>
        <p:spPr>
          <a:xfrm>
            <a:off x="1861839" y="2305459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F1A4B357-D231-8DA9-617A-89BF80C87E16}"/>
              </a:ext>
            </a:extLst>
          </p:cNvPr>
          <p:cNvSpPr txBox="1"/>
          <p:nvPr/>
        </p:nvSpPr>
        <p:spPr>
          <a:xfrm>
            <a:off x="1176742" y="3483041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FC9AF71-EF56-A6A1-37DA-94D0B40F2FA5}"/>
              </a:ext>
            </a:extLst>
          </p:cNvPr>
          <p:cNvSpPr/>
          <p:nvPr/>
        </p:nvSpPr>
        <p:spPr>
          <a:xfrm>
            <a:off x="1115616" y="3472088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8F93AFF3-A5D5-920D-55CE-DE0ABC1FC89E}"/>
              </a:ext>
            </a:extLst>
          </p:cNvPr>
          <p:cNvSpPr txBox="1"/>
          <p:nvPr/>
        </p:nvSpPr>
        <p:spPr>
          <a:xfrm>
            <a:off x="1922965" y="347455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1F9B5B6-7A2F-4749-2C0F-539DC7DF1969}"/>
              </a:ext>
            </a:extLst>
          </p:cNvPr>
          <p:cNvSpPr/>
          <p:nvPr/>
        </p:nvSpPr>
        <p:spPr>
          <a:xfrm>
            <a:off x="1861839" y="346360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6D6BAE4A-2366-717A-8DA3-7FB116DBB1B6}"/>
              </a:ext>
            </a:extLst>
          </p:cNvPr>
          <p:cNvSpPr txBox="1"/>
          <p:nvPr/>
        </p:nvSpPr>
        <p:spPr>
          <a:xfrm>
            <a:off x="2701298" y="347208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94375FF-B32A-5EE5-B691-447C4F8D1155}"/>
              </a:ext>
            </a:extLst>
          </p:cNvPr>
          <p:cNvSpPr/>
          <p:nvPr/>
        </p:nvSpPr>
        <p:spPr>
          <a:xfrm>
            <a:off x="2640172" y="346113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746D8512-0BF9-70F6-8A9F-F1ADB1F4A253}"/>
              </a:ext>
            </a:extLst>
          </p:cNvPr>
          <p:cNvSpPr txBox="1"/>
          <p:nvPr/>
        </p:nvSpPr>
        <p:spPr>
          <a:xfrm>
            <a:off x="1181909" y="4746129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F8ACE58-0330-B7CE-5B8F-C5796E20BD1F}"/>
              </a:ext>
            </a:extLst>
          </p:cNvPr>
          <p:cNvSpPr/>
          <p:nvPr/>
        </p:nvSpPr>
        <p:spPr>
          <a:xfrm>
            <a:off x="1120783" y="4735176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90C3E57-F6FE-BAEA-8CEB-C4EF9B3517BF}"/>
              </a:ext>
            </a:extLst>
          </p:cNvPr>
          <p:cNvCxnSpPr>
            <a:cxnSpLocks/>
            <a:stCxn id="19" idx="3"/>
            <a:endCxn id="22" idx="0"/>
          </p:cNvCxnSpPr>
          <p:nvPr/>
        </p:nvCxnSpPr>
        <p:spPr>
          <a:xfrm flipH="1">
            <a:off x="568442" y="1639926"/>
            <a:ext cx="607713" cy="701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45DA26C-05A0-C920-D531-45FAE7E908B5}"/>
              </a:ext>
            </a:extLst>
          </p:cNvPr>
          <p:cNvCxnSpPr>
            <a:cxnSpLocks/>
            <a:stCxn id="19" idx="5"/>
            <a:endCxn id="24" idx="0"/>
          </p:cNvCxnSpPr>
          <p:nvPr/>
        </p:nvCxnSpPr>
        <p:spPr>
          <a:xfrm>
            <a:off x="1468463" y="1639926"/>
            <a:ext cx="606085" cy="67648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1C23A7C-7B27-625C-899B-273F0C543650}"/>
              </a:ext>
            </a:extLst>
          </p:cNvPr>
          <p:cNvCxnSpPr>
            <a:cxnSpLocks/>
            <a:stCxn id="25" idx="5"/>
            <a:endCxn id="36" idx="0"/>
          </p:cNvCxnSpPr>
          <p:nvPr/>
        </p:nvCxnSpPr>
        <p:spPr>
          <a:xfrm>
            <a:off x="2214686" y="2665672"/>
            <a:ext cx="632179" cy="7954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2734FBC-6D01-D67E-0CAD-46A385BB65EA}"/>
              </a:ext>
            </a:extLst>
          </p:cNvPr>
          <p:cNvCxnSpPr>
            <a:cxnSpLocks/>
            <a:stCxn id="25" idx="4"/>
            <a:endCxn id="29" idx="0"/>
          </p:cNvCxnSpPr>
          <p:nvPr/>
        </p:nvCxnSpPr>
        <p:spPr>
          <a:xfrm>
            <a:off x="2068532" y="2727475"/>
            <a:ext cx="0" cy="7361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BBD5827-3A6D-692E-0D98-D45094B9F817}"/>
              </a:ext>
            </a:extLst>
          </p:cNvPr>
          <p:cNvCxnSpPr>
            <a:cxnSpLocks/>
            <a:stCxn id="25" idx="3"/>
            <a:endCxn id="27" idx="0"/>
          </p:cNvCxnSpPr>
          <p:nvPr/>
        </p:nvCxnSpPr>
        <p:spPr>
          <a:xfrm flipH="1">
            <a:off x="1322309" y="2665672"/>
            <a:ext cx="600069" cy="806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D372A3-12BF-408A-5CA4-7119AC0B7D5A}"/>
              </a:ext>
            </a:extLst>
          </p:cNvPr>
          <p:cNvCxnSpPr>
            <a:cxnSpLocks/>
            <a:stCxn id="26" idx="2"/>
            <a:endCxn id="41" idx="0"/>
          </p:cNvCxnSpPr>
          <p:nvPr/>
        </p:nvCxnSpPr>
        <p:spPr>
          <a:xfrm flipH="1">
            <a:off x="1327476" y="3883151"/>
            <a:ext cx="849" cy="8520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E2FBAD72-6ED9-6666-D5C1-1F1C4864CB06}"/>
              </a:ext>
            </a:extLst>
          </p:cNvPr>
          <p:cNvSpPr txBox="1"/>
          <p:nvPr/>
        </p:nvSpPr>
        <p:spPr>
          <a:xfrm>
            <a:off x="5801560" y="1279713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37C12E6-98D0-37C2-3A75-8C60B5B01E38}"/>
              </a:ext>
            </a:extLst>
          </p:cNvPr>
          <p:cNvSpPr/>
          <p:nvPr/>
        </p:nvSpPr>
        <p:spPr>
          <a:xfrm>
            <a:off x="5740434" y="1268760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CasellaDiTesto 3">
            <a:extLst>
              <a:ext uri="{FF2B5EF4-FFF2-40B4-BE49-F238E27FC236}">
                <a16:creationId xmlns:a16="http://schemas.microsoft.com/office/drawing/2014/main" id="{F181F3F1-0B41-919B-A606-9C1008EDE3B7}"/>
              </a:ext>
            </a:extLst>
          </p:cNvPr>
          <p:cNvSpPr txBox="1"/>
          <p:nvPr/>
        </p:nvSpPr>
        <p:spPr>
          <a:xfrm>
            <a:off x="5041677" y="2330913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F59561D-6011-A919-6CB2-038900EE72E7}"/>
              </a:ext>
            </a:extLst>
          </p:cNvPr>
          <p:cNvSpPr/>
          <p:nvPr/>
        </p:nvSpPr>
        <p:spPr>
          <a:xfrm>
            <a:off x="4980551" y="2319960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CasellaDiTesto 3">
            <a:extLst>
              <a:ext uri="{FF2B5EF4-FFF2-40B4-BE49-F238E27FC236}">
                <a16:creationId xmlns:a16="http://schemas.microsoft.com/office/drawing/2014/main" id="{E636BD68-BB38-EFEC-C579-C9D6FC3C9100}"/>
              </a:ext>
            </a:extLst>
          </p:cNvPr>
          <p:cNvSpPr txBox="1"/>
          <p:nvPr/>
        </p:nvSpPr>
        <p:spPr>
          <a:xfrm>
            <a:off x="6547783" y="2305459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D72C19E-C986-E9FC-8616-BCA9515E2FAF}"/>
              </a:ext>
            </a:extLst>
          </p:cNvPr>
          <p:cNvSpPr/>
          <p:nvPr/>
        </p:nvSpPr>
        <p:spPr>
          <a:xfrm>
            <a:off x="6486657" y="2294506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CasellaDiTesto 3">
            <a:extLst>
              <a:ext uri="{FF2B5EF4-FFF2-40B4-BE49-F238E27FC236}">
                <a16:creationId xmlns:a16="http://schemas.microsoft.com/office/drawing/2014/main" id="{A81BB883-84B9-5E81-3178-E32839D34DA7}"/>
              </a:ext>
            </a:extLst>
          </p:cNvPr>
          <p:cNvSpPr txBox="1"/>
          <p:nvPr/>
        </p:nvSpPr>
        <p:spPr>
          <a:xfrm>
            <a:off x="5801560" y="347208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1A612B00-1802-6F3E-5E5B-856E8F877ABC}"/>
              </a:ext>
            </a:extLst>
          </p:cNvPr>
          <p:cNvSpPr/>
          <p:nvPr/>
        </p:nvSpPr>
        <p:spPr>
          <a:xfrm>
            <a:off x="5740434" y="346113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CasellaDiTesto 3">
            <a:extLst>
              <a:ext uri="{FF2B5EF4-FFF2-40B4-BE49-F238E27FC236}">
                <a16:creationId xmlns:a16="http://schemas.microsoft.com/office/drawing/2014/main" id="{25BDE6CD-AD6C-5778-A46C-E966FF78A907}"/>
              </a:ext>
            </a:extLst>
          </p:cNvPr>
          <p:cNvSpPr txBox="1"/>
          <p:nvPr/>
        </p:nvSpPr>
        <p:spPr>
          <a:xfrm>
            <a:off x="6547783" y="3463605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B4A51A5-6755-1994-343A-B7AD1B7F15A2}"/>
              </a:ext>
            </a:extLst>
          </p:cNvPr>
          <p:cNvSpPr/>
          <p:nvPr/>
        </p:nvSpPr>
        <p:spPr>
          <a:xfrm>
            <a:off x="6486657" y="3452652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CasellaDiTesto 3">
            <a:extLst>
              <a:ext uri="{FF2B5EF4-FFF2-40B4-BE49-F238E27FC236}">
                <a16:creationId xmlns:a16="http://schemas.microsoft.com/office/drawing/2014/main" id="{42A00609-E91D-F7FD-CF1F-2E5244915A6F}"/>
              </a:ext>
            </a:extLst>
          </p:cNvPr>
          <p:cNvSpPr txBox="1"/>
          <p:nvPr/>
        </p:nvSpPr>
        <p:spPr>
          <a:xfrm>
            <a:off x="7326116" y="3461135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2140229E-0768-5EC9-C274-19DF78755522}"/>
              </a:ext>
            </a:extLst>
          </p:cNvPr>
          <p:cNvSpPr/>
          <p:nvPr/>
        </p:nvSpPr>
        <p:spPr>
          <a:xfrm>
            <a:off x="7264990" y="3450182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CasellaDiTesto 3">
            <a:extLst>
              <a:ext uri="{FF2B5EF4-FFF2-40B4-BE49-F238E27FC236}">
                <a16:creationId xmlns:a16="http://schemas.microsoft.com/office/drawing/2014/main" id="{C3F27399-1D2A-3974-FA4A-3FEC86ECA3FC}"/>
              </a:ext>
            </a:extLst>
          </p:cNvPr>
          <p:cNvSpPr txBox="1"/>
          <p:nvPr/>
        </p:nvSpPr>
        <p:spPr>
          <a:xfrm>
            <a:off x="5806727" y="473517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D65B2296-FF53-23CA-EB98-D31CBE9F1258}"/>
              </a:ext>
            </a:extLst>
          </p:cNvPr>
          <p:cNvSpPr/>
          <p:nvPr/>
        </p:nvSpPr>
        <p:spPr>
          <a:xfrm>
            <a:off x="5745601" y="472422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7000259-C9CB-66A5-419B-8D9789103212}"/>
              </a:ext>
            </a:extLst>
          </p:cNvPr>
          <p:cNvCxnSpPr>
            <a:cxnSpLocks/>
            <a:stCxn id="87" idx="3"/>
            <a:endCxn id="89" idx="0"/>
          </p:cNvCxnSpPr>
          <p:nvPr/>
        </p:nvCxnSpPr>
        <p:spPr>
          <a:xfrm flipH="1">
            <a:off x="5187244" y="1628973"/>
            <a:ext cx="613729" cy="6909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A664674-2F7B-B2B0-9CD9-7BB6256E867E}"/>
              </a:ext>
            </a:extLst>
          </p:cNvPr>
          <p:cNvCxnSpPr>
            <a:cxnSpLocks/>
            <a:stCxn id="87" idx="5"/>
          </p:cNvCxnSpPr>
          <p:nvPr/>
        </p:nvCxnSpPr>
        <p:spPr>
          <a:xfrm>
            <a:off x="6093281" y="1628973"/>
            <a:ext cx="452810" cy="7212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3903A63D-DD8B-AB38-D121-095CC0DF9AA8}"/>
              </a:ext>
            </a:extLst>
          </p:cNvPr>
          <p:cNvCxnSpPr>
            <a:cxnSpLocks/>
            <a:stCxn id="91" idx="5"/>
            <a:endCxn id="97" idx="0"/>
          </p:cNvCxnSpPr>
          <p:nvPr/>
        </p:nvCxnSpPr>
        <p:spPr>
          <a:xfrm>
            <a:off x="6839504" y="2654719"/>
            <a:ext cx="632179" cy="7954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5C0D821-54E4-247D-09A8-5FA3B8EEA0D5}"/>
              </a:ext>
            </a:extLst>
          </p:cNvPr>
          <p:cNvCxnSpPr>
            <a:cxnSpLocks/>
            <a:stCxn id="91" idx="4"/>
            <a:endCxn id="95" idx="0"/>
          </p:cNvCxnSpPr>
          <p:nvPr/>
        </p:nvCxnSpPr>
        <p:spPr>
          <a:xfrm>
            <a:off x="6693350" y="2716522"/>
            <a:ext cx="0" cy="7361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FFBBE7E-05A3-074E-4E39-62FCFB98EB54}"/>
              </a:ext>
            </a:extLst>
          </p:cNvPr>
          <p:cNvCxnSpPr>
            <a:cxnSpLocks/>
            <a:stCxn id="91" idx="3"/>
            <a:endCxn id="93" idx="0"/>
          </p:cNvCxnSpPr>
          <p:nvPr/>
        </p:nvCxnSpPr>
        <p:spPr>
          <a:xfrm flipH="1">
            <a:off x="5947127" y="2654719"/>
            <a:ext cx="600069" cy="806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9117F41-48AD-C736-B447-EDFE217878D5}"/>
              </a:ext>
            </a:extLst>
          </p:cNvPr>
          <p:cNvCxnSpPr>
            <a:cxnSpLocks/>
            <a:stCxn id="92" idx="2"/>
            <a:endCxn id="99" idx="0"/>
          </p:cNvCxnSpPr>
          <p:nvPr/>
        </p:nvCxnSpPr>
        <p:spPr>
          <a:xfrm flipH="1">
            <a:off x="5952294" y="3872198"/>
            <a:ext cx="849" cy="8520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>
            <a:extLst>
              <a:ext uri="{FF2B5EF4-FFF2-40B4-BE49-F238E27FC236}">
                <a16:creationId xmlns:a16="http://schemas.microsoft.com/office/drawing/2014/main" id="{6A82AFCB-EEC8-7BE1-2491-C3F4921257AD}"/>
              </a:ext>
            </a:extLst>
          </p:cNvPr>
          <p:cNvSpPr/>
          <p:nvPr/>
        </p:nvSpPr>
        <p:spPr>
          <a:xfrm>
            <a:off x="5341607" y="177528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CasellaDiTesto 3">
            <a:extLst>
              <a:ext uri="{FF2B5EF4-FFF2-40B4-BE49-F238E27FC236}">
                <a16:creationId xmlns:a16="http://schemas.microsoft.com/office/drawing/2014/main" id="{299CCD4E-1445-DB26-73C5-523CC7C9E33D}"/>
              </a:ext>
            </a:extLst>
          </p:cNvPr>
          <p:cNvSpPr txBox="1"/>
          <p:nvPr/>
        </p:nvSpPr>
        <p:spPr>
          <a:xfrm>
            <a:off x="5247626" y="1785970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9AE73FF0-F93A-827B-A7FF-785986302C7E}"/>
              </a:ext>
            </a:extLst>
          </p:cNvPr>
          <p:cNvSpPr/>
          <p:nvPr/>
        </p:nvSpPr>
        <p:spPr>
          <a:xfrm>
            <a:off x="6130886" y="179844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CasellaDiTesto 3">
            <a:extLst>
              <a:ext uri="{FF2B5EF4-FFF2-40B4-BE49-F238E27FC236}">
                <a16:creationId xmlns:a16="http://schemas.microsoft.com/office/drawing/2014/main" id="{A9B89081-A6AD-E367-A548-1957F3DB075C}"/>
              </a:ext>
            </a:extLst>
          </p:cNvPr>
          <p:cNvSpPr txBox="1"/>
          <p:nvPr/>
        </p:nvSpPr>
        <p:spPr>
          <a:xfrm>
            <a:off x="6040744" y="1800666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DB3C47D0-53A7-4884-D51C-208BCE54828C}"/>
              </a:ext>
            </a:extLst>
          </p:cNvPr>
          <p:cNvSpPr/>
          <p:nvPr/>
        </p:nvSpPr>
        <p:spPr>
          <a:xfrm>
            <a:off x="6008998" y="2850374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CasellaDiTesto 3">
            <a:extLst>
              <a:ext uri="{FF2B5EF4-FFF2-40B4-BE49-F238E27FC236}">
                <a16:creationId xmlns:a16="http://schemas.microsoft.com/office/drawing/2014/main" id="{05D705B8-2DD7-8DC7-6F7E-478D9B7494DF}"/>
              </a:ext>
            </a:extLst>
          </p:cNvPr>
          <p:cNvSpPr txBox="1"/>
          <p:nvPr/>
        </p:nvSpPr>
        <p:spPr>
          <a:xfrm>
            <a:off x="5905073" y="2843464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423964C-1265-BB0E-A78A-0EE6546E6EE1}"/>
              </a:ext>
            </a:extLst>
          </p:cNvPr>
          <p:cNvSpPr/>
          <p:nvPr/>
        </p:nvSpPr>
        <p:spPr>
          <a:xfrm>
            <a:off x="5740434" y="407707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CasellaDiTesto 3">
            <a:extLst>
              <a:ext uri="{FF2B5EF4-FFF2-40B4-BE49-F238E27FC236}">
                <a16:creationId xmlns:a16="http://schemas.microsoft.com/office/drawing/2014/main" id="{114E580A-1759-0A7E-B11D-ABCB8D4F351E}"/>
              </a:ext>
            </a:extLst>
          </p:cNvPr>
          <p:cNvSpPr txBox="1"/>
          <p:nvPr/>
        </p:nvSpPr>
        <p:spPr>
          <a:xfrm>
            <a:off x="5646453" y="4087760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65E4E783-417D-F11F-DC9C-454666856BCD}"/>
              </a:ext>
            </a:extLst>
          </p:cNvPr>
          <p:cNvSpPr/>
          <p:nvPr/>
        </p:nvSpPr>
        <p:spPr>
          <a:xfrm>
            <a:off x="6486657" y="2865463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CasellaDiTesto 3">
            <a:extLst>
              <a:ext uri="{FF2B5EF4-FFF2-40B4-BE49-F238E27FC236}">
                <a16:creationId xmlns:a16="http://schemas.microsoft.com/office/drawing/2014/main" id="{73D0B799-44BB-8455-E3D6-0ACA6959FCA4}"/>
              </a:ext>
            </a:extLst>
          </p:cNvPr>
          <p:cNvSpPr txBox="1"/>
          <p:nvPr/>
        </p:nvSpPr>
        <p:spPr>
          <a:xfrm>
            <a:off x="6382732" y="2858553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F8A51630-8563-B755-A2C9-82598F8939A8}"/>
              </a:ext>
            </a:extLst>
          </p:cNvPr>
          <p:cNvSpPr/>
          <p:nvPr/>
        </p:nvSpPr>
        <p:spPr>
          <a:xfrm>
            <a:off x="6995539" y="2867717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CasellaDiTesto 3">
            <a:extLst>
              <a:ext uri="{FF2B5EF4-FFF2-40B4-BE49-F238E27FC236}">
                <a16:creationId xmlns:a16="http://schemas.microsoft.com/office/drawing/2014/main" id="{E26E0C54-4176-2316-F574-22768C6CCBD6}"/>
              </a:ext>
            </a:extLst>
          </p:cNvPr>
          <p:cNvSpPr txBox="1"/>
          <p:nvPr/>
        </p:nvSpPr>
        <p:spPr>
          <a:xfrm>
            <a:off x="6891614" y="2860807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cf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64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C9FB8C2-9D77-5A7C-87CB-ADB2B3C41624}"/>
              </a:ext>
            </a:extLst>
          </p:cNvPr>
          <p:cNvGrpSpPr/>
          <p:nvPr/>
        </p:nvGrpSpPr>
        <p:grpSpPr>
          <a:xfrm>
            <a:off x="179512" y="2492896"/>
            <a:ext cx="8784976" cy="1938992"/>
            <a:chOff x="17282" y="2210088"/>
            <a:chExt cx="9083955" cy="1938992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F92A4D5F-D7FD-6CC8-33FB-5E5F1ED6B533}"/>
                </a:ext>
              </a:extLst>
            </p:cNvPr>
            <p:cNvSpPr txBox="1"/>
            <p:nvPr/>
          </p:nvSpPr>
          <p:spPr>
            <a:xfrm>
              <a:off x="17282" y="2210088"/>
              <a:ext cx="908395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mic Sans MS" pitchFamily="66" charset="0"/>
                </a:rPr>
                <a:t>Lemma</a:t>
              </a:r>
            </a:p>
            <a:p>
              <a:r>
                <a:rPr lang="en-US" sz="2000" dirty="0">
                  <a:latin typeface="Comic Sans MS" pitchFamily="66" charset="0"/>
                </a:rPr>
                <a:t>Suppose that T-t has components T</a:t>
              </a:r>
              <a:r>
                <a:rPr lang="en-US" sz="2000" baseline="-25000" dirty="0">
                  <a:latin typeface="Comic Sans MS" pitchFamily="66" charset="0"/>
                </a:rPr>
                <a:t>1</a:t>
              </a:r>
              <a:r>
                <a:rPr lang="en-US" sz="2000" dirty="0">
                  <a:latin typeface="Comic Sans MS" pitchFamily="66" charset="0"/>
                </a:rPr>
                <a:t>,...,T</a:t>
              </a:r>
              <a:r>
                <a:rPr lang="en-US" sz="2000" baseline="-25000" dirty="0">
                  <a:latin typeface="Comic Sans MS" pitchFamily="66" charset="0"/>
                </a:rPr>
                <a:t>d</a:t>
              </a:r>
              <a:r>
                <a:rPr lang="en-US" sz="2000" dirty="0">
                  <a:latin typeface="Comic Sans MS" pitchFamily="66" charset="0"/>
                </a:rPr>
                <a:t>. Then the subgraphs</a:t>
              </a:r>
            </a:p>
            <a:p>
              <a:pPr algn="ctr"/>
              <a:endParaRPr lang="en-US" sz="2000" dirty="0">
                <a:latin typeface="Comic Sans MS" pitchFamily="66" charset="0"/>
              </a:endParaRPr>
            </a:p>
            <a:p>
              <a:pPr algn="ctr"/>
              <a:r>
                <a:rPr lang="en-US" sz="2000" dirty="0">
                  <a:latin typeface="Comic Sans MS" pitchFamily="66" charset="0"/>
                </a:rPr>
                <a:t>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 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,..., 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</a:t>
              </a:r>
            </a:p>
            <a:p>
              <a:pPr algn="ctr"/>
              <a:r>
                <a:rPr lang="en-US" sz="2000" dirty="0">
                  <a:latin typeface="Comic Sans MS" pitchFamily="66" charset="0"/>
                </a:rPr>
                <a:t>  </a:t>
              </a:r>
            </a:p>
            <a:p>
              <a:r>
                <a:rPr lang="en-US" sz="2000" dirty="0">
                  <a:latin typeface="Comic Sans MS" pitchFamily="66" charset="0"/>
                </a:rPr>
                <a:t>have no nodes in common, and there are no edges between them.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" name="CasellaDiTesto 3">
              <a:extLst>
                <a:ext uri="{FF2B5EF4-FFF2-40B4-BE49-F238E27FC236}">
                  <a16:creationId xmlns:a16="http://schemas.microsoft.com/office/drawing/2014/main" id="{D958C510-0BDD-7A4B-43B8-5BD9C53CAC35}"/>
                </a:ext>
              </a:extLst>
            </p:cNvPr>
            <p:cNvSpPr txBox="1"/>
            <p:nvPr/>
          </p:nvSpPr>
          <p:spPr>
            <a:xfrm>
              <a:off x="3127733" y="327736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endParaRPr lang="en-US" sz="1400" dirty="0">
                <a:latin typeface="Comic Sans MS" pitchFamily="66" charset="0"/>
              </a:endParaRPr>
            </a:p>
          </p:txBody>
        </p:sp>
        <p:sp>
          <p:nvSpPr>
            <p:cNvPr id="3" name="CasellaDiTesto 3">
              <a:extLst>
                <a:ext uri="{FF2B5EF4-FFF2-40B4-BE49-F238E27FC236}">
                  <a16:creationId xmlns:a16="http://schemas.microsoft.com/office/drawing/2014/main" id="{380DEE7A-DEEA-8E4B-3CBD-92AA258F6BAF}"/>
                </a:ext>
              </a:extLst>
            </p:cNvPr>
            <p:cNvSpPr txBox="1"/>
            <p:nvPr/>
          </p:nvSpPr>
          <p:spPr>
            <a:xfrm>
              <a:off x="4067947" y="327736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endParaRPr lang="en-US" sz="14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900873BA-20D4-52F7-C435-8165B30DA29E}"/>
                </a:ext>
              </a:extLst>
            </p:cNvPr>
            <p:cNvSpPr txBox="1"/>
            <p:nvPr/>
          </p:nvSpPr>
          <p:spPr>
            <a:xfrm>
              <a:off x="5257964" y="3275111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endParaRPr lang="en-US" sz="1400" dirty="0">
                <a:latin typeface="Comic Sans MS" pitchFamily="66" charset="0"/>
              </a:endParaRPr>
            </a:p>
          </p:txBody>
        </p:sp>
      </p:grp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88439" y="1715904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deleting a node t from T</a:t>
            </a: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BDC74AD-54F3-B523-6108-45BB15235BBC}"/>
              </a:ext>
            </a:extLst>
          </p:cNvPr>
          <p:cNvSpPr txBox="1"/>
          <p:nvPr/>
        </p:nvSpPr>
        <p:spPr>
          <a:xfrm>
            <a:off x="24554" y="344850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be a subgraph of T.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: subgraph of G induced by the nodes in all pieces associated with nodes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of T’, that is, the set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400" baseline="-25000" dirty="0" err="1">
                <a:latin typeface="Comic Sans MS" pitchFamily="66" charset="0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T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026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208A24D-919F-C14F-806C-3A6914D73DA8}"/>
              </a:ext>
            </a:extLst>
          </p:cNvPr>
          <p:cNvSpPr/>
          <p:nvPr/>
        </p:nvSpPr>
        <p:spPr>
          <a:xfrm>
            <a:off x="1756108" y="3190475"/>
            <a:ext cx="2376264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6A468B3F-6786-526D-3AEB-354F215A0B32}"/>
              </a:ext>
            </a:extLst>
          </p:cNvPr>
          <p:cNvSpPr/>
          <p:nvPr/>
        </p:nvSpPr>
        <p:spPr>
          <a:xfrm>
            <a:off x="2008136" y="4198587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BA90DC43-5282-9F5C-4ECF-28CD2C007C2B}"/>
              </a:ext>
            </a:extLst>
          </p:cNvPr>
          <p:cNvSpPr/>
          <p:nvPr/>
        </p:nvSpPr>
        <p:spPr>
          <a:xfrm rot="15965776">
            <a:off x="4101580" y="2691772"/>
            <a:ext cx="1374090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FA04F98F-6648-69C6-0570-E74090A61D73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0DA286-F820-84C5-FB93-B16FD2822E9F}"/>
              </a:ext>
            </a:extLst>
          </p:cNvPr>
          <p:cNvSpPr txBox="1"/>
          <p:nvPr/>
        </p:nvSpPr>
        <p:spPr>
          <a:xfrm>
            <a:off x="2944240" y="270892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5F7256F-8327-ECFD-C4C2-568FB3DF2B72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3BC84B6-8CC1-B4A1-ADF6-040F3E0FB8B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43DD135-BC1A-1C16-6CAC-B5403AFA7D5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4F0F66-C450-3EE4-20BF-FA515CE42DEE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FCFE4B0C-DECB-5D74-C23B-E95B58F1B6FA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DCA6F929-4CD4-65F3-0B83-C4024EDA9FB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72043A-22F5-27D7-8254-AB6D53B6E910}"/>
              </a:ext>
            </a:extLst>
          </p:cNvPr>
          <p:cNvGrpSpPr/>
          <p:nvPr/>
        </p:nvGrpSpPr>
        <p:grpSpPr>
          <a:xfrm>
            <a:off x="5966902" y="3346231"/>
            <a:ext cx="693330" cy="592899"/>
            <a:chOff x="883280" y="3584757"/>
            <a:chExt cx="693330" cy="592899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0251237E-3A98-9FEA-A323-C46953752F6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6008FA6-A5E5-F827-F223-2CF21B02801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688E81ED-9510-810E-E53C-E1263E9A98AC}"/>
              </a:ext>
            </a:extLst>
          </p:cNvPr>
          <p:cNvSpPr/>
          <p:nvPr/>
        </p:nvSpPr>
        <p:spPr>
          <a:xfrm>
            <a:off x="2036811" y="2012938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B6D23F8-88C0-751F-A334-9732FBE01BBB}"/>
              </a:ext>
            </a:extLst>
          </p:cNvPr>
          <p:cNvSpPr/>
          <p:nvPr/>
        </p:nvSpPr>
        <p:spPr>
          <a:xfrm>
            <a:off x="1028343" y="2180277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505296E-1E32-ADCF-A893-0AD138EB8C3A}"/>
              </a:ext>
            </a:extLst>
          </p:cNvPr>
          <p:cNvGrpSpPr/>
          <p:nvPr/>
        </p:nvGrpSpPr>
        <p:grpSpPr>
          <a:xfrm>
            <a:off x="-84580" y="243203"/>
            <a:ext cx="2820104" cy="2304333"/>
            <a:chOff x="-84580" y="243203"/>
            <a:chExt cx="2820104" cy="230433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CDF61E-6CB8-2400-0F04-3836BED7A9A8}"/>
                </a:ext>
              </a:extLst>
            </p:cNvPr>
            <p:cNvSpPr/>
            <p:nvPr/>
          </p:nvSpPr>
          <p:spPr>
            <a:xfrm>
              <a:off x="1121299" y="750185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0305614-D5F6-9309-9D8D-09B91E19818A}"/>
                </a:ext>
              </a:extLst>
            </p:cNvPr>
            <p:cNvSpPr/>
            <p:nvPr/>
          </p:nvSpPr>
          <p:spPr>
            <a:xfrm>
              <a:off x="69931" y="1282852"/>
              <a:ext cx="706185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73D355C1-FB26-CE9C-235B-BCDE109362A0}"/>
                </a:ext>
              </a:extLst>
            </p:cNvPr>
            <p:cNvSpPr/>
            <p:nvPr/>
          </p:nvSpPr>
          <p:spPr>
            <a:xfrm>
              <a:off x="904468" y="1282852"/>
              <a:ext cx="655828" cy="126468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B23EEE7-A2D1-0724-A409-7FE0155B7CC7}"/>
                </a:ext>
              </a:extLst>
            </p:cNvPr>
            <p:cNvSpPr/>
            <p:nvPr/>
          </p:nvSpPr>
          <p:spPr>
            <a:xfrm>
              <a:off x="1680682" y="1282852"/>
              <a:ext cx="803086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411A64B-7D43-77CB-CD6C-87FB9838BFD3}"/>
                </a:ext>
              </a:extLst>
            </p:cNvPr>
            <p:cNvSpPr/>
            <p:nvPr/>
          </p:nvSpPr>
          <p:spPr>
            <a:xfrm>
              <a:off x="315011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C412F43-2692-BAB5-C33B-D5F58B404E6C}"/>
                </a:ext>
              </a:extLst>
            </p:cNvPr>
            <p:cNvSpPr/>
            <p:nvPr/>
          </p:nvSpPr>
          <p:spPr>
            <a:xfrm>
              <a:off x="1134915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53E1FA-B327-B166-8EC4-E4FFA6196BD8}"/>
                </a:ext>
              </a:extLst>
            </p:cNvPr>
            <p:cNvSpPr/>
            <p:nvPr/>
          </p:nvSpPr>
          <p:spPr>
            <a:xfrm>
              <a:off x="1974213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21709B-A0A1-8FC4-F750-907CF835FFBB}"/>
                </a:ext>
              </a:extLst>
            </p:cNvPr>
            <p:cNvCxnSpPr>
              <a:stCxn id="23" idx="7"/>
              <a:endCxn id="19" idx="2"/>
            </p:cNvCxnSpPr>
            <p:nvPr/>
          </p:nvCxnSpPr>
          <p:spPr>
            <a:xfrm flipV="1">
              <a:off x="499399" y="858197"/>
              <a:ext cx="621900" cy="4128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394540A-DDC7-E246-042C-5807D661946D}"/>
                </a:ext>
              </a:extLst>
            </p:cNvPr>
            <p:cNvCxnSpPr>
              <a:cxnSpLocks/>
              <a:stCxn id="25" idx="0"/>
              <a:endCxn id="19" idx="6"/>
            </p:cNvCxnSpPr>
            <p:nvPr/>
          </p:nvCxnSpPr>
          <p:spPr>
            <a:xfrm flipH="1" flipV="1">
              <a:off x="1337323" y="858197"/>
              <a:ext cx="744902" cy="3812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D57D82B-4F91-619D-39F1-B4A42D19EE01}"/>
                </a:ext>
              </a:extLst>
            </p:cNvPr>
            <p:cNvCxnSpPr>
              <a:cxnSpLocks/>
              <a:stCxn id="24" idx="0"/>
              <a:endCxn id="19" idx="4"/>
            </p:cNvCxnSpPr>
            <p:nvPr/>
          </p:nvCxnSpPr>
          <p:spPr>
            <a:xfrm flipH="1" flipV="1">
              <a:off x="1229311" y="966209"/>
              <a:ext cx="13616" cy="27320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54B08C0C-295A-A634-B06F-C2EC8D3AE580}"/>
                </a:ext>
              </a:extLst>
            </p:cNvPr>
            <p:cNvSpPr txBox="1"/>
            <p:nvPr/>
          </p:nvSpPr>
          <p:spPr>
            <a:xfrm>
              <a:off x="69931" y="243203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1BB6058-E55D-EFB9-CA44-6BF36FC3D370}"/>
                </a:ext>
              </a:extLst>
            </p:cNvPr>
            <p:cNvSpPr txBox="1"/>
            <p:nvPr/>
          </p:nvSpPr>
          <p:spPr>
            <a:xfrm>
              <a:off x="-84580" y="1345085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961B950D-8FF8-1A8D-2229-34A01DC0049A}"/>
                </a:ext>
              </a:extLst>
            </p:cNvPr>
            <p:cNvSpPr txBox="1"/>
            <p:nvPr/>
          </p:nvSpPr>
          <p:spPr>
            <a:xfrm>
              <a:off x="669749" y="1374824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465912E-5D2A-C2E1-D7AA-D1B92B6FE4ED}"/>
                </a:ext>
              </a:extLst>
            </p:cNvPr>
            <p:cNvSpPr txBox="1"/>
            <p:nvPr/>
          </p:nvSpPr>
          <p:spPr>
            <a:xfrm>
              <a:off x="2193046" y="140287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DC02FF48-7FCF-3F76-82E7-254FABADA7AD}"/>
                </a:ext>
              </a:extLst>
            </p:cNvPr>
            <p:cNvSpPr txBox="1"/>
            <p:nvPr/>
          </p:nvSpPr>
          <p:spPr>
            <a:xfrm>
              <a:off x="1028343" y="327566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4D3E7F5A-D24A-2CFB-BAAA-349D9329B960}"/>
              </a:ext>
            </a:extLst>
          </p:cNvPr>
          <p:cNvSpPr/>
          <p:nvPr/>
        </p:nvSpPr>
        <p:spPr>
          <a:xfrm>
            <a:off x="2753229" y="556340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21964EF-C410-F4E5-4599-AC3D15C3E55A}"/>
              </a:ext>
            </a:extLst>
          </p:cNvPr>
          <p:cNvSpPr/>
          <p:nvPr/>
        </p:nvSpPr>
        <p:spPr>
          <a:xfrm>
            <a:off x="5081904" y="361608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554616E-3692-1833-B532-CDFC0350D9B9}"/>
              </a:ext>
            </a:extLst>
          </p:cNvPr>
          <p:cNvSpPr/>
          <p:nvPr/>
        </p:nvSpPr>
        <p:spPr>
          <a:xfrm>
            <a:off x="2550614" y="5176507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EF6D95D-D1D1-1329-02B0-5670221519CE}"/>
              </a:ext>
            </a:extLst>
          </p:cNvPr>
          <p:cNvSpPr txBox="1"/>
          <p:nvPr/>
        </p:nvSpPr>
        <p:spPr>
          <a:xfrm>
            <a:off x="3197910" y="543360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30D7B6D-B463-6E9F-8DB2-ABF3276C6FEC}"/>
              </a:ext>
            </a:extLst>
          </p:cNvPr>
          <p:cNvSpPr/>
          <p:nvPr/>
        </p:nvSpPr>
        <p:spPr>
          <a:xfrm rot="5400000">
            <a:off x="4904915" y="3283733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8F343B5A-D121-2097-0134-2AA6E31FDCF2}"/>
              </a:ext>
            </a:extLst>
          </p:cNvPr>
          <p:cNvSpPr txBox="1"/>
          <p:nvPr/>
        </p:nvSpPr>
        <p:spPr>
          <a:xfrm>
            <a:off x="5273572" y="309784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7CF6A68D-C0B9-4C88-D918-9978AD71042A}"/>
              </a:ext>
            </a:extLst>
          </p:cNvPr>
          <p:cNvSpPr txBox="1"/>
          <p:nvPr/>
        </p:nvSpPr>
        <p:spPr>
          <a:xfrm>
            <a:off x="1198826" y="212931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BC09CE5A-A6E3-33DF-B9E9-E0B28FF98117}"/>
              </a:ext>
            </a:extLst>
          </p:cNvPr>
          <p:cNvSpPr txBox="1"/>
          <p:nvPr/>
        </p:nvSpPr>
        <p:spPr>
          <a:xfrm>
            <a:off x="2132968" y="2101130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7A3C5DCF-A74E-0714-F8CD-74D038A41C8D}"/>
              </a:ext>
            </a:extLst>
          </p:cNvPr>
          <p:cNvCxnSpPr>
            <a:cxnSpLocks/>
            <a:stCxn id="27" idx="0"/>
            <a:endCxn id="24" idx="4"/>
          </p:cNvCxnSpPr>
          <p:nvPr/>
        </p:nvCxnSpPr>
        <p:spPr>
          <a:xfrm rot="5400000" flipH="1" flipV="1">
            <a:off x="827220" y="1764570"/>
            <a:ext cx="724842" cy="106572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EFBD298B-1BE2-49A3-5F48-294FD055ADAD}"/>
              </a:ext>
            </a:extLst>
          </p:cNvPr>
          <p:cNvCxnSpPr>
            <a:cxnSpLocks/>
            <a:stCxn id="26" idx="0"/>
            <a:endCxn id="25" idx="4"/>
          </p:cNvCxnSpPr>
          <p:nvPr/>
        </p:nvCxnSpPr>
        <p:spPr>
          <a:xfrm rot="16200000" flipV="1">
            <a:off x="1834773" y="1702888"/>
            <a:ext cx="557503" cy="62598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FE9899BD-6913-A500-107E-B2B57CF4C2EB}"/>
              </a:ext>
            </a:extLst>
          </p:cNvPr>
          <p:cNvSpPr/>
          <p:nvPr/>
        </p:nvSpPr>
        <p:spPr>
          <a:xfrm>
            <a:off x="2854911" y="3610218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195DDA9-669D-7F9B-F5DF-17593955615D}"/>
              </a:ext>
            </a:extLst>
          </p:cNvPr>
          <p:cNvSpPr txBox="1"/>
          <p:nvPr/>
        </p:nvSpPr>
        <p:spPr>
          <a:xfrm>
            <a:off x="3343390" y="2196246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EB7C842-1925-FAFD-6A71-7A5EEAA42837}"/>
              </a:ext>
            </a:extLst>
          </p:cNvPr>
          <p:cNvCxnSpPr>
            <a:stCxn id="58" idx="2"/>
          </p:cNvCxnSpPr>
          <p:nvPr/>
        </p:nvCxnSpPr>
        <p:spPr>
          <a:xfrm flipH="1">
            <a:off x="3107211" y="2596356"/>
            <a:ext cx="1025161" cy="96315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84956A62-8ADB-E6AB-20C4-73559F7F9DA2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43230AD7-C08D-22ED-E066-C3D239593CDF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C58D6C17-A373-10A0-E4C7-49757D36C344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0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3" grpId="0" animBg="1"/>
      <p:bldP spid="44" grpId="0" animBg="1"/>
      <p:bldP spid="45" grpId="0" animBg="1"/>
      <p:bldP spid="46" grpId="0"/>
      <p:bldP spid="47" grpId="0" animBg="1"/>
      <p:bldP spid="48" grpId="0"/>
      <p:bldP spid="49" grpId="0"/>
      <p:bldP spid="50" grpId="0"/>
      <p:bldP spid="57" grpId="0" animBg="1"/>
      <p:bldP spid="58" grpId="0"/>
      <p:bldP spid="61" grpId="0" animBg="1"/>
      <p:bldP spid="62" grpId="0"/>
      <p:bldP spid="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208A24D-919F-C14F-806C-3A6914D73DA8}"/>
              </a:ext>
            </a:extLst>
          </p:cNvPr>
          <p:cNvSpPr/>
          <p:nvPr/>
        </p:nvSpPr>
        <p:spPr>
          <a:xfrm>
            <a:off x="1756108" y="3190475"/>
            <a:ext cx="2376264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6A468B3F-6786-526D-3AEB-354F215A0B32}"/>
              </a:ext>
            </a:extLst>
          </p:cNvPr>
          <p:cNvSpPr/>
          <p:nvPr/>
        </p:nvSpPr>
        <p:spPr>
          <a:xfrm>
            <a:off x="2008136" y="4198587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BA90DC43-5282-9F5C-4ECF-28CD2C007C2B}"/>
              </a:ext>
            </a:extLst>
          </p:cNvPr>
          <p:cNvSpPr/>
          <p:nvPr/>
        </p:nvSpPr>
        <p:spPr>
          <a:xfrm rot="15965776">
            <a:off x="4101580" y="2691772"/>
            <a:ext cx="1374090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FA04F98F-6648-69C6-0570-E74090A61D73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0DA286-F820-84C5-FB93-B16FD2822E9F}"/>
              </a:ext>
            </a:extLst>
          </p:cNvPr>
          <p:cNvSpPr txBox="1"/>
          <p:nvPr/>
        </p:nvSpPr>
        <p:spPr>
          <a:xfrm>
            <a:off x="2944240" y="270892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5F7256F-8327-ECFD-C4C2-568FB3DF2B72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3BC84B6-8CC1-B4A1-ADF6-040F3E0FB8B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43DD135-BC1A-1C16-6CAC-B5403AFA7D5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4F0F66-C450-3EE4-20BF-FA515CE42DEE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FCFE4B0C-DECB-5D74-C23B-E95B58F1B6FA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DCA6F929-4CD4-65F3-0B83-C4024EDA9FB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72043A-22F5-27D7-8254-AB6D53B6E910}"/>
              </a:ext>
            </a:extLst>
          </p:cNvPr>
          <p:cNvGrpSpPr/>
          <p:nvPr/>
        </p:nvGrpSpPr>
        <p:grpSpPr>
          <a:xfrm>
            <a:off x="5966902" y="3346231"/>
            <a:ext cx="693330" cy="592899"/>
            <a:chOff x="883280" y="3584757"/>
            <a:chExt cx="693330" cy="592899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0251237E-3A98-9FEA-A323-C46953752F6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6008FA6-A5E5-F827-F223-2CF21B02801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688E81ED-9510-810E-E53C-E1263E9A98AC}"/>
              </a:ext>
            </a:extLst>
          </p:cNvPr>
          <p:cNvSpPr/>
          <p:nvPr/>
        </p:nvSpPr>
        <p:spPr>
          <a:xfrm>
            <a:off x="2036811" y="2012938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B6D23F8-88C0-751F-A334-9732FBE01BBB}"/>
              </a:ext>
            </a:extLst>
          </p:cNvPr>
          <p:cNvSpPr/>
          <p:nvPr/>
        </p:nvSpPr>
        <p:spPr>
          <a:xfrm>
            <a:off x="1028343" y="2180277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505296E-1E32-ADCF-A893-0AD138EB8C3A}"/>
              </a:ext>
            </a:extLst>
          </p:cNvPr>
          <p:cNvGrpSpPr/>
          <p:nvPr/>
        </p:nvGrpSpPr>
        <p:grpSpPr>
          <a:xfrm>
            <a:off x="-84580" y="243203"/>
            <a:ext cx="2820104" cy="2304333"/>
            <a:chOff x="-84580" y="243203"/>
            <a:chExt cx="2820104" cy="230433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CDF61E-6CB8-2400-0F04-3836BED7A9A8}"/>
                </a:ext>
              </a:extLst>
            </p:cNvPr>
            <p:cNvSpPr/>
            <p:nvPr/>
          </p:nvSpPr>
          <p:spPr>
            <a:xfrm>
              <a:off x="1121299" y="750185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0305614-D5F6-9309-9D8D-09B91E19818A}"/>
                </a:ext>
              </a:extLst>
            </p:cNvPr>
            <p:cNvSpPr/>
            <p:nvPr/>
          </p:nvSpPr>
          <p:spPr>
            <a:xfrm>
              <a:off x="69931" y="1282852"/>
              <a:ext cx="706185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73D355C1-FB26-CE9C-235B-BCDE109362A0}"/>
                </a:ext>
              </a:extLst>
            </p:cNvPr>
            <p:cNvSpPr/>
            <p:nvPr/>
          </p:nvSpPr>
          <p:spPr>
            <a:xfrm>
              <a:off x="904468" y="1282852"/>
              <a:ext cx="655828" cy="126468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B23EEE7-A2D1-0724-A409-7FE0155B7CC7}"/>
                </a:ext>
              </a:extLst>
            </p:cNvPr>
            <p:cNvSpPr/>
            <p:nvPr/>
          </p:nvSpPr>
          <p:spPr>
            <a:xfrm>
              <a:off x="1680682" y="1282852"/>
              <a:ext cx="803086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411A64B-7D43-77CB-CD6C-87FB9838BFD3}"/>
                </a:ext>
              </a:extLst>
            </p:cNvPr>
            <p:cNvSpPr/>
            <p:nvPr/>
          </p:nvSpPr>
          <p:spPr>
            <a:xfrm>
              <a:off x="315011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C412F43-2692-BAB5-C33B-D5F58B404E6C}"/>
                </a:ext>
              </a:extLst>
            </p:cNvPr>
            <p:cNvSpPr/>
            <p:nvPr/>
          </p:nvSpPr>
          <p:spPr>
            <a:xfrm>
              <a:off x="1134915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53E1FA-B327-B166-8EC4-E4FFA6196BD8}"/>
                </a:ext>
              </a:extLst>
            </p:cNvPr>
            <p:cNvSpPr/>
            <p:nvPr/>
          </p:nvSpPr>
          <p:spPr>
            <a:xfrm>
              <a:off x="1974213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21709B-A0A1-8FC4-F750-907CF835FFBB}"/>
                </a:ext>
              </a:extLst>
            </p:cNvPr>
            <p:cNvCxnSpPr>
              <a:stCxn id="23" idx="7"/>
              <a:endCxn id="19" idx="2"/>
            </p:cNvCxnSpPr>
            <p:nvPr/>
          </p:nvCxnSpPr>
          <p:spPr>
            <a:xfrm flipV="1">
              <a:off x="499399" y="858197"/>
              <a:ext cx="621900" cy="4128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394540A-DDC7-E246-042C-5807D661946D}"/>
                </a:ext>
              </a:extLst>
            </p:cNvPr>
            <p:cNvCxnSpPr>
              <a:cxnSpLocks/>
              <a:stCxn id="25" idx="0"/>
              <a:endCxn id="19" idx="6"/>
            </p:cNvCxnSpPr>
            <p:nvPr/>
          </p:nvCxnSpPr>
          <p:spPr>
            <a:xfrm flipH="1" flipV="1">
              <a:off x="1337323" y="858197"/>
              <a:ext cx="744902" cy="3812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D57D82B-4F91-619D-39F1-B4A42D19EE01}"/>
                </a:ext>
              </a:extLst>
            </p:cNvPr>
            <p:cNvCxnSpPr>
              <a:cxnSpLocks/>
              <a:stCxn id="24" idx="0"/>
              <a:endCxn id="19" idx="4"/>
            </p:cNvCxnSpPr>
            <p:nvPr/>
          </p:nvCxnSpPr>
          <p:spPr>
            <a:xfrm flipH="1" flipV="1">
              <a:off x="1229311" y="966209"/>
              <a:ext cx="13616" cy="27320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54B08C0C-295A-A634-B06F-C2EC8D3AE580}"/>
                </a:ext>
              </a:extLst>
            </p:cNvPr>
            <p:cNvSpPr txBox="1"/>
            <p:nvPr/>
          </p:nvSpPr>
          <p:spPr>
            <a:xfrm>
              <a:off x="69931" y="243203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1BB6058-E55D-EFB9-CA44-6BF36FC3D370}"/>
                </a:ext>
              </a:extLst>
            </p:cNvPr>
            <p:cNvSpPr txBox="1"/>
            <p:nvPr/>
          </p:nvSpPr>
          <p:spPr>
            <a:xfrm>
              <a:off x="-84580" y="1345085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961B950D-8FF8-1A8D-2229-34A01DC0049A}"/>
                </a:ext>
              </a:extLst>
            </p:cNvPr>
            <p:cNvSpPr txBox="1"/>
            <p:nvPr/>
          </p:nvSpPr>
          <p:spPr>
            <a:xfrm>
              <a:off x="669749" y="1374824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465912E-5D2A-C2E1-D7AA-D1B92B6FE4ED}"/>
                </a:ext>
              </a:extLst>
            </p:cNvPr>
            <p:cNvSpPr txBox="1"/>
            <p:nvPr/>
          </p:nvSpPr>
          <p:spPr>
            <a:xfrm>
              <a:off x="2193046" y="140287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DC02FF48-7FCF-3F76-82E7-254FABADA7AD}"/>
                </a:ext>
              </a:extLst>
            </p:cNvPr>
            <p:cNvSpPr txBox="1"/>
            <p:nvPr/>
          </p:nvSpPr>
          <p:spPr>
            <a:xfrm>
              <a:off x="1028343" y="327566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4D3E7F5A-D24A-2CFB-BAAA-349D9329B960}"/>
              </a:ext>
            </a:extLst>
          </p:cNvPr>
          <p:cNvSpPr/>
          <p:nvPr/>
        </p:nvSpPr>
        <p:spPr>
          <a:xfrm>
            <a:off x="2753229" y="581876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21964EF-C410-F4E5-4599-AC3D15C3E55A}"/>
              </a:ext>
            </a:extLst>
          </p:cNvPr>
          <p:cNvSpPr/>
          <p:nvPr/>
        </p:nvSpPr>
        <p:spPr>
          <a:xfrm>
            <a:off x="5081904" y="361608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554616E-3692-1833-B532-CDFC0350D9B9}"/>
              </a:ext>
            </a:extLst>
          </p:cNvPr>
          <p:cNvSpPr/>
          <p:nvPr/>
        </p:nvSpPr>
        <p:spPr>
          <a:xfrm>
            <a:off x="2550614" y="5176507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EF6D95D-D1D1-1329-02B0-5670221519CE}"/>
              </a:ext>
            </a:extLst>
          </p:cNvPr>
          <p:cNvSpPr txBox="1"/>
          <p:nvPr/>
        </p:nvSpPr>
        <p:spPr>
          <a:xfrm>
            <a:off x="3197910" y="543360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30D7B6D-B463-6E9F-8DB2-ABF3276C6FEC}"/>
              </a:ext>
            </a:extLst>
          </p:cNvPr>
          <p:cNvSpPr/>
          <p:nvPr/>
        </p:nvSpPr>
        <p:spPr>
          <a:xfrm rot="5400000">
            <a:off x="4904915" y="3283733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8F343B5A-D121-2097-0134-2AA6E31FDCF2}"/>
              </a:ext>
            </a:extLst>
          </p:cNvPr>
          <p:cNvSpPr txBox="1"/>
          <p:nvPr/>
        </p:nvSpPr>
        <p:spPr>
          <a:xfrm>
            <a:off x="5273572" y="309784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7CF6A68D-C0B9-4C88-D918-9978AD71042A}"/>
              </a:ext>
            </a:extLst>
          </p:cNvPr>
          <p:cNvSpPr txBox="1"/>
          <p:nvPr/>
        </p:nvSpPr>
        <p:spPr>
          <a:xfrm>
            <a:off x="1198826" y="212931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BC09CE5A-A6E3-33DF-B9E9-E0B28FF98117}"/>
              </a:ext>
            </a:extLst>
          </p:cNvPr>
          <p:cNvSpPr txBox="1"/>
          <p:nvPr/>
        </p:nvSpPr>
        <p:spPr>
          <a:xfrm>
            <a:off x="2132968" y="2101130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7A3C5DCF-A74E-0714-F8CD-74D038A41C8D}"/>
              </a:ext>
            </a:extLst>
          </p:cNvPr>
          <p:cNvCxnSpPr>
            <a:cxnSpLocks/>
            <a:stCxn id="27" idx="0"/>
            <a:endCxn id="24" idx="4"/>
          </p:cNvCxnSpPr>
          <p:nvPr/>
        </p:nvCxnSpPr>
        <p:spPr>
          <a:xfrm rot="5400000" flipH="1" flipV="1">
            <a:off x="827220" y="1764570"/>
            <a:ext cx="724842" cy="106572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EFBD298B-1BE2-49A3-5F48-294FD055ADAD}"/>
              </a:ext>
            </a:extLst>
          </p:cNvPr>
          <p:cNvCxnSpPr>
            <a:cxnSpLocks/>
            <a:stCxn id="26" idx="0"/>
            <a:endCxn id="25" idx="4"/>
          </p:cNvCxnSpPr>
          <p:nvPr/>
        </p:nvCxnSpPr>
        <p:spPr>
          <a:xfrm rot="16200000" flipV="1">
            <a:off x="1834773" y="1702888"/>
            <a:ext cx="557503" cy="62598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FE9899BD-6913-A500-107E-B2B57CF4C2EB}"/>
              </a:ext>
            </a:extLst>
          </p:cNvPr>
          <p:cNvSpPr/>
          <p:nvPr/>
        </p:nvSpPr>
        <p:spPr>
          <a:xfrm>
            <a:off x="2854911" y="3610218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195DDA9-669D-7F9B-F5DF-17593955615D}"/>
              </a:ext>
            </a:extLst>
          </p:cNvPr>
          <p:cNvSpPr txBox="1"/>
          <p:nvPr/>
        </p:nvSpPr>
        <p:spPr>
          <a:xfrm>
            <a:off x="3343390" y="2196246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EB7C842-1925-FAFD-6A71-7A5EEAA42837}"/>
              </a:ext>
            </a:extLst>
          </p:cNvPr>
          <p:cNvCxnSpPr>
            <a:stCxn id="58" idx="2"/>
          </p:cNvCxnSpPr>
          <p:nvPr/>
        </p:nvCxnSpPr>
        <p:spPr>
          <a:xfrm flipH="1">
            <a:off x="3107211" y="2596356"/>
            <a:ext cx="1025161" cy="96315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84956A62-8ADB-E6AB-20C4-73559F7F9DA2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43230AD7-C08D-22ED-E066-C3D239593CDF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C58D6C17-A373-10A0-E4C7-49757D36C344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edges between them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51160EB-3549-8007-E7D1-A318993B6BA2}"/>
              </a:ext>
            </a:extLst>
          </p:cNvPr>
          <p:cNvSpPr/>
          <p:nvPr/>
        </p:nvSpPr>
        <p:spPr>
          <a:xfrm>
            <a:off x="3264058" y="4970506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69CE82-AEA0-7FE8-2EC3-52EEC5F1A057}"/>
              </a:ext>
            </a:extLst>
          </p:cNvPr>
          <p:cNvCxnSpPr>
            <a:stCxn id="2" idx="7"/>
            <a:endCxn id="44" idx="3"/>
          </p:cNvCxnSpPr>
          <p:nvPr/>
        </p:nvCxnSpPr>
        <p:spPr>
          <a:xfrm flipV="1">
            <a:off x="3479410" y="3850412"/>
            <a:ext cx="1639442" cy="116029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7F8C5ACA-80FE-C3C8-DB36-CEFCDEAA5200}"/>
              </a:ext>
            </a:extLst>
          </p:cNvPr>
          <p:cNvSpPr/>
          <p:nvPr/>
        </p:nvSpPr>
        <p:spPr>
          <a:xfrm>
            <a:off x="2735524" y="5389905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C15A0D80-100A-2341-58C2-D80DB0F76314}"/>
              </a:ext>
            </a:extLst>
          </p:cNvPr>
          <p:cNvSpPr txBox="1"/>
          <p:nvPr/>
        </p:nvSpPr>
        <p:spPr>
          <a:xfrm>
            <a:off x="4133117" y="5389905"/>
            <a:ext cx="2376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edge coverage: </a:t>
            </a:r>
            <a:r>
              <a:rPr lang="en-US" sz="2000" dirty="0" err="1">
                <a:latin typeface="Comic Sans MS" pitchFamily="66" charset="0"/>
              </a:rPr>
              <a:t>u&amp;v</a:t>
            </a:r>
            <a:r>
              <a:rPr lang="en-US" sz="2000" dirty="0">
                <a:latin typeface="Comic Sans MS" pitchFamily="66" charset="0"/>
              </a:rPr>
              <a:t> must belong to some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a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97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3" grpId="0" animBg="1"/>
      <p:bldP spid="44" grpId="0" animBg="1"/>
      <p:bldP spid="45" grpId="0" animBg="1"/>
      <p:bldP spid="46" grpId="0"/>
      <p:bldP spid="47" grpId="0" animBg="1"/>
      <p:bldP spid="48" grpId="0"/>
      <p:bldP spid="49" grpId="0"/>
      <p:bldP spid="50" grpId="0"/>
      <p:bldP spid="57" grpId="0" animBg="1"/>
      <p:bldP spid="58" grpId="0"/>
      <p:bldP spid="61" grpId="0" animBg="1"/>
      <p:bldP spid="62" grpId="0"/>
      <p:bldP spid="63" grpId="0"/>
      <p:bldP spid="2" grpId="0" animBg="1"/>
      <p:bldP spid="28" grpId="0" animBg="1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be a subgraph of T.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: subgraph of G induced by the nodes in all pieces associated with nodes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of T’, that is, the set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400" baseline="-25000" dirty="0" err="1">
                <a:latin typeface="Comic Sans MS" pitchFamily="66" charset="0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T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9512" y="2492896"/>
            <a:ext cx="87849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X and Y be the two components of T after the deletion of the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). Then the two subgraphs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 and 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  </a:t>
            </a:r>
          </a:p>
          <a:p>
            <a:r>
              <a:rPr lang="en-US" sz="2000" dirty="0">
                <a:latin typeface="Comic Sans MS" pitchFamily="66" charset="0"/>
              </a:rPr>
              <a:t>have no nodes in common, and there are no edges between them.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88439" y="1715904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deleting an edge 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x,y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 from T</a:t>
            </a:r>
          </a:p>
        </p:txBody>
      </p:sp>
    </p:spTree>
    <p:extLst>
      <p:ext uri="{BB962C8B-B14F-4D97-AF65-F5344CB8AC3E}">
        <p14:creationId xmlns:p14="http://schemas.microsoft.com/office/powerpoint/2010/main" val="320305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6E3AD58-A1E7-6234-6E61-D550125F1EB1}"/>
              </a:ext>
            </a:extLst>
          </p:cNvPr>
          <p:cNvSpPr/>
          <p:nvPr/>
        </p:nvSpPr>
        <p:spPr>
          <a:xfrm rot="5400000">
            <a:off x="1351472" y="617356"/>
            <a:ext cx="706185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14EBC328-21DE-D65E-AE31-902BA62A48AB}"/>
              </a:ext>
            </a:extLst>
          </p:cNvPr>
          <p:cNvSpPr/>
          <p:nvPr/>
        </p:nvSpPr>
        <p:spPr>
          <a:xfrm rot="16200000">
            <a:off x="3118986" y="626495"/>
            <a:ext cx="803086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646486-2799-012A-F1EB-ED477AB976D5}"/>
              </a:ext>
            </a:extLst>
          </p:cNvPr>
          <p:cNvSpPr/>
          <p:nvPr/>
        </p:nvSpPr>
        <p:spPr>
          <a:xfrm>
            <a:off x="2093187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4A20439-9B67-B0FF-FB50-3C1EFF57FC45}"/>
              </a:ext>
            </a:extLst>
          </p:cNvPr>
          <p:cNvSpPr/>
          <p:nvPr/>
        </p:nvSpPr>
        <p:spPr>
          <a:xfrm>
            <a:off x="2913091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AA16A9-E886-6F0D-C4A0-6E65D03A731A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V="1">
            <a:off x="2325619" y="1233428"/>
            <a:ext cx="587472" cy="49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306EBA0-F95E-2280-54D5-84E48576CFA7}"/>
              </a:ext>
            </a:extLst>
          </p:cNvPr>
          <p:cNvSpPr txBox="1"/>
          <p:nvPr/>
        </p:nvSpPr>
        <p:spPr>
          <a:xfrm>
            <a:off x="1598062" y="5782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AF5EAD1-15AF-D489-7B47-6883F22AA1B6}"/>
              </a:ext>
            </a:extLst>
          </p:cNvPr>
          <p:cNvSpPr txBox="1"/>
          <p:nvPr/>
        </p:nvSpPr>
        <p:spPr>
          <a:xfrm>
            <a:off x="877982" y="48168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DA00D66-C9EC-9A2F-DC1F-5C78483EF1F4}"/>
              </a:ext>
            </a:extLst>
          </p:cNvPr>
          <p:cNvSpPr txBox="1"/>
          <p:nvPr/>
        </p:nvSpPr>
        <p:spPr>
          <a:xfrm>
            <a:off x="2030255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B987514-4B73-840F-4150-AA67426DC7C2}"/>
              </a:ext>
            </a:extLst>
          </p:cNvPr>
          <p:cNvSpPr txBox="1"/>
          <p:nvPr/>
        </p:nvSpPr>
        <p:spPr>
          <a:xfrm>
            <a:off x="2841534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5F59F2AE-E11C-7319-DC1E-0A54C5B0045F}"/>
              </a:ext>
            </a:extLst>
          </p:cNvPr>
          <p:cNvSpPr txBox="1"/>
          <p:nvPr/>
        </p:nvSpPr>
        <p:spPr>
          <a:xfrm>
            <a:off x="3758302" y="4766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DEC685-B16A-961C-6516-CFCA45E6D0E5}"/>
              </a:ext>
            </a:extLst>
          </p:cNvPr>
          <p:cNvSpPr/>
          <p:nvPr/>
        </p:nvSpPr>
        <p:spPr>
          <a:xfrm>
            <a:off x="3699475" y="1075670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6B4EB0-6648-117C-342B-F435161BFEF6}"/>
              </a:ext>
            </a:extLst>
          </p:cNvPr>
          <p:cNvSpPr/>
          <p:nvPr/>
        </p:nvSpPr>
        <p:spPr>
          <a:xfrm>
            <a:off x="1348387" y="1039962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6D0F9BB-B543-78BB-91ED-D4EE7F16CA10}"/>
              </a:ext>
            </a:extLst>
          </p:cNvPr>
          <p:cNvSpPr txBox="1"/>
          <p:nvPr/>
        </p:nvSpPr>
        <p:spPr>
          <a:xfrm>
            <a:off x="1040071" y="1097994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F307291-B8D9-7C4F-B0B5-192A9A5D00FD}"/>
              </a:ext>
            </a:extLst>
          </p:cNvPr>
          <p:cNvSpPr txBox="1"/>
          <p:nvPr/>
        </p:nvSpPr>
        <p:spPr>
          <a:xfrm>
            <a:off x="3795632" y="116386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44698F9-003C-3C10-A09B-0FF5D51C8BA9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96115" y="961011"/>
            <a:ext cx="9078" cy="535757"/>
          </a:xfrm>
          <a:prstGeom prst="curvedConnector4">
            <a:avLst>
              <a:gd name="adj1" fmla="val 1259088"/>
              <a:gd name="adj2" fmla="val 52952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15169FF2-2783-89B7-B603-74BA427EB85A}"/>
              </a:ext>
            </a:extLst>
          </p:cNvPr>
          <p:cNvCxnSpPr>
            <a:cxnSpLocks/>
            <a:stCxn id="10" idx="6"/>
            <a:endCxn id="25" idx="3"/>
          </p:cNvCxnSpPr>
          <p:nvPr/>
        </p:nvCxnSpPr>
        <p:spPr>
          <a:xfrm>
            <a:off x="3129115" y="1233428"/>
            <a:ext cx="601996" cy="26630"/>
          </a:xfrm>
          <a:prstGeom prst="curvedConnector4">
            <a:avLst>
              <a:gd name="adj1" fmla="val 42625"/>
              <a:gd name="adj2" fmla="val -364983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rapezoid 43">
            <a:extLst>
              <a:ext uri="{FF2B5EF4-FFF2-40B4-BE49-F238E27FC236}">
                <a16:creationId xmlns:a16="http://schemas.microsoft.com/office/drawing/2014/main" id="{88AFA80D-5597-A272-3D86-30A5EC4E942C}"/>
              </a:ext>
            </a:extLst>
          </p:cNvPr>
          <p:cNvSpPr/>
          <p:nvPr/>
        </p:nvSpPr>
        <p:spPr>
          <a:xfrm rot="5400000">
            <a:off x="544877" y="3032955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017D4E-E258-7E4C-6844-AA003AE26D25}"/>
              </a:ext>
            </a:extLst>
          </p:cNvPr>
          <p:cNvSpPr/>
          <p:nvPr/>
        </p:nvSpPr>
        <p:spPr>
          <a:xfrm>
            <a:off x="1559648" y="3667489"/>
            <a:ext cx="1853323" cy="9631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982D167-6471-8A53-D83E-8AB761998E81}"/>
              </a:ext>
            </a:extLst>
          </p:cNvPr>
          <p:cNvGrpSpPr/>
          <p:nvPr/>
        </p:nvGrpSpPr>
        <p:grpSpPr>
          <a:xfrm>
            <a:off x="2712394" y="3212975"/>
            <a:ext cx="3048114" cy="1872209"/>
            <a:chOff x="3491880" y="2780927"/>
            <a:chExt cx="3048114" cy="187220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5167B94-0873-B346-6E77-205B80767CAF}"/>
                </a:ext>
              </a:extLst>
            </p:cNvPr>
            <p:cNvSpPr/>
            <p:nvPr/>
          </p:nvSpPr>
          <p:spPr>
            <a:xfrm rot="10800000">
              <a:off x="3491880" y="3235442"/>
              <a:ext cx="1853323" cy="9631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51272A-FB1E-9AF5-F3C2-65F2E5B68BCE}"/>
                </a:ext>
              </a:extLst>
            </p:cNvPr>
            <p:cNvGrpSpPr/>
            <p:nvPr/>
          </p:nvGrpSpPr>
          <p:grpSpPr>
            <a:xfrm>
              <a:off x="4418541" y="2780927"/>
              <a:ext cx="2121453" cy="1872209"/>
              <a:chOff x="4418541" y="2780927"/>
              <a:chExt cx="2121453" cy="1872209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6890318-EF4F-EDDA-8E6E-5BFBC39E1C09}"/>
                  </a:ext>
                </a:extLst>
              </p:cNvPr>
              <p:cNvCxnSpPr>
                <a:cxnSpLocks/>
                <a:stCxn id="47" idx="4"/>
              </p:cNvCxnSpPr>
              <p:nvPr/>
            </p:nvCxnSpPr>
            <p:spPr>
              <a:xfrm flipV="1">
                <a:off x="4418541" y="2780927"/>
                <a:ext cx="2121453" cy="45451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2D28BBB-1CEB-3A12-E0DD-6BCECDCD24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9994" y="2780927"/>
                <a:ext cx="0" cy="187220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4905F1E2-A6E9-5820-4354-94E0A0640597}"/>
                  </a:ext>
                </a:extLst>
              </p:cNvPr>
              <p:cNvCxnSpPr>
                <a:cxnSpLocks/>
                <a:stCxn id="47" idx="0"/>
              </p:cNvCxnSpPr>
              <p:nvPr/>
            </p:nvCxnSpPr>
            <p:spPr>
              <a:xfrm>
                <a:off x="4418541" y="4198622"/>
                <a:ext cx="2121453" cy="4545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537DBC7-616B-AB25-486A-755980714461}"/>
              </a:ext>
            </a:extLst>
          </p:cNvPr>
          <p:cNvSpPr txBox="1"/>
          <p:nvPr/>
        </p:nvSpPr>
        <p:spPr>
          <a:xfrm>
            <a:off x="2359761" y="325501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24E1A8A0-9D1C-A956-333E-3358114565CF}"/>
              </a:ext>
            </a:extLst>
          </p:cNvPr>
          <p:cNvSpPr txBox="1"/>
          <p:nvPr/>
        </p:nvSpPr>
        <p:spPr>
          <a:xfrm>
            <a:off x="3333921" y="323041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1B8F9CF-CF88-C60F-3B10-A438FB31161D}"/>
              </a:ext>
            </a:extLst>
          </p:cNvPr>
          <p:cNvSpPr txBox="1"/>
          <p:nvPr/>
        </p:nvSpPr>
        <p:spPr>
          <a:xfrm>
            <a:off x="667276" y="563415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EA9CECC9-BE9B-4555-1E86-3E3DFC872FE9}"/>
              </a:ext>
            </a:extLst>
          </p:cNvPr>
          <p:cNvSpPr txBox="1"/>
          <p:nvPr/>
        </p:nvSpPr>
        <p:spPr>
          <a:xfrm>
            <a:off x="3744284" y="56612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0C1123AF-2581-6C20-F453-74D601A7D01E}"/>
              </a:ext>
            </a:extLst>
          </p:cNvPr>
          <p:cNvSpPr/>
          <p:nvPr/>
        </p:nvSpPr>
        <p:spPr>
          <a:xfrm rot="16200000">
            <a:off x="1344242" y="4266001"/>
            <a:ext cx="388767" cy="2347537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 Brace 65">
            <a:extLst>
              <a:ext uri="{FF2B5EF4-FFF2-40B4-BE49-F238E27FC236}">
                <a16:creationId xmlns:a16="http://schemas.microsoft.com/office/drawing/2014/main" id="{7165EB63-EB37-3DD0-B52E-DACB64E855B6}"/>
              </a:ext>
            </a:extLst>
          </p:cNvPr>
          <p:cNvSpPr/>
          <p:nvPr/>
        </p:nvSpPr>
        <p:spPr>
          <a:xfrm rot="16200000">
            <a:off x="4410170" y="4272115"/>
            <a:ext cx="388767" cy="2383164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E27C43E7-5C73-EB87-BD80-8969FD9EC237}"/>
              </a:ext>
            </a:extLst>
          </p:cNvPr>
          <p:cNvSpPr txBox="1"/>
          <p:nvPr/>
        </p:nvSpPr>
        <p:spPr>
          <a:xfrm>
            <a:off x="2354972" y="2384868"/>
            <a:ext cx="15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mic Sans MS" pitchFamily="66" charset="0"/>
              </a:rPr>
              <a:t>V</a:t>
            </a:r>
            <a:r>
              <a:rPr lang="en-US" sz="2400" baseline="-25000" dirty="0">
                <a:latin typeface="Comic Sans MS" pitchFamily="66" charset="0"/>
              </a:rPr>
              <a:t>x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400" dirty="0" err="1">
                <a:latin typeface="Comic Sans MS" pitchFamily="66" charset="0"/>
              </a:rPr>
              <a:t>V</a:t>
            </a:r>
            <a:r>
              <a:rPr lang="en-US" sz="2400" baseline="-25000" dirty="0" err="1">
                <a:latin typeface="Comic Sans MS" pitchFamily="66" charset="0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9EB6293-8512-1C58-178C-8EFF2549C1A8}"/>
              </a:ext>
            </a:extLst>
          </p:cNvPr>
          <p:cNvCxnSpPr>
            <a:cxnSpLocks/>
            <a:endCxn id="67" idx="2"/>
          </p:cNvCxnSpPr>
          <p:nvPr/>
        </p:nvCxnSpPr>
        <p:spPr>
          <a:xfrm flipV="1">
            <a:off x="3017527" y="2846533"/>
            <a:ext cx="98159" cy="11649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AE068108-A040-294F-7F2D-1F014DCC3417}"/>
              </a:ext>
            </a:extLst>
          </p:cNvPr>
          <p:cNvSpPr/>
          <p:nvPr/>
        </p:nvSpPr>
        <p:spPr>
          <a:xfrm>
            <a:off x="726833" y="384655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C269133-170E-3289-5277-C5650AE0789A}"/>
              </a:ext>
            </a:extLst>
          </p:cNvPr>
          <p:cNvSpPr/>
          <p:nvPr/>
        </p:nvSpPr>
        <p:spPr>
          <a:xfrm>
            <a:off x="5019477" y="3813049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07746BF-9E52-2206-2E6D-C7ECA791FD03}"/>
              </a:ext>
            </a:extLst>
          </p:cNvPr>
          <p:cNvSpPr/>
          <p:nvPr/>
        </p:nvSpPr>
        <p:spPr>
          <a:xfrm rot="16200000">
            <a:off x="583151" y="3505414"/>
            <a:ext cx="604302" cy="95680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D1388621-8F2A-FC2C-B2E7-337C43A776DA}"/>
              </a:ext>
            </a:extLst>
          </p:cNvPr>
          <p:cNvSpPr txBox="1"/>
          <p:nvPr/>
        </p:nvSpPr>
        <p:spPr>
          <a:xfrm>
            <a:off x="467594" y="423367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84CCD74-A06C-7809-68FB-4114DFDEF17C}"/>
              </a:ext>
            </a:extLst>
          </p:cNvPr>
          <p:cNvSpPr/>
          <p:nvPr/>
        </p:nvSpPr>
        <p:spPr>
          <a:xfrm rot="5400000">
            <a:off x="4934676" y="3546403"/>
            <a:ext cx="562583" cy="85924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24ABD990-F60A-A53F-B59C-9D89E736BD8A}"/>
              </a:ext>
            </a:extLst>
          </p:cNvPr>
          <p:cNvSpPr txBox="1"/>
          <p:nvPr/>
        </p:nvSpPr>
        <p:spPr>
          <a:xfrm>
            <a:off x="5211145" y="3294803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8F96A83-C808-D5FE-905E-56B1B408B9C0}"/>
              </a:ext>
            </a:extLst>
          </p:cNvPr>
          <p:cNvSpPr/>
          <p:nvPr/>
        </p:nvSpPr>
        <p:spPr>
          <a:xfrm>
            <a:off x="2891377" y="405669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01E8AC63-A172-DAEF-9237-CA0A0D2B7ACF}"/>
              </a:ext>
            </a:extLst>
          </p:cNvPr>
          <p:cNvSpPr txBox="1"/>
          <p:nvPr/>
        </p:nvSpPr>
        <p:spPr>
          <a:xfrm>
            <a:off x="2320703" y="6240112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9A5D8F6-2D4E-FAEF-2A34-38701F0F48ED}"/>
              </a:ext>
            </a:extLst>
          </p:cNvPr>
          <p:cNvCxnSpPr>
            <a:cxnSpLocks/>
          </p:cNvCxnSpPr>
          <p:nvPr/>
        </p:nvCxnSpPr>
        <p:spPr>
          <a:xfrm flipV="1">
            <a:off x="2986109" y="4621193"/>
            <a:ext cx="40851" cy="1685007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89C17EA3-C8A4-F858-E225-8C21C0C932E3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0ACD34E-CF77-8007-D1B5-38834B5EA11E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FD8CD558-3244-7132-35C5-A40073D588C3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3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71" grpId="0" animBg="1"/>
      <p:bldP spid="72" grpId="0" animBg="1"/>
      <p:bldP spid="73" grpId="0" animBg="1"/>
      <p:bldP spid="74" grpId="0"/>
      <p:bldP spid="75" grpId="0" animBg="1"/>
      <p:bldP spid="76" grpId="0"/>
      <p:bldP spid="77" grpId="0" animBg="1"/>
      <p:bldP spid="79" grpId="0"/>
      <p:bldP spid="83" grpId="0" animBg="1"/>
      <p:bldP spid="84" grpId="0"/>
      <p:bldP spid="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6E3AD58-A1E7-6234-6E61-D550125F1EB1}"/>
              </a:ext>
            </a:extLst>
          </p:cNvPr>
          <p:cNvSpPr/>
          <p:nvPr/>
        </p:nvSpPr>
        <p:spPr>
          <a:xfrm rot="5400000">
            <a:off x="1351472" y="617356"/>
            <a:ext cx="706185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14EBC328-21DE-D65E-AE31-902BA62A48AB}"/>
              </a:ext>
            </a:extLst>
          </p:cNvPr>
          <p:cNvSpPr/>
          <p:nvPr/>
        </p:nvSpPr>
        <p:spPr>
          <a:xfrm rot="16200000">
            <a:off x="3118986" y="626495"/>
            <a:ext cx="803086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646486-2799-012A-F1EB-ED477AB976D5}"/>
              </a:ext>
            </a:extLst>
          </p:cNvPr>
          <p:cNvSpPr/>
          <p:nvPr/>
        </p:nvSpPr>
        <p:spPr>
          <a:xfrm>
            <a:off x="2093187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4A20439-9B67-B0FF-FB50-3C1EFF57FC45}"/>
              </a:ext>
            </a:extLst>
          </p:cNvPr>
          <p:cNvSpPr/>
          <p:nvPr/>
        </p:nvSpPr>
        <p:spPr>
          <a:xfrm>
            <a:off x="2913091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AA16A9-E886-6F0D-C4A0-6E65D03A731A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V="1">
            <a:off x="2325619" y="1233428"/>
            <a:ext cx="587472" cy="49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306EBA0-F95E-2280-54D5-84E48576CFA7}"/>
              </a:ext>
            </a:extLst>
          </p:cNvPr>
          <p:cNvSpPr txBox="1"/>
          <p:nvPr/>
        </p:nvSpPr>
        <p:spPr>
          <a:xfrm>
            <a:off x="1598062" y="5782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AF5EAD1-15AF-D489-7B47-6883F22AA1B6}"/>
              </a:ext>
            </a:extLst>
          </p:cNvPr>
          <p:cNvSpPr txBox="1"/>
          <p:nvPr/>
        </p:nvSpPr>
        <p:spPr>
          <a:xfrm>
            <a:off x="877982" y="48168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DA00D66-C9EC-9A2F-DC1F-5C78483EF1F4}"/>
              </a:ext>
            </a:extLst>
          </p:cNvPr>
          <p:cNvSpPr txBox="1"/>
          <p:nvPr/>
        </p:nvSpPr>
        <p:spPr>
          <a:xfrm>
            <a:off x="2030255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B987514-4B73-840F-4150-AA67426DC7C2}"/>
              </a:ext>
            </a:extLst>
          </p:cNvPr>
          <p:cNvSpPr txBox="1"/>
          <p:nvPr/>
        </p:nvSpPr>
        <p:spPr>
          <a:xfrm>
            <a:off x="2841534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5F59F2AE-E11C-7319-DC1E-0A54C5B0045F}"/>
              </a:ext>
            </a:extLst>
          </p:cNvPr>
          <p:cNvSpPr txBox="1"/>
          <p:nvPr/>
        </p:nvSpPr>
        <p:spPr>
          <a:xfrm>
            <a:off x="3758302" y="4766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DEC685-B16A-961C-6516-CFCA45E6D0E5}"/>
              </a:ext>
            </a:extLst>
          </p:cNvPr>
          <p:cNvSpPr/>
          <p:nvPr/>
        </p:nvSpPr>
        <p:spPr>
          <a:xfrm>
            <a:off x="3699475" y="1075670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6B4EB0-6648-117C-342B-F435161BFEF6}"/>
              </a:ext>
            </a:extLst>
          </p:cNvPr>
          <p:cNvSpPr/>
          <p:nvPr/>
        </p:nvSpPr>
        <p:spPr>
          <a:xfrm>
            <a:off x="1348387" y="1039962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6D0F9BB-B543-78BB-91ED-D4EE7F16CA10}"/>
              </a:ext>
            </a:extLst>
          </p:cNvPr>
          <p:cNvSpPr txBox="1"/>
          <p:nvPr/>
        </p:nvSpPr>
        <p:spPr>
          <a:xfrm>
            <a:off x="1040071" y="1097994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F307291-B8D9-7C4F-B0B5-192A9A5D00FD}"/>
              </a:ext>
            </a:extLst>
          </p:cNvPr>
          <p:cNvSpPr txBox="1"/>
          <p:nvPr/>
        </p:nvSpPr>
        <p:spPr>
          <a:xfrm>
            <a:off x="3795632" y="116386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44698F9-003C-3C10-A09B-0FF5D51C8BA9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96115" y="961011"/>
            <a:ext cx="9078" cy="535757"/>
          </a:xfrm>
          <a:prstGeom prst="curvedConnector4">
            <a:avLst>
              <a:gd name="adj1" fmla="val 1259088"/>
              <a:gd name="adj2" fmla="val 52952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15169FF2-2783-89B7-B603-74BA427EB85A}"/>
              </a:ext>
            </a:extLst>
          </p:cNvPr>
          <p:cNvCxnSpPr>
            <a:cxnSpLocks/>
            <a:stCxn id="10" idx="6"/>
            <a:endCxn id="25" idx="3"/>
          </p:cNvCxnSpPr>
          <p:nvPr/>
        </p:nvCxnSpPr>
        <p:spPr>
          <a:xfrm>
            <a:off x="3129115" y="1233428"/>
            <a:ext cx="601996" cy="26630"/>
          </a:xfrm>
          <a:prstGeom prst="curvedConnector4">
            <a:avLst>
              <a:gd name="adj1" fmla="val 42625"/>
              <a:gd name="adj2" fmla="val -364983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rapezoid 43">
            <a:extLst>
              <a:ext uri="{FF2B5EF4-FFF2-40B4-BE49-F238E27FC236}">
                <a16:creationId xmlns:a16="http://schemas.microsoft.com/office/drawing/2014/main" id="{88AFA80D-5597-A272-3D86-30A5EC4E942C}"/>
              </a:ext>
            </a:extLst>
          </p:cNvPr>
          <p:cNvSpPr/>
          <p:nvPr/>
        </p:nvSpPr>
        <p:spPr>
          <a:xfrm rot="5400000">
            <a:off x="544877" y="3032955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017D4E-E258-7E4C-6844-AA003AE26D25}"/>
              </a:ext>
            </a:extLst>
          </p:cNvPr>
          <p:cNvSpPr/>
          <p:nvPr/>
        </p:nvSpPr>
        <p:spPr>
          <a:xfrm>
            <a:off x="1559648" y="3667489"/>
            <a:ext cx="1853323" cy="9631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982D167-6471-8A53-D83E-8AB761998E81}"/>
              </a:ext>
            </a:extLst>
          </p:cNvPr>
          <p:cNvGrpSpPr/>
          <p:nvPr/>
        </p:nvGrpSpPr>
        <p:grpSpPr>
          <a:xfrm>
            <a:off x="2712394" y="3212975"/>
            <a:ext cx="3048114" cy="1872209"/>
            <a:chOff x="3491880" y="2780927"/>
            <a:chExt cx="3048114" cy="187220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5167B94-0873-B346-6E77-205B80767CAF}"/>
                </a:ext>
              </a:extLst>
            </p:cNvPr>
            <p:cNvSpPr/>
            <p:nvPr/>
          </p:nvSpPr>
          <p:spPr>
            <a:xfrm rot="10800000">
              <a:off x="3491880" y="3235442"/>
              <a:ext cx="1853323" cy="9631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51272A-FB1E-9AF5-F3C2-65F2E5B68BCE}"/>
                </a:ext>
              </a:extLst>
            </p:cNvPr>
            <p:cNvGrpSpPr/>
            <p:nvPr/>
          </p:nvGrpSpPr>
          <p:grpSpPr>
            <a:xfrm>
              <a:off x="4418541" y="2780927"/>
              <a:ext cx="2121453" cy="1872209"/>
              <a:chOff x="4418541" y="2780927"/>
              <a:chExt cx="2121453" cy="1872209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6890318-EF4F-EDDA-8E6E-5BFBC39E1C09}"/>
                  </a:ext>
                </a:extLst>
              </p:cNvPr>
              <p:cNvCxnSpPr>
                <a:cxnSpLocks/>
                <a:stCxn id="47" idx="4"/>
              </p:cNvCxnSpPr>
              <p:nvPr/>
            </p:nvCxnSpPr>
            <p:spPr>
              <a:xfrm flipV="1">
                <a:off x="4418541" y="2780927"/>
                <a:ext cx="2121453" cy="45451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2D28BBB-1CEB-3A12-E0DD-6BCECDCD24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9994" y="2780927"/>
                <a:ext cx="0" cy="187220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4905F1E2-A6E9-5820-4354-94E0A0640597}"/>
                  </a:ext>
                </a:extLst>
              </p:cNvPr>
              <p:cNvCxnSpPr>
                <a:cxnSpLocks/>
                <a:stCxn id="47" idx="0"/>
              </p:cNvCxnSpPr>
              <p:nvPr/>
            </p:nvCxnSpPr>
            <p:spPr>
              <a:xfrm>
                <a:off x="4418541" y="4198622"/>
                <a:ext cx="2121453" cy="4545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537DBC7-616B-AB25-486A-755980714461}"/>
              </a:ext>
            </a:extLst>
          </p:cNvPr>
          <p:cNvSpPr txBox="1"/>
          <p:nvPr/>
        </p:nvSpPr>
        <p:spPr>
          <a:xfrm>
            <a:off x="2359761" y="325501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24E1A8A0-9D1C-A956-333E-3358114565CF}"/>
              </a:ext>
            </a:extLst>
          </p:cNvPr>
          <p:cNvSpPr txBox="1"/>
          <p:nvPr/>
        </p:nvSpPr>
        <p:spPr>
          <a:xfrm>
            <a:off x="3333921" y="323041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1B8F9CF-CF88-C60F-3B10-A438FB31161D}"/>
              </a:ext>
            </a:extLst>
          </p:cNvPr>
          <p:cNvSpPr txBox="1"/>
          <p:nvPr/>
        </p:nvSpPr>
        <p:spPr>
          <a:xfrm>
            <a:off x="667276" y="563415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EA9CECC9-BE9B-4555-1E86-3E3DFC872FE9}"/>
              </a:ext>
            </a:extLst>
          </p:cNvPr>
          <p:cNvSpPr txBox="1"/>
          <p:nvPr/>
        </p:nvSpPr>
        <p:spPr>
          <a:xfrm>
            <a:off x="3744284" y="56612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0C1123AF-2581-6C20-F453-74D601A7D01E}"/>
              </a:ext>
            </a:extLst>
          </p:cNvPr>
          <p:cNvSpPr/>
          <p:nvPr/>
        </p:nvSpPr>
        <p:spPr>
          <a:xfrm rot="16200000">
            <a:off x="1344242" y="4266001"/>
            <a:ext cx="388767" cy="2347537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 Brace 65">
            <a:extLst>
              <a:ext uri="{FF2B5EF4-FFF2-40B4-BE49-F238E27FC236}">
                <a16:creationId xmlns:a16="http://schemas.microsoft.com/office/drawing/2014/main" id="{7165EB63-EB37-3DD0-B52E-DACB64E855B6}"/>
              </a:ext>
            </a:extLst>
          </p:cNvPr>
          <p:cNvSpPr/>
          <p:nvPr/>
        </p:nvSpPr>
        <p:spPr>
          <a:xfrm rot="16200000">
            <a:off x="4410170" y="4272115"/>
            <a:ext cx="388767" cy="2383164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E27C43E7-5C73-EB87-BD80-8969FD9EC237}"/>
              </a:ext>
            </a:extLst>
          </p:cNvPr>
          <p:cNvSpPr txBox="1"/>
          <p:nvPr/>
        </p:nvSpPr>
        <p:spPr>
          <a:xfrm>
            <a:off x="2354972" y="2384868"/>
            <a:ext cx="15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mic Sans MS" pitchFamily="66" charset="0"/>
              </a:rPr>
              <a:t>V</a:t>
            </a:r>
            <a:r>
              <a:rPr lang="en-US" sz="2400" baseline="-25000" dirty="0">
                <a:latin typeface="Comic Sans MS" pitchFamily="66" charset="0"/>
              </a:rPr>
              <a:t>x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400" dirty="0" err="1">
                <a:latin typeface="Comic Sans MS" pitchFamily="66" charset="0"/>
              </a:rPr>
              <a:t>V</a:t>
            </a:r>
            <a:r>
              <a:rPr lang="en-US" sz="2400" baseline="-25000" dirty="0" err="1">
                <a:latin typeface="Comic Sans MS" pitchFamily="66" charset="0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9EB6293-8512-1C58-178C-8EFF2549C1A8}"/>
              </a:ext>
            </a:extLst>
          </p:cNvPr>
          <p:cNvCxnSpPr>
            <a:cxnSpLocks/>
            <a:endCxn id="67" idx="2"/>
          </p:cNvCxnSpPr>
          <p:nvPr/>
        </p:nvCxnSpPr>
        <p:spPr>
          <a:xfrm flipV="1">
            <a:off x="3017527" y="2846533"/>
            <a:ext cx="98159" cy="11649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AE068108-A040-294F-7F2D-1F014DCC3417}"/>
              </a:ext>
            </a:extLst>
          </p:cNvPr>
          <p:cNvSpPr/>
          <p:nvPr/>
        </p:nvSpPr>
        <p:spPr>
          <a:xfrm>
            <a:off x="1318210" y="4494271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C269133-170E-3289-5277-C5650AE0789A}"/>
              </a:ext>
            </a:extLst>
          </p:cNvPr>
          <p:cNvSpPr/>
          <p:nvPr/>
        </p:nvSpPr>
        <p:spPr>
          <a:xfrm>
            <a:off x="5019477" y="4424894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07746BF-9E52-2206-2E6D-C7ECA791FD03}"/>
              </a:ext>
            </a:extLst>
          </p:cNvPr>
          <p:cNvSpPr/>
          <p:nvPr/>
        </p:nvSpPr>
        <p:spPr>
          <a:xfrm rot="16200000">
            <a:off x="618434" y="3381588"/>
            <a:ext cx="604302" cy="95680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D1388621-8F2A-FC2C-B2E7-337C43A776DA}"/>
              </a:ext>
            </a:extLst>
          </p:cNvPr>
          <p:cNvSpPr txBox="1"/>
          <p:nvPr/>
        </p:nvSpPr>
        <p:spPr>
          <a:xfrm>
            <a:off x="401921" y="4090146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84CCD74-A06C-7809-68FB-4114DFDEF17C}"/>
              </a:ext>
            </a:extLst>
          </p:cNvPr>
          <p:cNvSpPr/>
          <p:nvPr/>
        </p:nvSpPr>
        <p:spPr>
          <a:xfrm rot="5400000">
            <a:off x="4934676" y="4158248"/>
            <a:ext cx="562583" cy="85924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24ABD990-F60A-A53F-B59C-9D89E736BD8A}"/>
              </a:ext>
            </a:extLst>
          </p:cNvPr>
          <p:cNvSpPr txBox="1"/>
          <p:nvPr/>
        </p:nvSpPr>
        <p:spPr>
          <a:xfrm>
            <a:off x="5211145" y="390664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8F96A83-C808-D5FE-905E-56B1B408B9C0}"/>
              </a:ext>
            </a:extLst>
          </p:cNvPr>
          <p:cNvSpPr/>
          <p:nvPr/>
        </p:nvSpPr>
        <p:spPr>
          <a:xfrm>
            <a:off x="2891377" y="405669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01E8AC63-A172-DAEF-9237-CA0A0D2B7ACF}"/>
              </a:ext>
            </a:extLst>
          </p:cNvPr>
          <p:cNvSpPr txBox="1"/>
          <p:nvPr/>
        </p:nvSpPr>
        <p:spPr>
          <a:xfrm>
            <a:off x="2320703" y="6240112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9A5D8F6-2D4E-FAEF-2A34-38701F0F48ED}"/>
              </a:ext>
            </a:extLst>
          </p:cNvPr>
          <p:cNvCxnSpPr>
            <a:cxnSpLocks/>
          </p:cNvCxnSpPr>
          <p:nvPr/>
        </p:nvCxnSpPr>
        <p:spPr>
          <a:xfrm flipV="1">
            <a:off x="2986109" y="4621193"/>
            <a:ext cx="40851" cy="1685007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89C17EA3-C8A4-F858-E225-8C21C0C932E3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0ACD34E-CF77-8007-D1B5-38834B5EA11E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FD8CD558-3244-7132-35C5-A40073D588C3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85C59EF-B42A-4132-B5A2-DCBD62AC12E3}"/>
              </a:ext>
            </a:extLst>
          </p:cNvPr>
          <p:cNvSpPr/>
          <p:nvPr/>
        </p:nvSpPr>
        <p:spPr>
          <a:xfrm>
            <a:off x="541126" y="3716676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7CC3611-A12E-79E8-3289-F63EC9AAE972}"/>
              </a:ext>
            </a:extLst>
          </p:cNvPr>
          <p:cNvSpPr/>
          <p:nvPr/>
        </p:nvSpPr>
        <p:spPr>
          <a:xfrm>
            <a:off x="904062" y="3736939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316FCF3-063D-37FE-247F-0411D38BCDEE}"/>
              </a:ext>
            </a:extLst>
          </p:cNvPr>
          <p:cNvSpPr/>
          <p:nvPr/>
        </p:nvSpPr>
        <p:spPr>
          <a:xfrm>
            <a:off x="1514475" y="4705350"/>
            <a:ext cx="3600450" cy="438484"/>
          </a:xfrm>
          <a:custGeom>
            <a:avLst/>
            <a:gdLst>
              <a:gd name="connsiteX0" fmla="*/ 0 w 3600450"/>
              <a:gd name="connsiteY0" fmla="*/ 57150 h 438484"/>
              <a:gd name="connsiteX1" fmla="*/ 1704975 w 3600450"/>
              <a:gd name="connsiteY1" fmla="*/ 438150 h 438484"/>
              <a:gd name="connsiteX2" fmla="*/ 3600450 w 3600450"/>
              <a:gd name="connsiteY2" fmla="*/ 0 h 438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00450" h="438484">
                <a:moveTo>
                  <a:pt x="0" y="57150"/>
                </a:moveTo>
                <a:cubicBezTo>
                  <a:pt x="552450" y="252412"/>
                  <a:pt x="1104900" y="447675"/>
                  <a:pt x="1704975" y="438150"/>
                </a:cubicBezTo>
                <a:cubicBezTo>
                  <a:pt x="2305050" y="428625"/>
                  <a:pt x="2952750" y="214312"/>
                  <a:pt x="3600450" y="0"/>
                </a:cubicBezTo>
              </a:path>
            </a:pathLst>
          </a:cu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8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71" grpId="0" animBg="1"/>
      <p:bldP spid="72" grpId="0" animBg="1"/>
      <p:bldP spid="73" grpId="0" animBg="1"/>
      <p:bldP spid="74" grpId="0"/>
      <p:bldP spid="75" grpId="0" animBg="1"/>
      <p:bldP spid="76" grpId="0"/>
      <p:bldP spid="77" grpId="0" animBg="1"/>
      <p:bldP spid="79" grpId="0"/>
      <p:bldP spid="83" grpId="0" animBg="1"/>
      <p:bldP spid="84" grpId="0"/>
      <p:bldP spid="85" grpId="0"/>
      <p:bldP spid="2" grpId="0" animBg="1"/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88438" y="44624"/>
            <a:ext cx="9020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decomposition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sz="2000" dirty="0">
                <a:latin typeface="Comic Sans MS" pitchFamily="66" charset="0"/>
              </a:rPr>
              <a:t> if there is an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with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88438" y="2204864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Any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nonredundant</a:t>
            </a:r>
            <a:r>
              <a:rPr lang="en-US" sz="2000" dirty="0">
                <a:latin typeface="Comic Sans MS" pitchFamily="66" charset="0"/>
              </a:rPr>
              <a:t> tree decomposition of an n-node graph has at most n pieces.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11A1767-59E6-7440-1469-77AFF03C2289}"/>
              </a:ext>
            </a:extLst>
          </p:cNvPr>
          <p:cNvSpPr txBox="1"/>
          <p:nvPr/>
        </p:nvSpPr>
        <p:spPr>
          <a:xfrm>
            <a:off x="88438" y="980728"/>
            <a:ext cx="90200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obtaining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nonredundant</a:t>
            </a:r>
            <a:r>
              <a:rPr lang="en-US" sz="2000" dirty="0">
                <a:latin typeface="Comic Sans MS" pitchFamily="66" charset="0"/>
              </a:rPr>
              <a:t> tree decomposition: </a:t>
            </a:r>
          </a:p>
          <a:p>
            <a:r>
              <a:rPr lang="en-US" sz="2000" dirty="0">
                <a:latin typeface="Comic Sans MS" pitchFamily="66" charset="0"/>
              </a:rPr>
              <a:t>  - whenever a tree decomposition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sz="2000" dirty="0">
                <a:latin typeface="Comic Sans MS" pitchFamily="66" charset="0"/>
              </a:rPr>
              <a:t>: </a:t>
            </a:r>
          </a:p>
          <a:p>
            <a:r>
              <a:rPr lang="en-US" sz="2000" dirty="0">
                <a:latin typeface="Comic Sans MS" pitchFamily="66" charset="0"/>
              </a:rPr>
              <a:t>      - contract the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by folding the piece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into the piece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21B4E570-8E33-0C38-1072-5F9BC826E536}"/>
              </a:ext>
            </a:extLst>
          </p:cNvPr>
          <p:cNvSpPr txBox="1"/>
          <p:nvPr/>
        </p:nvSpPr>
        <p:spPr>
          <a:xfrm>
            <a:off x="35496" y="320484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3A98A26-ABAA-C1F8-09B8-009250F989F6}"/>
              </a:ext>
            </a:extLst>
          </p:cNvPr>
          <p:cNvSpPr txBox="1"/>
          <p:nvPr/>
        </p:nvSpPr>
        <p:spPr>
          <a:xfrm>
            <a:off x="827584" y="3233492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(induction on n.)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02D1DC97-F5DA-E71E-033E-1E5BAC9142C1}"/>
              </a:ext>
            </a:extLst>
          </p:cNvPr>
          <p:cNvSpPr txBox="1"/>
          <p:nvPr/>
        </p:nvSpPr>
        <p:spPr>
          <a:xfrm>
            <a:off x="24554" y="357301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n=1 is trivial. Let n&gt;1.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DED36B8-D821-51E8-8898-DBBE1DD51D51}"/>
              </a:ext>
            </a:extLst>
          </p:cNvPr>
          <p:cNvSpPr txBox="1"/>
          <p:nvPr/>
        </p:nvSpPr>
        <p:spPr>
          <a:xfrm>
            <a:off x="24554" y="394521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 leaf t of T and the corresponding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52F7D8B1-1BCA-B261-C390-F6F71CE822DF}"/>
              </a:ext>
            </a:extLst>
          </p:cNvPr>
          <p:cNvSpPr txBox="1"/>
          <p:nvPr/>
        </p:nvSpPr>
        <p:spPr>
          <a:xfrm>
            <a:off x="47448" y="432083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nonrundancy</a:t>
            </a:r>
            <a:r>
              <a:rPr lang="en-US" sz="2000" dirty="0">
                <a:latin typeface="Comic Sans MS" pitchFamily="66" charset="0"/>
              </a:rPr>
              <a:t> implies there is at least a node in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not in the piece of t’s parent (and for coherency in no other piece). 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8FDC689-A7DE-8EF9-0F73-0565D3BB3E7C}"/>
              </a:ext>
            </a:extLst>
          </p:cNvPr>
          <p:cNvSpPr txBox="1"/>
          <p:nvPr/>
        </p:nvSpPr>
        <p:spPr>
          <a:xfrm>
            <a:off x="35496" y="509737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U be the set of such nodes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E4F19DD-652C-BFBD-6884-CF062445F325}"/>
              </a:ext>
            </a:extLst>
          </p:cNvPr>
          <p:cNvSpPr txBox="1"/>
          <p:nvPr/>
        </p:nvSpPr>
        <p:spPr>
          <a:xfrm>
            <a:off x="47448" y="554454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T-t is a nonredundant tree decomposition of G-U with at most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3B36AE0C-8569-98B5-548E-B3AB0443EECC}"/>
              </a:ext>
            </a:extLst>
          </p:cNvPr>
          <p:cNvSpPr txBox="1"/>
          <p:nvPr/>
        </p:nvSpPr>
        <p:spPr>
          <a:xfrm>
            <a:off x="259954" y="6060373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n-|U|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n- 1 pieces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8422EC29-4BC7-A3B3-89E0-F2057716377E}"/>
              </a:ext>
            </a:extLst>
          </p:cNvPr>
          <p:cNvSpPr/>
          <p:nvPr/>
        </p:nvSpPr>
        <p:spPr>
          <a:xfrm>
            <a:off x="2843808" y="6060373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C35292B-4E7C-EEC9-C5DA-30B2CBAC9FEC}"/>
              </a:ext>
            </a:extLst>
          </p:cNvPr>
          <p:cNvSpPr txBox="1"/>
          <p:nvPr/>
        </p:nvSpPr>
        <p:spPr>
          <a:xfrm>
            <a:off x="3697794" y="6060373"/>
            <a:ext cx="4258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has at most n pieces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F841E2-29B9-0D87-6271-27EDE39D5CA3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16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Dynamic Programming on graph with bounded treewidth w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Solving the weighted Independent Set</a:t>
            </a:r>
          </a:p>
        </p:txBody>
      </p:sp>
    </p:spTree>
    <p:extLst>
      <p:ext uri="{BB962C8B-B14F-4D97-AF65-F5344CB8AC3E}">
        <p14:creationId xmlns:p14="http://schemas.microsoft.com/office/powerpoint/2010/main" val="232764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defining the subproblems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66029" y="476672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root T at a node 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73711" y="983648"/>
            <a:ext cx="8435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any node t,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let T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the subtree of T rooted at 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let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the subgraph of G induce by the nodes of all pieces associated with nodes of T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4536" y="2420868"/>
            <a:ext cx="1893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subproblems: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EC1720B6-4F39-AAF7-702A-D0C1694DA49E}"/>
              </a:ext>
            </a:extLst>
          </p:cNvPr>
          <p:cNvSpPr txBox="1"/>
          <p:nvPr/>
        </p:nvSpPr>
        <p:spPr>
          <a:xfrm>
            <a:off x="75646" y="2846001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node t, and each U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90C5BB3E-3D6B-6DEB-B432-A9BE9C6A43C1}"/>
              </a:ext>
            </a:extLst>
          </p:cNvPr>
          <p:cNvSpPr txBox="1"/>
          <p:nvPr/>
        </p:nvSpPr>
        <p:spPr>
          <a:xfrm>
            <a:off x="283987" y="3438894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(U)=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964C026-014B-DD8C-83EC-39AFABCE57EA}"/>
              </a:ext>
            </a:extLst>
          </p:cNvPr>
          <p:cNvSpPr txBox="1"/>
          <p:nvPr/>
        </p:nvSpPr>
        <p:spPr>
          <a:xfrm>
            <a:off x="1187624" y="3408036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795D52B8-DBC3-7BD5-F06A-AD9917A3307A}"/>
              </a:ext>
            </a:extLst>
          </p:cNvPr>
          <p:cNvSpPr txBox="1"/>
          <p:nvPr/>
        </p:nvSpPr>
        <p:spPr>
          <a:xfrm>
            <a:off x="60416" y="5109725"/>
            <a:ext cx="3287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number of subproblems: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12C3367-A4C8-C3CB-5D6E-342D0D04FE6E}"/>
              </a:ext>
            </a:extLst>
          </p:cNvPr>
          <p:cNvSpPr txBox="1"/>
          <p:nvPr/>
        </p:nvSpPr>
        <p:spPr>
          <a:xfrm>
            <a:off x="254693" y="5509681"/>
            <a:ext cx="399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baseline="30000" dirty="0">
                <a:latin typeface="Comic Sans MS" pitchFamily="66" charset="0"/>
              </a:rPr>
              <a:t>w+1</a:t>
            </a:r>
            <a:r>
              <a:rPr lang="en-US" sz="2000" dirty="0">
                <a:latin typeface="Comic Sans MS" pitchFamily="66" charset="0"/>
              </a:rPr>
              <a:t> for each node t</a:t>
            </a:r>
          </a:p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baseline="30000" dirty="0">
                <a:latin typeface="Comic Sans MS" pitchFamily="66" charset="0"/>
              </a:rPr>
              <a:t>w+1</a:t>
            </a:r>
            <a:r>
              <a:rPr lang="en-US" sz="2000" dirty="0">
                <a:latin typeface="Comic Sans MS" pitchFamily="66" charset="0"/>
              </a:rPr>
              <a:t>n overall for nonredundant tree decomposition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D4FC3D7-4AF4-D613-A123-F587286B7458}"/>
              </a:ext>
            </a:extLst>
          </p:cNvPr>
          <p:cNvSpPr txBox="1"/>
          <p:nvPr/>
        </p:nvSpPr>
        <p:spPr>
          <a:xfrm>
            <a:off x="4767064" y="5109725"/>
            <a:ext cx="1893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DBDF18E-4FCA-6A37-3894-E559CEB19DE9}"/>
              </a:ext>
            </a:extLst>
          </p:cNvPr>
          <p:cNvSpPr txBox="1"/>
          <p:nvPr/>
        </p:nvSpPr>
        <p:spPr>
          <a:xfrm>
            <a:off x="4681521" y="556242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    max </a:t>
            </a:r>
            <a:r>
              <a:rPr lang="en-US" sz="2000" dirty="0" err="1">
                <a:latin typeface="Comic Sans MS" pitchFamily="66" charset="0"/>
              </a:rPr>
              <a:t>f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(U)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42AB5A49-0D46-1A69-9F6F-5BDC8FC758C5}"/>
              </a:ext>
            </a:extLst>
          </p:cNvPr>
          <p:cNvSpPr txBox="1"/>
          <p:nvPr/>
        </p:nvSpPr>
        <p:spPr>
          <a:xfrm>
            <a:off x="6062249" y="58079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U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dirty="0" err="1">
                <a:latin typeface="Comic Sans MS" pitchFamily="66" charset="0"/>
              </a:rPr>
              <a:t>V</a:t>
            </a:r>
            <a:r>
              <a:rPr lang="en-US" baseline="-25000" dirty="0" err="1">
                <a:latin typeface="Comic Sans MS" pitchFamily="66" charset="0"/>
              </a:rPr>
              <a:t>r</a:t>
            </a:r>
            <a:r>
              <a:rPr lang="en-US" baseline="-25000" dirty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9F3C0E3-D46F-D276-0CBF-003F1AB33613}"/>
              </a:ext>
            </a:extLst>
          </p:cNvPr>
          <p:cNvSpPr txBox="1"/>
          <p:nvPr/>
        </p:nvSpPr>
        <p:spPr>
          <a:xfrm>
            <a:off x="298498" y="4297909"/>
            <a:ext cx="6961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-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 (or undefined) if U is not an IS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38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9512" y="3554894"/>
            <a:ext cx="8784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maximum-weight IS of G   subject to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179512" y="1852726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that t has children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,...,t</a:t>
            </a:r>
            <a:r>
              <a:rPr lang="en-US" sz="2000" baseline="-25000" dirty="0"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: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ABF504F-9C9E-09AF-77CE-1E42B46C5571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1AD01D4-8022-FBF8-C68F-28D7F5C15897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9777A21-AFD7-5745-10FD-22F858AD8184}"/>
              </a:ext>
            </a:extLst>
          </p:cNvPr>
          <p:cNvSpPr txBox="1"/>
          <p:nvPr/>
        </p:nvSpPr>
        <p:spPr>
          <a:xfrm>
            <a:off x="179512" y="982280"/>
            <a:ext cx="8544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 be a maximum-weight IS in 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=U, that is w(S)= 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B72259-741F-1C5D-5FF6-70B2A71F4745}"/>
              </a:ext>
            </a:extLst>
          </p:cNvPr>
          <p:cNvSpPr txBox="1"/>
          <p:nvPr/>
        </p:nvSpPr>
        <p:spPr>
          <a:xfrm>
            <a:off x="179512" y="2449419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B648930-E35F-2A5C-74D7-2832ABF59061}"/>
              </a:ext>
            </a:extLst>
          </p:cNvPr>
          <p:cNvSpPr txBox="1"/>
          <p:nvPr/>
        </p:nvSpPr>
        <p:spPr>
          <a:xfrm>
            <a:off x="4965948" y="2542215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70B123C-B6E1-790A-2263-F4623E921989}"/>
              </a:ext>
            </a:extLst>
          </p:cNvPr>
          <p:cNvSpPr txBox="1"/>
          <p:nvPr/>
        </p:nvSpPr>
        <p:spPr>
          <a:xfrm>
            <a:off x="5157495" y="4592686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A0FC943-629E-ADD6-37F2-BBCF4CDCAEBA}"/>
              </a:ext>
            </a:extLst>
          </p:cNvPr>
          <p:cNvSpPr/>
          <p:nvPr/>
        </p:nvSpPr>
        <p:spPr>
          <a:xfrm>
            <a:off x="179512" y="3518643"/>
            <a:ext cx="8784976" cy="1494533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E3CEA83-2B6E-5E2C-436D-AB0C39382AE2}"/>
              </a:ext>
            </a:extLst>
          </p:cNvPr>
          <p:cNvSpPr txBox="1"/>
          <p:nvPr/>
        </p:nvSpPr>
        <p:spPr>
          <a:xfrm>
            <a:off x="3923928" y="39622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11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5" grpId="0"/>
      <p:bldP spid="6" grpId="0"/>
      <p:bldP spid="7" grpId="0"/>
      <p:bldP spid="10" grpId="0"/>
      <p:bldP spid="18" grpId="0" animBg="1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494124C-2F1B-B9DB-9379-B451EFB0AEE5}"/>
              </a:ext>
            </a:extLst>
          </p:cNvPr>
          <p:cNvSpPr/>
          <p:nvPr/>
        </p:nvSpPr>
        <p:spPr>
          <a:xfrm>
            <a:off x="521468" y="3401803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92414B-BA4F-C41B-F07B-63FDAFFCC547}"/>
              </a:ext>
            </a:extLst>
          </p:cNvPr>
          <p:cNvSpPr/>
          <p:nvPr/>
        </p:nvSpPr>
        <p:spPr>
          <a:xfrm>
            <a:off x="934690" y="37874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965D3B1-3C8A-3C45-6623-C0D096169C6C}"/>
              </a:ext>
            </a:extLst>
          </p:cNvPr>
          <p:cNvSpPr/>
          <p:nvPr/>
        </p:nvSpPr>
        <p:spPr>
          <a:xfrm>
            <a:off x="2822155" y="522144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6983764-DEA4-AC3B-6D8D-704FF5D2FA22}"/>
              </a:ext>
            </a:extLst>
          </p:cNvPr>
          <p:cNvSpPr/>
          <p:nvPr/>
        </p:nvSpPr>
        <p:spPr>
          <a:xfrm>
            <a:off x="2361524" y="598812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F0D9DD-E607-BD0C-24D8-0AA9EBF2EC3E}"/>
              </a:ext>
            </a:extLst>
          </p:cNvPr>
          <p:cNvSpPr/>
          <p:nvPr/>
        </p:nvSpPr>
        <p:spPr>
          <a:xfrm>
            <a:off x="2876162" y="629960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86CE95D-4C77-93E2-5BF1-43252DC62484}"/>
              </a:ext>
            </a:extLst>
          </p:cNvPr>
          <p:cNvSpPr/>
          <p:nvPr/>
        </p:nvSpPr>
        <p:spPr>
          <a:xfrm>
            <a:off x="4342476" y="360668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50397F8-BDF2-1ECB-9080-3F63E6BE8164}"/>
              </a:ext>
            </a:extLst>
          </p:cNvPr>
          <p:cNvSpPr/>
          <p:nvPr/>
        </p:nvSpPr>
        <p:spPr>
          <a:xfrm>
            <a:off x="4497283" y="402500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F477906B-9F57-9CD7-21A1-4DFE0F51E00A}"/>
              </a:ext>
            </a:extLst>
          </p:cNvPr>
          <p:cNvSpPr txBox="1"/>
          <p:nvPr/>
        </p:nvSpPr>
        <p:spPr>
          <a:xfrm>
            <a:off x="118409" y="98366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CE9418D-1C7C-F01D-99CE-724178DE6F3E}"/>
              </a:ext>
            </a:extLst>
          </p:cNvPr>
          <p:cNvSpPr/>
          <p:nvPr/>
        </p:nvSpPr>
        <p:spPr>
          <a:xfrm>
            <a:off x="3310913" y="5640802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E8BAA2AB-71B7-E900-9DE5-710594919E2F}"/>
              </a:ext>
            </a:extLst>
          </p:cNvPr>
          <p:cNvSpPr txBox="1"/>
          <p:nvPr/>
        </p:nvSpPr>
        <p:spPr>
          <a:xfrm>
            <a:off x="2844286" y="2335417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cut &amp; paste argument:</a:t>
            </a:r>
            <a:r>
              <a:rPr lang="en-US" sz="2000" dirty="0">
                <a:latin typeface="Comic Sans MS" pitchFamily="66" charset="0"/>
              </a:rPr>
              <a:t> assume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S’</a:t>
            </a:r>
            <a:r>
              <a:rPr lang="en-US" sz="2000" baseline="-25000" dirty="0" err="1">
                <a:solidFill>
                  <a:schemeClr val="accent6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better than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7E28CDD-BE44-E206-24F3-E622121727C1}"/>
              </a:ext>
            </a:extLst>
          </p:cNvPr>
          <p:cNvSpPr/>
          <p:nvPr/>
        </p:nvSpPr>
        <p:spPr>
          <a:xfrm>
            <a:off x="2478432" y="4977565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8A0763EC-25C5-677E-BB75-ABABE85527D9}"/>
              </a:ext>
            </a:extLst>
          </p:cNvPr>
          <p:cNvSpPr/>
          <p:nvPr/>
        </p:nvSpPr>
        <p:spPr>
          <a:xfrm>
            <a:off x="3418925" y="6292022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37231C8-DA8D-3DA8-E11A-C1EF8CAE7773}"/>
              </a:ext>
            </a:extLst>
          </p:cNvPr>
          <p:cNvSpPr/>
          <p:nvPr/>
        </p:nvSpPr>
        <p:spPr>
          <a:xfrm>
            <a:off x="2728287" y="5900753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CC8F9D46-C156-1BD7-E7E8-6492E6AE1893}"/>
              </a:ext>
            </a:extLst>
          </p:cNvPr>
          <p:cNvSpPr/>
          <p:nvPr/>
        </p:nvSpPr>
        <p:spPr>
          <a:xfrm>
            <a:off x="6038774" y="3290204"/>
            <a:ext cx="499402" cy="32731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D3D88E7C-A0F7-0891-9053-8897B0A064BC}"/>
              </a:ext>
            </a:extLst>
          </p:cNvPr>
          <p:cNvSpPr txBox="1"/>
          <p:nvPr/>
        </p:nvSpPr>
        <p:spPr>
          <a:xfrm>
            <a:off x="6758854" y="3061409"/>
            <a:ext cx="1996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S’=(S-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 err="1">
                <a:latin typeface="Comic Sans MS" pitchFamily="66" charset="0"/>
              </a:rPr>
              <a:t>S’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better IS for 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03E598D-DE57-405D-E495-B1A5E0498090}"/>
              </a:ext>
            </a:extLst>
          </p:cNvPr>
          <p:cNvCxnSpPr>
            <a:cxnSpLocks/>
            <a:stCxn id="39" idx="4"/>
            <a:endCxn id="55" idx="2"/>
          </p:cNvCxnSpPr>
          <p:nvPr/>
        </p:nvCxnSpPr>
        <p:spPr>
          <a:xfrm>
            <a:off x="1923792" y="4016097"/>
            <a:ext cx="554640" cy="1068668"/>
          </a:xfrm>
          <a:prstGeom prst="line">
            <a:avLst/>
          </a:prstGeom>
          <a:ln w="254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06B6A98-B8B6-087D-930E-37A656DD74E3}"/>
              </a:ext>
            </a:extLst>
          </p:cNvPr>
          <p:cNvCxnSpPr>
            <a:cxnSpLocks/>
            <a:stCxn id="51" idx="3"/>
            <a:endCxn id="56" idx="7"/>
          </p:cNvCxnSpPr>
          <p:nvPr/>
        </p:nvCxnSpPr>
        <p:spPr>
          <a:xfrm flipH="1">
            <a:off x="3603313" y="4208011"/>
            <a:ext cx="925606" cy="2115409"/>
          </a:xfrm>
          <a:prstGeom prst="line">
            <a:avLst/>
          </a:prstGeom>
          <a:ln w="254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asellaDiTesto 3">
            <a:extLst>
              <a:ext uri="{FF2B5EF4-FFF2-40B4-BE49-F238E27FC236}">
                <a16:creationId xmlns:a16="http://schemas.microsoft.com/office/drawing/2014/main" id="{A7C405C5-0305-2D7B-6A68-DE33E0775685}"/>
              </a:ext>
            </a:extLst>
          </p:cNvPr>
          <p:cNvSpPr txBox="1"/>
          <p:nvPr/>
        </p:nvSpPr>
        <p:spPr>
          <a:xfrm>
            <a:off x="3978526" y="4753412"/>
            <a:ext cx="925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no edge</a:t>
            </a: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7A74DD7E-56B8-55FE-E838-262821BAA241}"/>
              </a:ext>
            </a:extLst>
          </p:cNvPr>
          <p:cNvSpPr txBox="1"/>
          <p:nvPr/>
        </p:nvSpPr>
        <p:spPr>
          <a:xfrm>
            <a:off x="777217" y="4278422"/>
            <a:ext cx="1349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no edge</a:t>
            </a: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B70CCA11-60AF-E346-BDA7-9C00D74C3691}"/>
              </a:ext>
            </a:extLst>
          </p:cNvPr>
          <p:cNvSpPr txBox="1"/>
          <p:nvPr/>
        </p:nvSpPr>
        <p:spPr>
          <a:xfrm>
            <a:off x="43607" y="155123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opt for G  , subject to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32C8264A-AE9E-DD73-53DB-F4C326D17F82}"/>
              </a:ext>
            </a:extLst>
          </p:cNvPr>
          <p:cNvSpPr txBox="1"/>
          <p:nvPr/>
        </p:nvSpPr>
        <p:spPr>
          <a:xfrm>
            <a:off x="2446827" y="1673819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42F69944-E66A-3778-7546-FD4CFC98BDA7}"/>
              </a:ext>
            </a:extLst>
          </p:cNvPr>
          <p:cNvSpPr txBox="1"/>
          <p:nvPr/>
        </p:nvSpPr>
        <p:spPr>
          <a:xfrm>
            <a:off x="5436096" y="166799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EC8739B1-83DF-8563-73CD-DB89C1325945}"/>
              </a:ext>
            </a:extLst>
          </p:cNvPr>
          <p:cNvSpPr txBox="1"/>
          <p:nvPr/>
        </p:nvSpPr>
        <p:spPr>
          <a:xfrm>
            <a:off x="4904132" y="110813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7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 animBg="1"/>
      <p:bldP spid="54" grpId="0"/>
      <p:bldP spid="55" grpId="0" animBg="1"/>
      <p:bldP spid="56" grpId="0" animBg="1"/>
      <p:bldP spid="57" grpId="0" animBg="1"/>
      <p:bldP spid="58" grpId="0" animBg="1"/>
      <p:bldP spid="59" grpId="0"/>
      <p:bldP spid="65" grpId="0"/>
      <p:bldP spid="66" grpId="0"/>
      <p:bldP spid="69" grpId="0"/>
      <p:bldP spid="70" grpId="0"/>
      <p:bldP spid="71" grpId="0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494124C-2F1B-B9DB-9379-B451EFB0AEE5}"/>
              </a:ext>
            </a:extLst>
          </p:cNvPr>
          <p:cNvSpPr/>
          <p:nvPr/>
        </p:nvSpPr>
        <p:spPr>
          <a:xfrm>
            <a:off x="521468" y="3401803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92414B-BA4F-C41B-F07B-63FDAFFCC547}"/>
              </a:ext>
            </a:extLst>
          </p:cNvPr>
          <p:cNvSpPr/>
          <p:nvPr/>
        </p:nvSpPr>
        <p:spPr>
          <a:xfrm>
            <a:off x="934690" y="37874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965D3B1-3C8A-3C45-6623-C0D096169C6C}"/>
              </a:ext>
            </a:extLst>
          </p:cNvPr>
          <p:cNvSpPr/>
          <p:nvPr/>
        </p:nvSpPr>
        <p:spPr>
          <a:xfrm>
            <a:off x="2822155" y="522144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6983764-DEA4-AC3B-6D8D-704FF5D2FA22}"/>
              </a:ext>
            </a:extLst>
          </p:cNvPr>
          <p:cNvSpPr/>
          <p:nvPr/>
        </p:nvSpPr>
        <p:spPr>
          <a:xfrm>
            <a:off x="2361524" y="598812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F0D9DD-E607-BD0C-24D8-0AA9EBF2EC3E}"/>
              </a:ext>
            </a:extLst>
          </p:cNvPr>
          <p:cNvSpPr/>
          <p:nvPr/>
        </p:nvSpPr>
        <p:spPr>
          <a:xfrm>
            <a:off x="2876162" y="629960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86CE95D-4C77-93E2-5BF1-43252DC62484}"/>
              </a:ext>
            </a:extLst>
          </p:cNvPr>
          <p:cNvSpPr/>
          <p:nvPr/>
        </p:nvSpPr>
        <p:spPr>
          <a:xfrm>
            <a:off x="4342476" y="360668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50397F8-BDF2-1ECB-9080-3F63E6BE8164}"/>
              </a:ext>
            </a:extLst>
          </p:cNvPr>
          <p:cNvSpPr/>
          <p:nvPr/>
        </p:nvSpPr>
        <p:spPr>
          <a:xfrm>
            <a:off x="4497283" y="402500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F477906B-9F57-9CD7-21A1-4DFE0F51E00A}"/>
              </a:ext>
            </a:extLst>
          </p:cNvPr>
          <p:cNvSpPr txBox="1"/>
          <p:nvPr/>
        </p:nvSpPr>
        <p:spPr>
          <a:xfrm>
            <a:off x="118409" y="98366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CE9418D-1C7C-F01D-99CE-724178DE6F3E}"/>
              </a:ext>
            </a:extLst>
          </p:cNvPr>
          <p:cNvSpPr/>
          <p:nvPr/>
        </p:nvSpPr>
        <p:spPr>
          <a:xfrm>
            <a:off x="3310913" y="5640802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01A7D0C-54F2-7F67-CD78-F9AE861C0915}"/>
              </a:ext>
            </a:extLst>
          </p:cNvPr>
          <p:cNvSpPr txBox="1"/>
          <p:nvPr/>
        </p:nvSpPr>
        <p:spPr>
          <a:xfrm>
            <a:off x="2195736" y="1728269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weight of such an optimal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A0045311-4E85-C9F5-4362-8F6726C15C3E}"/>
              </a:ext>
            </a:extLst>
          </p:cNvPr>
          <p:cNvSpPr txBox="1"/>
          <p:nvPr/>
        </p:nvSpPr>
        <p:spPr>
          <a:xfrm>
            <a:off x="2771800" y="2156745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):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IS}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98A9AE-E1B7-ECD5-8766-AF6FDECE5FF3}"/>
              </a:ext>
            </a:extLst>
          </p:cNvPr>
          <p:cNvSpPr txBox="1"/>
          <p:nvPr/>
        </p:nvSpPr>
        <p:spPr>
          <a:xfrm>
            <a:off x="5796602" y="226758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38814C3-EE91-DD93-057D-0C2CF7D9B216}"/>
              </a:ext>
            </a:extLst>
          </p:cNvPr>
          <p:cNvSpPr txBox="1"/>
          <p:nvPr/>
        </p:nvSpPr>
        <p:spPr>
          <a:xfrm>
            <a:off x="7141052" y="225284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B51722E9-0364-6BD5-6218-77822BB38E51}"/>
              </a:ext>
            </a:extLst>
          </p:cNvPr>
          <p:cNvSpPr txBox="1"/>
          <p:nvPr/>
        </p:nvSpPr>
        <p:spPr>
          <a:xfrm>
            <a:off x="3439531" y="2262529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2F2D2B80-64E4-B347-ED46-35E4DCF6593A}"/>
              </a:ext>
            </a:extLst>
          </p:cNvPr>
          <p:cNvSpPr txBox="1"/>
          <p:nvPr/>
        </p:nvSpPr>
        <p:spPr>
          <a:xfrm>
            <a:off x="4904132" y="110813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3782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5FC617-5A40-426E-D3C5-D95CF64F74B1}"/>
              </a:ext>
            </a:extLst>
          </p:cNvPr>
          <p:cNvSpPr txBox="1"/>
          <p:nvPr/>
        </p:nvSpPr>
        <p:spPr>
          <a:xfrm>
            <a:off x="662447" y="1708857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14369DF-0172-A42D-E07F-5B1CAF6815C0}"/>
              </a:ext>
            </a:extLst>
          </p:cNvPr>
          <p:cNvSpPr txBox="1"/>
          <p:nvPr/>
        </p:nvSpPr>
        <p:spPr>
          <a:xfrm>
            <a:off x="1635063" y="169211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w(U) +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60E756-7848-3B70-ACC2-F584BDEF07A0}"/>
              </a:ext>
            </a:extLst>
          </p:cNvPr>
          <p:cNvSpPr txBox="1"/>
          <p:nvPr/>
        </p:nvSpPr>
        <p:spPr>
          <a:xfrm>
            <a:off x="0" y="446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leaf in T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0EDCB4-3A99-3079-BE86-D2F8187F50AA}"/>
              </a:ext>
            </a:extLst>
          </p:cNvPr>
          <p:cNvSpPr txBox="1"/>
          <p:nvPr/>
        </p:nvSpPr>
        <p:spPr>
          <a:xfrm>
            <a:off x="323528" y="47032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w(U)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4995264-8758-66FD-2F3C-14C6D2B0F3DD}"/>
              </a:ext>
            </a:extLst>
          </p:cNvPr>
          <p:cNvSpPr txBox="1"/>
          <p:nvPr/>
        </p:nvSpPr>
        <p:spPr>
          <a:xfrm>
            <a:off x="6228184" y="44624"/>
            <a:ext cx="286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</a:rPr>
              <a:t> independent set 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4650EC8-11EF-B2F5-13F0-CA940BD98AD5}"/>
              </a:ext>
            </a:extLst>
          </p:cNvPr>
          <p:cNvSpPr txBox="1"/>
          <p:nvPr/>
        </p:nvSpPr>
        <p:spPr>
          <a:xfrm>
            <a:off x="2449738" y="150235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DC790D5B-1D93-88BE-9551-A4C95C2DC0E4}"/>
              </a:ext>
            </a:extLst>
          </p:cNvPr>
          <p:cNvSpPr txBox="1"/>
          <p:nvPr/>
        </p:nvSpPr>
        <p:spPr>
          <a:xfrm>
            <a:off x="2464650" y="1967448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CE66F3A-93CB-6FF7-77AF-02954401D8DC}"/>
              </a:ext>
            </a:extLst>
          </p:cNvPr>
          <p:cNvSpPr txBox="1"/>
          <p:nvPr/>
        </p:nvSpPr>
        <p:spPr>
          <a:xfrm>
            <a:off x="2537240" y="1403544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E050C0A-8712-E8CE-2970-65E0B447EAF7}"/>
              </a:ext>
            </a:extLst>
          </p:cNvPr>
          <p:cNvSpPr txBox="1"/>
          <p:nvPr/>
        </p:nvSpPr>
        <p:spPr>
          <a:xfrm>
            <a:off x="0" y="1052736"/>
            <a:ext cx="5148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has children 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,...,t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in T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EE2D0F21-E27A-DE53-D56F-C9E3CAE9DB2F}"/>
              </a:ext>
            </a:extLst>
          </p:cNvPr>
          <p:cNvSpPr txBox="1"/>
          <p:nvPr/>
        </p:nvSpPr>
        <p:spPr>
          <a:xfrm>
            <a:off x="2847070" y="1660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 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 - w(U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U</a:t>
            </a:r>
            <a:r>
              <a:rPr lang="en-US" sz="2000" dirty="0">
                <a:latin typeface="Comic Sans MS" pitchFamily="66" charset="0"/>
              </a:rPr>
              <a:t>)  :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8A2BC3-F500-9E04-171D-B42EA6B19A3C}"/>
              </a:ext>
            </a:extLst>
          </p:cNvPr>
          <p:cNvSpPr txBox="1"/>
          <p:nvPr/>
        </p:nvSpPr>
        <p:spPr>
          <a:xfrm>
            <a:off x="3615791" y="176621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57B20CF-75E1-9294-28CE-1C47D53723AE}"/>
              </a:ext>
            </a:extLst>
          </p:cNvPr>
          <p:cNvSpPr txBox="1"/>
          <p:nvPr/>
        </p:nvSpPr>
        <p:spPr>
          <a:xfrm>
            <a:off x="3902807" y="2141759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   }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D494272-4908-D29B-D6B9-447FA4DB64F0}"/>
              </a:ext>
            </a:extLst>
          </p:cNvPr>
          <p:cNvSpPr txBox="1"/>
          <p:nvPr/>
        </p:nvSpPr>
        <p:spPr>
          <a:xfrm>
            <a:off x="5731582" y="225259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6EE26D9-071B-E8BF-73D7-85D1C580092B}"/>
              </a:ext>
            </a:extLst>
          </p:cNvPr>
          <p:cNvSpPr txBox="1"/>
          <p:nvPr/>
        </p:nvSpPr>
        <p:spPr>
          <a:xfrm>
            <a:off x="7076032" y="22378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54E836E8-93CD-75E5-9148-6E3656E9EAE7}"/>
              </a:ext>
            </a:extLst>
          </p:cNvPr>
          <p:cNvSpPr/>
          <p:nvPr/>
        </p:nvSpPr>
        <p:spPr>
          <a:xfrm>
            <a:off x="162623" y="171906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3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0BBD412-52AE-7AAD-B902-FAD6FFA88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68760"/>
            <a:ext cx="7630057" cy="17852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50ABC1-99C8-5A03-A654-A2D3DB6DA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3053998"/>
            <a:ext cx="5561071" cy="2419222"/>
          </a:xfrm>
          <a:prstGeom prst="rect">
            <a:avLst/>
          </a:prstGeom>
        </p:spPr>
      </p:pic>
      <p:sp>
        <p:nvSpPr>
          <p:cNvPr id="8" name="Star: 4 Points 7">
            <a:extLst>
              <a:ext uri="{FF2B5EF4-FFF2-40B4-BE49-F238E27FC236}">
                <a16:creationId xmlns:a16="http://schemas.microsoft.com/office/drawing/2014/main" id="{E9B909A0-5990-170E-D161-49D624A54620}"/>
              </a:ext>
            </a:extLst>
          </p:cNvPr>
          <p:cNvSpPr/>
          <p:nvPr/>
        </p:nvSpPr>
        <p:spPr>
          <a:xfrm>
            <a:off x="6388655" y="426360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6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506828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5FC617-5A40-426E-D3C5-D95CF64F74B1}"/>
              </a:ext>
            </a:extLst>
          </p:cNvPr>
          <p:cNvSpPr txBox="1"/>
          <p:nvPr/>
        </p:nvSpPr>
        <p:spPr>
          <a:xfrm>
            <a:off x="662447" y="1708857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14369DF-0172-A42D-E07F-5B1CAF6815C0}"/>
              </a:ext>
            </a:extLst>
          </p:cNvPr>
          <p:cNvSpPr txBox="1"/>
          <p:nvPr/>
        </p:nvSpPr>
        <p:spPr>
          <a:xfrm>
            <a:off x="1635063" y="169211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w(U) +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60E756-7848-3B70-ACC2-F584BDEF07A0}"/>
              </a:ext>
            </a:extLst>
          </p:cNvPr>
          <p:cNvSpPr txBox="1"/>
          <p:nvPr/>
        </p:nvSpPr>
        <p:spPr>
          <a:xfrm>
            <a:off x="0" y="446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leaf in T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0EDCB4-3A99-3079-BE86-D2F8187F50AA}"/>
              </a:ext>
            </a:extLst>
          </p:cNvPr>
          <p:cNvSpPr txBox="1"/>
          <p:nvPr/>
        </p:nvSpPr>
        <p:spPr>
          <a:xfrm>
            <a:off x="323528" y="47032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w(U)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4995264-8758-66FD-2F3C-14C6D2B0F3DD}"/>
              </a:ext>
            </a:extLst>
          </p:cNvPr>
          <p:cNvSpPr txBox="1"/>
          <p:nvPr/>
        </p:nvSpPr>
        <p:spPr>
          <a:xfrm>
            <a:off x="6228184" y="44624"/>
            <a:ext cx="286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</a:rPr>
              <a:t> independent set 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4650EC8-11EF-B2F5-13F0-CA940BD98AD5}"/>
              </a:ext>
            </a:extLst>
          </p:cNvPr>
          <p:cNvSpPr txBox="1"/>
          <p:nvPr/>
        </p:nvSpPr>
        <p:spPr>
          <a:xfrm>
            <a:off x="2449738" y="150235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DC790D5B-1D93-88BE-9551-A4C95C2DC0E4}"/>
              </a:ext>
            </a:extLst>
          </p:cNvPr>
          <p:cNvSpPr txBox="1"/>
          <p:nvPr/>
        </p:nvSpPr>
        <p:spPr>
          <a:xfrm>
            <a:off x="2464650" y="1967448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CE66F3A-93CB-6FF7-77AF-02954401D8DC}"/>
              </a:ext>
            </a:extLst>
          </p:cNvPr>
          <p:cNvSpPr txBox="1"/>
          <p:nvPr/>
        </p:nvSpPr>
        <p:spPr>
          <a:xfrm>
            <a:off x="2537240" y="1403544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E050C0A-8712-E8CE-2970-65E0B447EAF7}"/>
              </a:ext>
            </a:extLst>
          </p:cNvPr>
          <p:cNvSpPr txBox="1"/>
          <p:nvPr/>
        </p:nvSpPr>
        <p:spPr>
          <a:xfrm>
            <a:off x="0" y="1052736"/>
            <a:ext cx="5148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has children 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,...,t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in T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EE2D0F21-E27A-DE53-D56F-C9E3CAE9DB2F}"/>
              </a:ext>
            </a:extLst>
          </p:cNvPr>
          <p:cNvSpPr txBox="1"/>
          <p:nvPr/>
        </p:nvSpPr>
        <p:spPr>
          <a:xfrm>
            <a:off x="2847070" y="1660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 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 - w(U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U</a:t>
            </a:r>
            <a:r>
              <a:rPr lang="en-US" sz="2000" dirty="0">
                <a:latin typeface="Comic Sans MS" pitchFamily="66" charset="0"/>
              </a:rPr>
              <a:t>)  :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8A2BC3-F500-9E04-171D-B42EA6B19A3C}"/>
              </a:ext>
            </a:extLst>
          </p:cNvPr>
          <p:cNvSpPr txBox="1"/>
          <p:nvPr/>
        </p:nvSpPr>
        <p:spPr>
          <a:xfrm>
            <a:off x="3615791" y="176621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57B20CF-75E1-9294-28CE-1C47D53723AE}"/>
              </a:ext>
            </a:extLst>
          </p:cNvPr>
          <p:cNvSpPr txBox="1"/>
          <p:nvPr/>
        </p:nvSpPr>
        <p:spPr>
          <a:xfrm>
            <a:off x="3902807" y="2141759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   }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D494272-4908-D29B-D6B9-447FA4DB64F0}"/>
              </a:ext>
            </a:extLst>
          </p:cNvPr>
          <p:cNvSpPr txBox="1"/>
          <p:nvPr/>
        </p:nvSpPr>
        <p:spPr>
          <a:xfrm>
            <a:off x="5731582" y="225259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6EE26D9-071B-E8BF-73D7-85D1C580092B}"/>
              </a:ext>
            </a:extLst>
          </p:cNvPr>
          <p:cNvSpPr txBox="1"/>
          <p:nvPr/>
        </p:nvSpPr>
        <p:spPr>
          <a:xfrm>
            <a:off x="7076032" y="22378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63534ED-FED4-3C2A-9D20-91A749726C8D}"/>
              </a:ext>
            </a:extLst>
          </p:cNvPr>
          <p:cNvSpPr txBox="1"/>
          <p:nvPr/>
        </p:nvSpPr>
        <p:spPr>
          <a:xfrm>
            <a:off x="99780" y="2906086"/>
            <a:ext cx="2906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time to compute </a:t>
            </a:r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93CDCFA3-F44E-FB79-F0CD-29C9241FA960}"/>
              </a:ext>
            </a:extLst>
          </p:cNvPr>
          <p:cNvSpPr txBox="1"/>
          <p:nvPr/>
        </p:nvSpPr>
        <p:spPr>
          <a:xfrm>
            <a:off x="245070" y="3318422"/>
            <a:ext cx="5486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of the d children 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each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A9CDA79E-0480-7B8C-0C3E-4E5EEFA7E778}"/>
              </a:ext>
            </a:extLst>
          </p:cNvPr>
          <p:cNvSpPr txBox="1"/>
          <p:nvPr/>
        </p:nvSpPr>
        <p:spPr>
          <a:xfrm>
            <a:off x="455374" y="3734540"/>
            <a:ext cx="4375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in time O(w) if 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an IS </a:t>
            </a:r>
          </a:p>
          <a:p>
            <a:r>
              <a:rPr lang="en-US" sz="2000" dirty="0">
                <a:latin typeface="Comic Sans MS" pitchFamily="66" charset="0"/>
              </a:rPr>
              <a:t>  and is consistent with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and U</a:t>
            </a: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537506-A1AA-A9F8-2DF2-AF6516C76CC2}"/>
              </a:ext>
            </a:extLst>
          </p:cNvPr>
          <p:cNvSpPr txBox="1"/>
          <p:nvPr/>
        </p:nvSpPr>
        <p:spPr>
          <a:xfrm>
            <a:off x="5379161" y="342439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BC0EC21D-12BB-9401-629D-4D2DC0F3F53A}"/>
              </a:ext>
            </a:extLst>
          </p:cNvPr>
          <p:cNvSpPr txBox="1"/>
          <p:nvPr/>
        </p:nvSpPr>
        <p:spPr>
          <a:xfrm>
            <a:off x="6133725" y="3856055"/>
            <a:ext cx="1461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O(2</a:t>
            </a:r>
            <a:r>
              <a:rPr lang="en-US" sz="2000" baseline="30000" dirty="0">
                <a:latin typeface="Comic Sans MS" pitchFamily="66" charset="0"/>
              </a:rPr>
              <a:t>w+1 </a:t>
            </a:r>
            <a:r>
              <a:rPr lang="en-US" sz="2000" dirty="0">
                <a:latin typeface="Comic Sans MS" pitchFamily="66" charset="0"/>
              </a:rPr>
              <a:t>w d)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880A9CA-41F9-81BC-444B-436E2CD30A51}"/>
              </a:ext>
            </a:extLst>
          </p:cNvPr>
          <p:cNvSpPr txBox="1"/>
          <p:nvPr/>
        </p:nvSpPr>
        <p:spPr>
          <a:xfrm>
            <a:off x="285025" y="4642481"/>
            <a:ext cx="5191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are 2</a:t>
            </a:r>
            <a:r>
              <a:rPr lang="en-US" sz="2000" baseline="30000" dirty="0">
                <a:latin typeface="Comic Sans MS" pitchFamily="66" charset="0"/>
              </a:rPr>
              <a:t>w+1  </a:t>
            </a:r>
            <a:r>
              <a:rPr lang="en-US" sz="2000" dirty="0">
                <a:latin typeface="Comic Sans MS" pitchFamily="66" charset="0"/>
              </a:rPr>
              <a:t>possible U for a node t:</a:t>
            </a: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1B8B7136-09D5-8934-CED1-84E5342E9D40}"/>
              </a:ext>
            </a:extLst>
          </p:cNvPr>
          <p:cNvSpPr txBox="1"/>
          <p:nvPr/>
        </p:nvSpPr>
        <p:spPr>
          <a:xfrm>
            <a:off x="6133725" y="4642481"/>
            <a:ext cx="1461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O(4</a:t>
            </a:r>
            <a:r>
              <a:rPr lang="en-US" sz="2000" baseline="30000" dirty="0">
                <a:latin typeface="Comic Sans MS" pitchFamily="66" charset="0"/>
              </a:rPr>
              <a:t>w+1 </a:t>
            </a:r>
            <a:r>
              <a:rPr lang="en-US" sz="2000" dirty="0">
                <a:latin typeface="Comic Sans MS" pitchFamily="66" charset="0"/>
              </a:rPr>
              <a:t>w d)</a:t>
            </a: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89467037-FC99-EB30-9ABB-E27D5C9ED8BB}"/>
              </a:ext>
            </a:extLst>
          </p:cNvPr>
          <p:cNvSpPr txBox="1"/>
          <p:nvPr/>
        </p:nvSpPr>
        <p:spPr>
          <a:xfrm>
            <a:off x="329677" y="5691288"/>
            <a:ext cx="3363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summing over all nodes t:</a:t>
            </a: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56AE6700-8AD8-E9FF-CF50-9A865D66B0A2}"/>
              </a:ext>
            </a:extLst>
          </p:cNvPr>
          <p:cNvSpPr txBox="1"/>
          <p:nvPr/>
        </p:nvSpPr>
        <p:spPr>
          <a:xfrm>
            <a:off x="5687589" y="5906076"/>
            <a:ext cx="2145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O(4</a:t>
            </a:r>
            <a:r>
              <a:rPr lang="en-US" sz="2800" baseline="30000" dirty="0">
                <a:latin typeface="Comic Sans MS" pitchFamily="66" charset="0"/>
              </a:rPr>
              <a:t>w+1 </a:t>
            </a:r>
            <a:r>
              <a:rPr lang="en-US" sz="2800" dirty="0">
                <a:latin typeface="Comic Sans MS" pitchFamily="66" charset="0"/>
              </a:rPr>
              <a:t>w n)</a:t>
            </a: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BC46B226-E7D1-6A6B-6C21-3CFAF9269C21}"/>
              </a:ext>
            </a:extLst>
          </p:cNvPr>
          <p:cNvSpPr txBox="1"/>
          <p:nvPr/>
        </p:nvSpPr>
        <p:spPr>
          <a:xfrm>
            <a:off x="5609168" y="5491233"/>
            <a:ext cx="2524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running time: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4180CB9-5221-FE1C-4E0C-6E3C2DE57BB3}"/>
              </a:ext>
            </a:extLst>
          </p:cNvPr>
          <p:cNvSpPr/>
          <p:nvPr/>
        </p:nvSpPr>
        <p:spPr>
          <a:xfrm>
            <a:off x="5148064" y="5242646"/>
            <a:ext cx="3363693" cy="1498722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54E836E8-93CD-75E5-9148-6E3656E9EAE7}"/>
              </a:ext>
            </a:extLst>
          </p:cNvPr>
          <p:cNvSpPr/>
          <p:nvPr/>
        </p:nvSpPr>
        <p:spPr>
          <a:xfrm>
            <a:off x="162623" y="171906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7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F9D403-C508-0967-BE4B-BC05285BAE4D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How to compute a tree-decomposition?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44F7CA-07A8-447E-49A0-62FD298584E5}"/>
              </a:ext>
            </a:extLst>
          </p:cNvPr>
          <p:cNvSpPr txBox="1"/>
          <p:nvPr/>
        </p:nvSpPr>
        <p:spPr>
          <a:xfrm>
            <a:off x="179512" y="1076772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the treewidth of a given graph is NP-hard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D667330-1D67-C924-D0DE-E51123B64233}"/>
              </a:ext>
            </a:extLst>
          </p:cNvPr>
          <p:cNvSpPr txBox="1"/>
          <p:nvPr/>
        </p:nvSpPr>
        <p:spPr>
          <a:xfrm>
            <a:off x="179512" y="2386045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is an algorithm that, given a graph with treewidth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</a:t>
            </a:r>
            <a:r>
              <a:rPr lang="en-US" sz="2000" dirty="0">
                <a:latin typeface="Comic Sans MS" pitchFamily="66" charset="0"/>
              </a:rPr>
              <a:t>, produce a tree decomposition with width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4w</a:t>
            </a:r>
            <a:r>
              <a:rPr lang="en-US" sz="2000" dirty="0">
                <a:latin typeface="Comic Sans MS" pitchFamily="66" charset="0"/>
              </a:rPr>
              <a:t> in time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O(f(w)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mn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pic>
        <p:nvPicPr>
          <p:cNvPr id="7" name="Picture 2" descr="Smiling face with smiling eyes emoji&quot; Emoji - Download for free – Iconduck">
            <a:extLst>
              <a:ext uri="{FF2B5EF4-FFF2-40B4-BE49-F238E27FC236}">
                <a16:creationId xmlns:a16="http://schemas.microsoft.com/office/drawing/2014/main" id="{73F1F13C-F74A-3628-6684-4AA59773E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502768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Pin en Emojis tristes">
            <a:extLst>
              <a:ext uri="{FF2B5EF4-FFF2-40B4-BE49-F238E27FC236}">
                <a16:creationId xmlns:a16="http://schemas.microsoft.com/office/drawing/2014/main" id="{71694B9A-1033-2F5F-0DF5-49C316768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885719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3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Treewidth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77B34F6-7147-3CDF-6EB2-5537F4C5EF2F}"/>
              </a:ext>
            </a:extLst>
          </p:cNvPr>
          <p:cNvSpPr txBox="1"/>
          <p:nvPr/>
        </p:nvSpPr>
        <p:spPr>
          <a:xfrm>
            <a:off x="75456" y="5524031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itchFamily="66" charset="0"/>
                <a:sym typeface="Symbol" panose="05050102010706020507" pitchFamily="18" charset="2"/>
              </a:rPr>
              <a:t>reference</a:t>
            </a:r>
            <a:br>
              <a:rPr lang="en-US" sz="240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sz="2400">
                <a:latin typeface="Comic Sans MS" pitchFamily="66" charset="0"/>
                <a:sym typeface="Symbol" panose="05050102010706020507" pitchFamily="18" charset="2"/>
              </a:rPr>
              <a:t>(Chapter 10.4)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26" name="Picture 2" descr="Algorithm design (International Ed.) KLEINBERG Jon, TARDOS Eva">
            <a:extLst>
              <a:ext uri="{FF2B5EF4-FFF2-40B4-BE49-F238E27FC236}">
                <a16:creationId xmlns:a16="http://schemas.microsoft.com/office/drawing/2014/main" id="{2457ACC5-8D8F-8AC0-8B79-C64EA9F3A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190531"/>
            <a:ext cx="2286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26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2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45F01A6-C0F8-1953-F808-84DEC196FFB8}"/>
              </a:ext>
            </a:extLst>
          </p:cNvPr>
          <p:cNvSpPr txBox="1"/>
          <p:nvPr/>
        </p:nvSpPr>
        <p:spPr>
          <a:xfrm>
            <a:off x="1187506" y="6114622"/>
            <a:ext cx="2488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OPT= </a:t>
            </a:r>
            <a:r>
              <a:rPr lang="en-US" sz="2000" dirty="0">
                <a:latin typeface="Comic Sans MS" pitchFamily="66" charset="0"/>
              </a:rPr>
              <a:t>15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weighted independent set on trees: </a:t>
            </a:r>
            <a:r>
              <a:rPr lang="en-US" sz="2000" dirty="0">
                <a:latin typeface="Comic Sans MS" pitchFamily="66" charset="0"/>
              </a:rPr>
              <a:t>a dynamic programming algorithm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26187" y="331915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 </a:t>
            </a:r>
            <a:r>
              <a:rPr lang="en-US" sz="2000" dirty="0">
                <a:latin typeface="Comic Sans MS" pitchFamily="66" charset="0"/>
              </a:rPr>
              <a:t>leaf: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691680" y="3319152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A[v]=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    B[v]=0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101800" y="898557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v of T: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230706" y="1260860"/>
            <a:ext cx="8435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: subtree of T rooted at v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A[v]: </a:t>
            </a:r>
            <a:r>
              <a:rPr lang="en-US" sz="2000" dirty="0">
                <a:latin typeface="Comic Sans MS" pitchFamily="66" charset="0"/>
              </a:rPr>
              <a:t>weight of a maximum weighted IS of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B[v]: </a:t>
            </a:r>
            <a:r>
              <a:rPr lang="en-US" sz="2000" dirty="0">
                <a:latin typeface="Comic Sans MS" pitchFamily="66" charset="0"/>
              </a:rPr>
              <a:t>weight of a maximum weighted IS of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that does not contain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2668850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determine A[r] for the root r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B415FAF-D81E-29E0-3D65-A184C29A16E3}"/>
              </a:ext>
            </a:extLst>
          </p:cNvPr>
          <p:cNvSpPr txBox="1"/>
          <p:nvPr/>
        </p:nvSpPr>
        <p:spPr>
          <a:xfrm>
            <a:off x="35496" y="47667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Subproblems: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9374B984-DC1E-1C57-FBB4-68C830DEB030}"/>
              </a:ext>
            </a:extLst>
          </p:cNvPr>
          <p:cNvSpPr txBox="1"/>
          <p:nvPr/>
        </p:nvSpPr>
        <p:spPr>
          <a:xfrm>
            <a:off x="26186" y="3943326"/>
            <a:ext cx="5553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 </a:t>
            </a:r>
            <a:r>
              <a:rPr lang="en-US" sz="2000" dirty="0">
                <a:latin typeface="Comic Sans MS" pitchFamily="66" charset="0"/>
              </a:rPr>
              <a:t>internal node with children u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baseline="-25000" dirty="0" err="1"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: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81A2284B-39E6-C6F9-552B-46C6602D4DCD}"/>
              </a:ext>
            </a:extLst>
          </p:cNvPr>
          <p:cNvSpPr txBox="1"/>
          <p:nvPr/>
        </p:nvSpPr>
        <p:spPr>
          <a:xfrm>
            <a:off x="541082" y="4566958"/>
            <a:ext cx="1078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B[v]=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867EB3D-E4F1-8D0A-6C44-617CA36BB114}"/>
              </a:ext>
            </a:extLst>
          </p:cNvPr>
          <p:cNvSpPr txBox="1"/>
          <p:nvPr/>
        </p:nvSpPr>
        <p:spPr>
          <a:xfrm>
            <a:off x="503548" y="5383058"/>
            <a:ext cx="5724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A[v]= max{ B[v],  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+              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811F246-1F72-C23C-834B-A1A543FD197E}"/>
              </a:ext>
            </a:extLst>
          </p:cNvPr>
          <p:cNvSpPr txBox="1"/>
          <p:nvPr/>
        </p:nvSpPr>
        <p:spPr>
          <a:xfrm>
            <a:off x="1201823" y="438008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360FCF3-8A97-8469-0CB5-A5AC76D122F8}"/>
              </a:ext>
            </a:extLst>
          </p:cNvPr>
          <p:cNvSpPr txBox="1"/>
          <p:nvPr/>
        </p:nvSpPr>
        <p:spPr>
          <a:xfrm>
            <a:off x="1216735" y="4845170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3D6E5C4-C796-3946-1FCD-8266B6D475A9}"/>
              </a:ext>
            </a:extLst>
          </p:cNvPr>
          <p:cNvSpPr txBox="1"/>
          <p:nvPr/>
        </p:nvSpPr>
        <p:spPr>
          <a:xfrm>
            <a:off x="1528591" y="4541185"/>
            <a:ext cx="886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A[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u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37717AB3-1FE4-220E-994E-8B3206B3883E}"/>
              </a:ext>
            </a:extLst>
          </p:cNvPr>
          <p:cNvSpPr txBox="1"/>
          <p:nvPr/>
        </p:nvSpPr>
        <p:spPr>
          <a:xfrm>
            <a:off x="1289325" y="4281266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DEEEF457-8A67-6711-29D0-68377C6466B5}"/>
              </a:ext>
            </a:extLst>
          </p:cNvPr>
          <p:cNvSpPr txBox="1"/>
          <p:nvPr/>
        </p:nvSpPr>
        <p:spPr>
          <a:xfrm>
            <a:off x="3070604" y="5221953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F96757B5-8776-BF01-38B5-0958FE8E19C4}"/>
              </a:ext>
            </a:extLst>
          </p:cNvPr>
          <p:cNvSpPr txBox="1"/>
          <p:nvPr/>
        </p:nvSpPr>
        <p:spPr>
          <a:xfrm>
            <a:off x="3085516" y="5687043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DDDB20A-FA60-031E-272E-C23A238CAB81}"/>
              </a:ext>
            </a:extLst>
          </p:cNvPr>
          <p:cNvSpPr txBox="1"/>
          <p:nvPr/>
        </p:nvSpPr>
        <p:spPr>
          <a:xfrm>
            <a:off x="3397372" y="5383058"/>
            <a:ext cx="886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B[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u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044F8E76-A650-780C-8265-CD0DED2B0E2D}"/>
              </a:ext>
            </a:extLst>
          </p:cNvPr>
          <p:cNvSpPr txBox="1"/>
          <p:nvPr/>
        </p:nvSpPr>
        <p:spPr>
          <a:xfrm>
            <a:off x="3141123" y="5105827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AED27ED7-AB1C-10C9-B69D-A1F6985803D3}"/>
              </a:ext>
            </a:extLst>
          </p:cNvPr>
          <p:cNvSpPr txBox="1"/>
          <p:nvPr/>
        </p:nvSpPr>
        <p:spPr>
          <a:xfrm>
            <a:off x="21065" y="6199158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order for the subproblems: </a:t>
            </a:r>
            <a:r>
              <a:rPr lang="en-US" sz="2000" dirty="0">
                <a:latin typeface="Comic Sans MS" pitchFamily="66" charset="0"/>
              </a:rPr>
              <a:t>bottom up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11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10" grpId="0"/>
      <p:bldP spid="8" grpId="0"/>
      <p:bldP spid="9" grpId="0"/>
      <p:bldP spid="1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13708" y="12169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Generalizing trees: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6588224" y="2065040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2411760" y="121698"/>
            <a:ext cx="6444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How could we define that a graph is “treelike”?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708384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1: </a:t>
            </a:r>
            <a:r>
              <a:rPr lang="en-US" sz="2000" dirty="0">
                <a:latin typeface="Comic Sans MS" pitchFamily="66" charset="0"/>
              </a:rPr>
              <a:t>number of cycles is bounded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0B802C-354B-A45D-C529-2740C1556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039184"/>
            <a:ext cx="6903900" cy="1071295"/>
          </a:xfrm>
          <a:prstGeom prst="rect">
            <a:avLst/>
          </a:prstGeom>
        </p:spPr>
      </p:pic>
      <p:sp>
        <p:nvSpPr>
          <p:cNvPr id="14" name="CasellaDiTesto 3">
            <a:extLst>
              <a:ext uri="{FF2B5EF4-FFF2-40B4-BE49-F238E27FC236}">
                <a16:creationId xmlns:a16="http://schemas.microsoft.com/office/drawing/2014/main" id="{5827214B-666E-E5D6-3DDB-DCA689FBB84F}"/>
              </a:ext>
            </a:extLst>
          </p:cNvPr>
          <p:cNvSpPr txBox="1"/>
          <p:nvPr/>
        </p:nvSpPr>
        <p:spPr>
          <a:xfrm>
            <a:off x="4427984" y="2069939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AE7B6E0-6701-2F04-5FDE-FF60CA2079A3}"/>
              </a:ext>
            </a:extLst>
          </p:cNvPr>
          <p:cNvSpPr txBox="1"/>
          <p:nvPr/>
        </p:nvSpPr>
        <p:spPr>
          <a:xfrm>
            <a:off x="2939857" y="2073817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213A7B16-09BA-E434-E27A-37FE7143D139}"/>
              </a:ext>
            </a:extLst>
          </p:cNvPr>
          <p:cNvSpPr txBox="1"/>
          <p:nvPr/>
        </p:nvSpPr>
        <p:spPr>
          <a:xfrm>
            <a:off x="1403533" y="2052200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AA657A4-C131-4DF0-2CD7-5B21CECF2159}"/>
              </a:ext>
            </a:extLst>
          </p:cNvPr>
          <p:cNvSpPr txBox="1"/>
          <p:nvPr/>
        </p:nvSpPr>
        <p:spPr>
          <a:xfrm>
            <a:off x="74822" y="2788813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2: </a:t>
            </a:r>
            <a:r>
              <a:rPr lang="en-US" sz="2000" dirty="0">
                <a:latin typeface="Comic Sans MS" pitchFamily="66" charset="0"/>
              </a:rPr>
              <a:t>removing a bounded number of vertices makes it acyclic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B042C1DA-DAFB-B8E9-ADC8-79FB93494A05}"/>
              </a:ext>
            </a:extLst>
          </p:cNvPr>
          <p:cNvSpPr txBox="1"/>
          <p:nvPr/>
        </p:nvSpPr>
        <p:spPr>
          <a:xfrm>
            <a:off x="6592658" y="4192314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1135388-97D2-85C7-B8DB-77F6C3EB6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034" y="3166458"/>
            <a:ext cx="6903900" cy="1071295"/>
          </a:xfrm>
          <a:prstGeom prst="rect">
            <a:avLst/>
          </a:prstGeom>
        </p:spPr>
      </p:pic>
      <p:sp>
        <p:nvSpPr>
          <p:cNvPr id="20" name="CasellaDiTesto 3">
            <a:extLst>
              <a:ext uri="{FF2B5EF4-FFF2-40B4-BE49-F238E27FC236}">
                <a16:creationId xmlns:a16="http://schemas.microsoft.com/office/drawing/2014/main" id="{1B1886DF-7CE5-B026-A595-0B0B5D73285C}"/>
              </a:ext>
            </a:extLst>
          </p:cNvPr>
          <p:cNvSpPr txBox="1"/>
          <p:nvPr/>
        </p:nvSpPr>
        <p:spPr>
          <a:xfrm>
            <a:off x="4432418" y="419721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C90AB7A1-B364-5339-DA7F-39080898D483}"/>
              </a:ext>
            </a:extLst>
          </p:cNvPr>
          <p:cNvSpPr txBox="1"/>
          <p:nvPr/>
        </p:nvSpPr>
        <p:spPr>
          <a:xfrm>
            <a:off x="1407967" y="4179474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6B67A33-A703-CF09-BBD5-7E3061DA68C2}"/>
              </a:ext>
            </a:extLst>
          </p:cNvPr>
          <p:cNvSpPr txBox="1"/>
          <p:nvPr/>
        </p:nvSpPr>
        <p:spPr>
          <a:xfrm>
            <a:off x="2920192" y="4166583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A141AE0-9BCF-EC6F-12FD-9A058CDD2F77}"/>
              </a:ext>
            </a:extLst>
          </p:cNvPr>
          <p:cNvSpPr txBox="1"/>
          <p:nvPr/>
        </p:nvSpPr>
        <p:spPr>
          <a:xfrm>
            <a:off x="91139" y="4833231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3: </a:t>
            </a:r>
            <a:r>
              <a:rPr lang="en-US" sz="2000" dirty="0">
                <a:latin typeface="Comic Sans MS" pitchFamily="66" charset="0"/>
              </a:rPr>
              <a:t>bounded-size parts connected in a tree-like way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B2B5CB40-140E-1BAF-141B-6E431415D2D8}"/>
              </a:ext>
            </a:extLst>
          </p:cNvPr>
          <p:cNvSpPr txBox="1"/>
          <p:nvPr/>
        </p:nvSpPr>
        <p:spPr>
          <a:xfrm>
            <a:off x="2980236" y="624460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ADD8EBF-69FB-E459-E9E4-1E83D7BB9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51" y="5218718"/>
            <a:ext cx="6903900" cy="1071295"/>
          </a:xfrm>
          <a:prstGeom prst="rect">
            <a:avLst/>
          </a:prstGeom>
        </p:spPr>
      </p:pic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E9F9A34-CF89-D8E7-CFB4-E14A2BDBA565}"/>
              </a:ext>
            </a:extLst>
          </p:cNvPr>
          <p:cNvSpPr txBox="1"/>
          <p:nvPr/>
        </p:nvSpPr>
        <p:spPr>
          <a:xfrm>
            <a:off x="1425555" y="624460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963CD87-D1BC-9BB9-3B44-72CD93419156}"/>
              </a:ext>
            </a:extLst>
          </p:cNvPr>
          <p:cNvSpPr txBox="1"/>
          <p:nvPr/>
        </p:nvSpPr>
        <p:spPr>
          <a:xfrm>
            <a:off x="4475896" y="6189882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9D9A193A-7286-241D-B64A-4C313A6AE8E6}"/>
              </a:ext>
            </a:extLst>
          </p:cNvPr>
          <p:cNvSpPr txBox="1"/>
          <p:nvPr/>
        </p:nvSpPr>
        <p:spPr>
          <a:xfrm>
            <a:off x="6590185" y="6189882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4" grpId="0"/>
      <p:bldP spid="15" grpId="0"/>
      <p:bldP spid="16" grpId="0"/>
      <p:bldP spid="17" grpId="0"/>
      <p:bldP spid="18" grpId="0"/>
      <p:bldP spid="20" grpId="0"/>
      <p:bldP spid="22" grpId="0"/>
      <p:bldP spid="23" grpId="0"/>
      <p:bldP spid="24" grpId="0"/>
      <p:bldP spid="25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68182" y="1268802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(Node Coverage)</a:t>
            </a:r>
            <a:r>
              <a:rPr lang="en-US" sz="2000" dirty="0">
                <a:latin typeface="Comic Sans MS" pitchFamily="66" charset="0"/>
              </a:rPr>
              <a:t>: every node of G belongs to at least one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(Edge Coverage)</a:t>
            </a:r>
            <a:r>
              <a:rPr lang="en-US" sz="2000" dirty="0">
                <a:latin typeface="Comic Sans MS" pitchFamily="66" charset="0"/>
              </a:rPr>
              <a:t>: for every edge e of G, there is some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containing both endpoints of 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(Coherence)</a:t>
            </a:r>
            <a:r>
              <a:rPr lang="en-US" sz="2000" dirty="0">
                <a:latin typeface="Comic Sans MS" pitchFamily="66" charset="0"/>
              </a:rPr>
              <a:t>: Let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t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 be three nodes of T such that t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lies on the path from t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</a:rPr>
              <a:t>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. Then, if a node v of G belongs to both V  and V  it also belongs to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241080"/>
            <a:ext cx="9152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 decomposition (T, {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:t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}) </a:t>
            </a:r>
            <a:r>
              <a:rPr lang="en-US" sz="2000" dirty="0">
                <a:latin typeface="Comic Sans MS" pitchFamily="66" charset="0"/>
              </a:rPr>
              <a:t>of a graph G=(V,E) consists of a tree T (on a different node set from G), and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piece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associated with each node t of T that satisfies the following three properties: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116632"/>
            <a:ext cx="9030409" cy="322079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A5D0B690-6B30-AC74-40E9-A0EEDEABEFAF}"/>
              </a:ext>
            </a:extLst>
          </p:cNvPr>
          <p:cNvSpPr txBox="1"/>
          <p:nvPr/>
        </p:nvSpPr>
        <p:spPr>
          <a:xfrm>
            <a:off x="7921692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9ACC390-5E55-299A-1A9D-12F5D65AD96E}"/>
              </a:ext>
            </a:extLst>
          </p:cNvPr>
          <p:cNvSpPr txBox="1"/>
          <p:nvPr/>
        </p:nvSpPr>
        <p:spPr>
          <a:xfrm>
            <a:off x="8728006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3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85F869-BCE4-4CB6-802D-307D4B721932}"/>
              </a:ext>
            </a:extLst>
          </p:cNvPr>
          <p:cNvSpPr txBox="1"/>
          <p:nvPr/>
        </p:nvSpPr>
        <p:spPr>
          <a:xfrm>
            <a:off x="2627784" y="2904055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025E5E6-A305-75E9-5E92-6E31FAC66ED9}"/>
              </a:ext>
            </a:extLst>
          </p:cNvPr>
          <p:cNvSpPr txBox="1"/>
          <p:nvPr/>
        </p:nvSpPr>
        <p:spPr>
          <a:xfrm>
            <a:off x="149464" y="3573016"/>
            <a:ext cx="3486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of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6A62EB6-56DD-99C4-A14C-3358A912EAFC}"/>
              </a:ext>
            </a:extLst>
          </p:cNvPr>
          <p:cNvSpPr txBox="1"/>
          <p:nvPr/>
        </p:nvSpPr>
        <p:spPr>
          <a:xfrm>
            <a:off x="3491880" y="357301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max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|V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|-1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A0E9A64-7C8C-35BC-29E7-002E8D832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611" y="4167420"/>
            <a:ext cx="6885081" cy="248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67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2083</Words>
  <Application>Microsoft Office PowerPoint</Application>
  <PresentationFormat>On-screen Show (4:3)</PresentationFormat>
  <Paragraphs>448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405</cp:revision>
  <dcterms:created xsi:type="dcterms:W3CDTF">2013-03-05T17:51:33Z</dcterms:created>
  <dcterms:modified xsi:type="dcterms:W3CDTF">2026-03-31T06:03:34Z</dcterms:modified>
</cp:coreProperties>
</file>