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7"/>
  </p:notesMasterIdLst>
  <p:sldIdLst>
    <p:sldId id="256" r:id="rId2"/>
    <p:sldId id="343" r:id="rId3"/>
    <p:sldId id="363" r:id="rId4"/>
    <p:sldId id="344" r:id="rId5"/>
    <p:sldId id="345" r:id="rId6"/>
    <p:sldId id="330" r:id="rId7"/>
    <p:sldId id="346" r:id="rId8"/>
    <p:sldId id="364" r:id="rId9"/>
    <p:sldId id="365" r:id="rId10"/>
    <p:sldId id="347" r:id="rId11"/>
    <p:sldId id="348" r:id="rId12"/>
    <p:sldId id="366" r:id="rId13"/>
    <p:sldId id="367" r:id="rId14"/>
    <p:sldId id="368" r:id="rId15"/>
    <p:sldId id="369" r:id="rId16"/>
    <p:sldId id="370" r:id="rId17"/>
    <p:sldId id="371" r:id="rId18"/>
    <p:sldId id="372" r:id="rId19"/>
    <p:sldId id="349" r:id="rId20"/>
    <p:sldId id="350" r:id="rId21"/>
    <p:sldId id="351" r:id="rId22"/>
    <p:sldId id="352" r:id="rId23"/>
    <p:sldId id="353" r:id="rId24"/>
    <p:sldId id="354" r:id="rId25"/>
    <p:sldId id="355" r:id="rId26"/>
    <p:sldId id="356" r:id="rId27"/>
    <p:sldId id="373" r:id="rId28"/>
    <p:sldId id="374" r:id="rId29"/>
    <p:sldId id="375" r:id="rId30"/>
    <p:sldId id="376" r:id="rId31"/>
    <p:sldId id="357" r:id="rId32"/>
    <p:sldId id="377" r:id="rId33"/>
    <p:sldId id="378" r:id="rId34"/>
    <p:sldId id="379" r:id="rId35"/>
    <p:sldId id="380" r:id="rId36"/>
    <p:sldId id="381" r:id="rId37"/>
    <p:sldId id="359" r:id="rId38"/>
    <p:sldId id="360" r:id="rId39"/>
    <p:sldId id="361" r:id="rId40"/>
    <p:sldId id="362" r:id="rId41"/>
    <p:sldId id="383" r:id="rId42"/>
    <p:sldId id="382" r:id="rId43"/>
    <p:sldId id="384" r:id="rId44"/>
    <p:sldId id="385" r:id="rId45"/>
    <p:sldId id="386" r:id="rId46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66FF"/>
    <a:srgbClr val="85ED8F"/>
    <a:srgbClr val="83EFA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1498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notesMaster" Target="notesMasters/notesMaster1.xml"/><Relationship Id="rId50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tableStyles" Target="tableStyle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 dirty="0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D5CA1F-70E0-43C5-87FE-D2E40A42F596}" type="datetimeFigureOut">
              <a:rPr lang="it-IT" smtClean="0"/>
              <a:pPr/>
              <a:t>20/03/2023</a:t>
            </a:fld>
            <a:endParaRPr lang="it-IT" dirty="0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 dirty="0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 dirty="0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16CF2D3-8DE8-454D-8C78-734D39781D80}" type="slidenum">
              <a:rPr lang="it-IT" smtClean="0"/>
              <a:pPr/>
              <a:t>‹#›</a:t>
            </a:fld>
            <a:endParaRPr lang="it-IT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/>
              <a:t>Fare clic per modificare lo stile del sottotitolo dello schema</a:t>
            </a:r>
            <a:endParaRPr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20340-1CEF-4BE4-B733-6F2503904D30}" type="datetimeFigureOut">
              <a:rPr lang="en-US" smtClean="0"/>
              <a:pPr/>
              <a:t>3/20/2023</a:t>
            </a:fld>
            <a:endParaRPr lang="en-US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03B70-0C27-41C5-BDDC-B296E2F388E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20340-1CEF-4BE4-B733-6F2503904D30}" type="datetimeFigureOut">
              <a:rPr lang="en-US" smtClean="0"/>
              <a:pPr/>
              <a:t>3/20/2023</a:t>
            </a:fld>
            <a:endParaRPr lang="en-US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03B70-0C27-41C5-BDDC-B296E2F388E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20340-1CEF-4BE4-B733-6F2503904D30}" type="datetimeFigureOut">
              <a:rPr lang="en-US" smtClean="0"/>
              <a:pPr/>
              <a:t>3/20/2023</a:t>
            </a:fld>
            <a:endParaRPr lang="en-US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03B70-0C27-41C5-BDDC-B296E2F388E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20340-1CEF-4BE4-B733-6F2503904D30}" type="datetimeFigureOut">
              <a:rPr lang="en-US" smtClean="0"/>
              <a:pPr/>
              <a:t>3/20/2023</a:t>
            </a:fld>
            <a:endParaRPr lang="en-US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03B70-0C27-41C5-BDDC-B296E2F388E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20340-1CEF-4BE4-B733-6F2503904D30}" type="datetimeFigureOut">
              <a:rPr lang="en-US" smtClean="0"/>
              <a:pPr/>
              <a:t>3/20/2023</a:t>
            </a:fld>
            <a:endParaRPr lang="en-US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03B70-0C27-41C5-BDDC-B296E2F388E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20340-1CEF-4BE4-B733-6F2503904D30}" type="datetimeFigureOut">
              <a:rPr lang="en-US" smtClean="0"/>
              <a:pPr/>
              <a:t>3/20/2023</a:t>
            </a:fld>
            <a:endParaRPr lang="en-US" dirty="0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03B70-0C27-41C5-BDDC-B296E2F388E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20340-1CEF-4BE4-B733-6F2503904D30}" type="datetimeFigureOut">
              <a:rPr lang="en-US" smtClean="0"/>
              <a:pPr/>
              <a:t>3/20/2023</a:t>
            </a:fld>
            <a:endParaRPr lang="en-US" dirty="0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03B70-0C27-41C5-BDDC-B296E2F388E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20340-1CEF-4BE4-B733-6F2503904D30}" type="datetimeFigureOut">
              <a:rPr lang="en-US" smtClean="0"/>
              <a:pPr/>
              <a:t>3/20/2023</a:t>
            </a:fld>
            <a:endParaRPr lang="en-US" dirty="0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03B70-0C27-41C5-BDDC-B296E2F388E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20340-1CEF-4BE4-B733-6F2503904D30}" type="datetimeFigureOut">
              <a:rPr lang="en-US" smtClean="0"/>
              <a:pPr/>
              <a:t>3/20/2023</a:t>
            </a:fld>
            <a:endParaRPr lang="en-US" dirty="0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03B70-0C27-41C5-BDDC-B296E2F388E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20340-1CEF-4BE4-B733-6F2503904D30}" type="datetimeFigureOut">
              <a:rPr lang="en-US" smtClean="0"/>
              <a:pPr/>
              <a:t>3/20/2023</a:t>
            </a:fld>
            <a:endParaRPr lang="en-US" dirty="0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03B70-0C27-41C5-BDDC-B296E2F388E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20340-1CEF-4BE4-B733-6F2503904D30}" type="datetimeFigureOut">
              <a:rPr lang="en-US" smtClean="0"/>
              <a:pPr/>
              <a:t>3/20/2023</a:t>
            </a:fld>
            <a:endParaRPr lang="en-US" dirty="0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03B70-0C27-41C5-BDDC-B296E2F388E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820340-1CEF-4BE4-B733-6F2503904D30}" type="datetimeFigureOut">
              <a:rPr lang="en-US" smtClean="0"/>
              <a:pPr/>
              <a:t>3/20/2023</a:t>
            </a:fld>
            <a:endParaRPr lang="en-US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003B70-0C27-41C5-BDDC-B296E2F388E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3600" dirty="0">
                <a:solidFill>
                  <a:srgbClr val="3366FF"/>
                </a:solidFill>
                <a:latin typeface="Comic Sans MS" pitchFamily="66" charset="0"/>
              </a:rPr>
              <a:t>Advanced topics on Algorithms</a:t>
            </a:r>
          </a:p>
        </p:txBody>
      </p:sp>
      <p:sp>
        <p:nvSpPr>
          <p:cNvPr id="5" name="Sottotitolo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>
                <a:solidFill>
                  <a:schemeClr val="tx1"/>
                </a:solidFill>
                <a:latin typeface="Comic Sans MS" panose="030F0702030302020204" pitchFamily="66" charset="0"/>
              </a:rPr>
              <a:t>Luciano </a:t>
            </a:r>
            <a:r>
              <a:rPr lang="en-US" dirty="0" err="1">
                <a:solidFill>
                  <a:schemeClr val="tx1"/>
                </a:solidFill>
                <a:latin typeface="Comic Sans MS" panose="030F0702030302020204" pitchFamily="66" charset="0"/>
              </a:rPr>
              <a:t>Gualà</a:t>
            </a:r>
            <a:endParaRPr lang="en-US" dirty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r>
              <a:rPr lang="en-US" dirty="0">
                <a:solidFill>
                  <a:schemeClr val="tx1"/>
                </a:solidFill>
                <a:latin typeface="Comic Sans MS" panose="030F0702030302020204" pitchFamily="66" charset="0"/>
              </a:rPr>
              <a:t>www.mat.uniroma2.it/~guala/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5E0A2A6E-3B29-6DAD-5BBF-567EF54BA437}"/>
              </a:ext>
            </a:extLst>
          </p:cNvPr>
          <p:cNvSpPr txBox="1"/>
          <p:nvPr/>
        </p:nvSpPr>
        <p:spPr>
          <a:xfrm>
            <a:off x="24554" y="764704"/>
            <a:ext cx="908395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Def.</a:t>
            </a:r>
          </a:p>
          <a:p>
            <a:r>
              <a:rPr lang="en-US" sz="2000" dirty="0">
                <a:latin typeface="Comic Sans MS" pitchFamily="66" charset="0"/>
              </a:rPr>
              <a:t>Given a graph G=(V,E), a subset of edges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M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E</a:t>
            </a:r>
            <a:r>
              <a:rPr lang="en-US" sz="2000" dirty="0">
                <a:latin typeface="Comic Sans MS" pitchFamily="66" charset="0"/>
              </a:rPr>
              <a:t> is a </a:t>
            </a:r>
            <a:r>
              <a:rPr lang="it-IT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matching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 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if no two edges in M share an endpoint.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5" name="CasellaDiTesto 3">
            <a:extLst>
              <a:ext uri="{FF2B5EF4-FFF2-40B4-BE49-F238E27FC236}">
                <a16:creationId xmlns:a16="http://schemas.microsoft.com/office/drawing/2014/main" id="{03293DE9-5DAC-8D5F-6A0B-8932BC4FCB0D}"/>
              </a:ext>
            </a:extLst>
          </p:cNvPr>
          <p:cNvSpPr txBox="1"/>
          <p:nvPr/>
        </p:nvSpPr>
        <p:spPr>
          <a:xfrm>
            <a:off x="24554" y="1988840"/>
            <a:ext cx="908395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Def.</a:t>
            </a:r>
          </a:p>
          <a:p>
            <a:r>
              <a:rPr lang="en-US" sz="2000" dirty="0">
                <a:latin typeface="Comic Sans MS" pitchFamily="66" charset="0"/>
              </a:rPr>
              <a:t>A matching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M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E</a:t>
            </a:r>
            <a:r>
              <a:rPr lang="en-US" sz="2000" dirty="0">
                <a:latin typeface="Comic Sans MS" pitchFamily="66" charset="0"/>
              </a:rPr>
              <a:t> is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maximal</a:t>
            </a:r>
            <a:r>
              <a:rPr lang="en-US" sz="2000" dirty="0">
                <a:latin typeface="Comic Sans MS" pitchFamily="66" charset="0"/>
              </a:rPr>
              <a:t> if for every </a:t>
            </a:r>
            <a:r>
              <a:rPr lang="en-US" sz="2000" dirty="0" err="1">
                <a:latin typeface="Comic Sans MS" pitchFamily="66" charset="0"/>
              </a:rPr>
              <a:t>e</a:t>
            </a:r>
            <a:r>
              <a:rPr lang="en-US" sz="2000" dirty="0" err="1">
                <a:latin typeface="Comic Sans MS" pitchFamily="66" charset="0"/>
                <a:sym typeface="Symbol" panose="05050102010706020507" pitchFamily="18" charset="2"/>
              </a:rPr>
              <a:t>E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\M,</a:t>
            </a:r>
            <a:r>
              <a:rPr lang="en-US" sz="2000" dirty="0">
                <a:latin typeface="Comic Sans MS" pitchFamily="66" charset="0"/>
              </a:rPr>
              <a:t> M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{e} is not a matching.  </a:t>
            </a:r>
            <a:endParaRPr lang="it-IT" sz="2000" dirty="0">
              <a:latin typeface="Comic Sans MS" pitchFamily="66" charset="0"/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52A5C03F-4908-0B4C-AE57-DA95F6C1DA6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6879" y="3645024"/>
            <a:ext cx="8590241" cy="14116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944239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>
            <a:extLst>
              <a:ext uri="{FF2B5EF4-FFF2-40B4-BE49-F238E27FC236}">
                <a16:creationId xmlns:a16="http://schemas.microsoft.com/office/drawing/2014/main" id="{C95E33C4-3A6B-AF9B-49E0-07B70ED5D58E}"/>
              </a:ext>
            </a:extLst>
          </p:cNvPr>
          <p:cNvSpPr/>
          <p:nvPr/>
        </p:nvSpPr>
        <p:spPr>
          <a:xfrm>
            <a:off x="3797914" y="3016425"/>
            <a:ext cx="216024" cy="21602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921CE9EC-0831-5AD9-F3F9-C87680F0692D}"/>
              </a:ext>
            </a:extLst>
          </p:cNvPr>
          <p:cNvSpPr/>
          <p:nvPr/>
        </p:nvSpPr>
        <p:spPr>
          <a:xfrm>
            <a:off x="4716016" y="3016425"/>
            <a:ext cx="216024" cy="21602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BEB725E9-C942-ABEB-2D12-99399B81D6B9}"/>
              </a:ext>
            </a:extLst>
          </p:cNvPr>
          <p:cNvSpPr/>
          <p:nvPr/>
        </p:nvSpPr>
        <p:spPr>
          <a:xfrm>
            <a:off x="5364088" y="2440361"/>
            <a:ext cx="216024" cy="21602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8F7E016F-8E3A-9267-51C2-CF498975E3B7}"/>
              </a:ext>
            </a:extLst>
          </p:cNvPr>
          <p:cNvSpPr/>
          <p:nvPr/>
        </p:nvSpPr>
        <p:spPr>
          <a:xfrm>
            <a:off x="5364088" y="3736505"/>
            <a:ext cx="216024" cy="21602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89441223-583B-0E30-2722-268DCB5D95AB}"/>
              </a:ext>
            </a:extLst>
          </p:cNvPr>
          <p:cNvSpPr/>
          <p:nvPr/>
        </p:nvSpPr>
        <p:spPr>
          <a:xfrm>
            <a:off x="5940152" y="3016425"/>
            <a:ext cx="216024" cy="21602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75B10EA5-DD02-3447-3C9C-917913AE9133}"/>
              </a:ext>
            </a:extLst>
          </p:cNvPr>
          <p:cNvSpPr/>
          <p:nvPr/>
        </p:nvSpPr>
        <p:spPr>
          <a:xfrm>
            <a:off x="4283968" y="3844517"/>
            <a:ext cx="216024" cy="21602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C02F8130-2727-90DD-73C9-9510D83B696B}"/>
              </a:ext>
            </a:extLst>
          </p:cNvPr>
          <p:cNvSpPr/>
          <p:nvPr/>
        </p:nvSpPr>
        <p:spPr>
          <a:xfrm>
            <a:off x="3275856" y="3824132"/>
            <a:ext cx="216024" cy="21602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8838B725-05F2-B4B0-5AEF-7C3F15ED251C}"/>
              </a:ext>
            </a:extLst>
          </p:cNvPr>
          <p:cNvSpPr/>
          <p:nvPr/>
        </p:nvSpPr>
        <p:spPr>
          <a:xfrm>
            <a:off x="2663788" y="3016425"/>
            <a:ext cx="216024" cy="21602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F94D8BEE-76B6-464D-6AB6-DCAE97390479}"/>
              </a:ext>
            </a:extLst>
          </p:cNvPr>
          <p:cNvSpPr/>
          <p:nvPr/>
        </p:nvSpPr>
        <p:spPr>
          <a:xfrm>
            <a:off x="3275856" y="2204864"/>
            <a:ext cx="216024" cy="21602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9F01AA8B-55E4-E3B8-6024-2AE1C21826EF}"/>
              </a:ext>
            </a:extLst>
          </p:cNvPr>
          <p:cNvCxnSpPr>
            <a:stCxn id="10" idx="0"/>
            <a:endCxn id="11" idx="3"/>
          </p:cNvCxnSpPr>
          <p:nvPr/>
        </p:nvCxnSpPr>
        <p:spPr>
          <a:xfrm flipV="1">
            <a:off x="2771800" y="2389252"/>
            <a:ext cx="535692" cy="627173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5970E703-FE97-4DA4-DE14-61B4FA99F7EB}"/>
              </a:ext>
            </a:extLst>
          </p:cNvPr>
          <p:cNvCxnSpPr>
            <a:stCxn id="10" idx="6"/>
            <a:endCxn id="2" idx="2"/>
          </p:cNvCxnSpPr>
          <p:nvPr/>
        </p:nvCxnSpPr>
        <p:spPr>
          <a:xfrm>
            <a:off x="2879812" y="3124437"/>
            <a:ext cx="918102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19075F6B-43D9-27B8-5915-CF29CE16A65A}"/>
              </a:ext>
            </a:extLst>
          </p:cNvPr>
          <p:cNvCxnSpPr>
            <a:stCxn id="11" idx="5"/>
            <a:endCxn id="2" idx="1"/>
          </p:cNvCxnSpPr>
          <p:nvPr/>
        </p:nvCxnSpPr>
        <p:spPr>
          <a:xfrm>
            <a:off x="3460244" y="2389252"/>
            <a:ext cx="369306" cy="658809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8386D739-64D1-FC22-92ED-C4CFE64765FA}"/>
              </a:ext>
            </a:extLst>
          </p:cNvPr>
          <p:cNvCxnSpPr>
            <a:cxnSpLocks/>
            <a:stCxn id="9" idx="7"/>
            <a:endCxn id="2" idx="3"/>
          </p:cNvCxnSpPr>
          <p:nvPr/>
        </p:nvCxnSpPr>
        <p:spPr>
          <a:xfrm flipV="1">
            <a:off x="3460244" y="3200813"/>
            <a:ext cx="369306" cy="654955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323CFAC4-6A1D-7DD6-BC66-AE31D7D25320}"/>
              </a:ext>
            </a:extLst>
          </p:cNvPr>
          <p:cNvCxnSpPr>
            <a:cxnSpLocks/>
            <a:stCxn id="2" idx="5"/>
            <a:endCxn id="8" idx="1"/>
          </p:cNvCxnSpPr>
          <p:nvPr/>
        </p:nvCxnSpPr>
        <p:spPr>
          <a:xfrm>
            <a:off x="3982302" y="3200813"/>
            <a:ext cx="333302" cy="67534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821BFC4E-517F-0B1C-3F14-906FBFA9D0F5}"/>
              </a:ext>
            </a:extLst>
          </p:cNvPr>
          <p:cNvCxnSpPr>
            <a:stCxn id="2" idx="6"/>
            <a:endCxn id="3" idx="2"/>
          </p:cNvCxnSpPr>
          <p:nvPr/>
        </p:nvCxnSpPr>
        <p:spPr>
          <a:xfrm>
            <a:off x="4013938" y="3124437"/>
            <a:ext cx="702078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D1C99160-DF49-3F7C-7DC4-E58712E10365}"/>
              </a:ext>
            </a:extLst>
          </p:cNvPr>
          <p:cNvCxnSpPr>
            <a:cxnSpLocks/>
            <a:stCxn id="3" idx="7"/>
            <a:endCxn id="5" idx="3"/>
          </p:cNvCxnSpPr>
          <p:nvPr/>
        </p:nvCxnSpPr>
        <p:spPr>
          <a:xfrm flipV="1">
            <a:off x="4900404" y="2624749"/>
            <a:ext cx="495320" cy="423312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3C8E1418-C9C0-CF59-E1EF-FEACD134913A}"/>
              </a:ext>
            </a:extLst>
          </p:cNvPr>
          <p:cNvCxnSpPr>
            <a:cxnSpLocks/>
            <a:stCxn id="5" idx="5"/>
            <a:endCxn id="7" idx="1"/>
          </p:cNvCxnSpPr>
          <p:nvPr/>
        </p:nvCxnSpPr>
        <p:spPr>
          <a:xfrm>
            <a:off x="5548476" y="2624749"/>
            <a:ext cx="423312" cy="423312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590F54AC-E093-D115-3D73-732BA581A88D}"/>
              </a:ext>
            </a:extLst>
          </p:cNvPr>
          <p:cNvCxnSpPr>
            <a:cxnSpLocks/>
            <a:stCxn id="3" idx="5"/>
            <a:endCxn id="6" idx="1"/>
          </p:cNvCxnSpPr>
          <p:nvPr/>
        </p:nvCxnSpPr>
        <p:spPr>
          <a:xfrm>
            <a:off x="4900404" y="3200813"/>
            <a:ext cx="495320" cy="56732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69A5EE1B-AD7F-0EBE-6383-3849A385D3B8}"/>
              </a:ext>
            </a:extLst>
          </p:cNvPr>
          <p:cNvCxnSpPr>
            <a:cxnSpLocks/>
            <a:stCxn id="6" idx="7"/>
            <a:endCxn id="7" idx="3"/>
          </p:cNvCxnSpPr>
          <p:nvPr/>
        </p:nvCxnSpPr>
        <p:spPr>
          <a:xfrm flipV="1">
            <a:off x="5548476" y="3200813"/>
            <a:ext cx="423312" cy="56732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097ABBC8-0C44-3DA5-3016-8317F9FA7022}"/>
              </a:ext>
            </a:extLst>
          </p:cNvPr>
          <p:cNvCxnSpPr>
            <a:cxnSpLocks/>
            <a:stCxn id="2" idx="7"/>
            <a:endCxn id="5" idx="2"/>
          </p:cNvCxnSpPr>
          <p:nvPr/>
        </p:nvCxnSpPr>
        <p:spPr>
          <a:xfrm flipV="1">
            <a:off x="3982302" y="2548373"/>
            <a:ext cx="1381786" cy="49968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8292335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>
            <a:extLst>
              <a:ext uri="{FF2B5EF4-FFF2-40B4-BE49-F238E27FC236}">
                <a16:creationId xmlns:a16="http://schemas.microsoft.com/office/drawing/2014/main" id="{C95E33C4-3A6B-AF9B-49E0-07B70ED5D58E}"/>
              </a:ext>
            </a:extLst>
          </p:cNvPr>
          <p:cNvSpPr/>
          <p:nvPr/>
        </p:nvSpPr>
        <p:spPr>
          <a:xfrm>
            <a:off x="3797914" y="3016425"/>
            <a:ext cx="216024" cy="21602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921CE9EC-0831-5AD9-F3F9-C87680F0692D}"/>
              </a:ext>
            </a:extLst>
          </p:cNvPr>
          <p:cNvSpPr/>
          <p:nvPr/>
        </p:nvSpPr>
        <p:spPr>
          <a:xfrm>
            <a:off x="4716016" y="3016425"/>
            <a:ext cx="216024" cy="21602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BEB725E9-C942-ABEB-2D12-99399B81D6B9}"/>
              </a:ext>
            </a:extLst>
          </p:cNvPr>
          <p:cNvSpPr/>
          <p:nvPr/>
        </p:nvSpPr>
        <p:spPr>
          <a:xfrm>
            <a:off x="5364088" y="2440361"/>
            <a:ext cx="216024" cy="21602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8F7E016F-8E3A-9267-51C2-CF498975E3B7}"/>
              </a:ext>
            </a:extLst>
          </p:cNvPr>
          <p:cNvSpPr/>
          <p:nvPr/>
        </p:nvSpPr>
        <p:spPr>
          <a:xfrm>
            <a:off x="5364088" y="3736505"/>
            <a:ext cx="216024" cy="21602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89441223-583B-0E30-2722-268DCB5D95AB}"/>
              </a:ext>
            </a:extLst>
          </p:cNvPr>
          <p:cNvSpPr/>
          <p:nvPr/>
        </p:nvSpPr>
        <p:spPr>
          <a:xfrm>
            <a:off x="5940152" y="3016425"/>
            <a:ext cx="216024" cy="21602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75B10EA5-DD02-3447-3C9C-917913AE9133}"/>
              </a:ext>
            </a:extLst>
          </p:cNvPr>
          <p:cNvSpPr/>
          <p:nvPr/>
        </p:nvSpPr>
        <p:spPr>
          <a:xfrm>
            <a:off x="4283968" y="3844517"/>
            <a:ext cx="216024" cy="21602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C02F8130-2727-90DD-73C9-9510D83B696B}"/>
              </a:ext>
            </a:extLst>
          </p:cNvPr>
          <p:cNvSpPr/>
          <p:nvPr/>
        </p:nvSpPr>
        <p:spPr>
          <a:xfrm>
            <a:off x="3275856" y="3824132"/>
            <a:ext cx="216024" cy="21602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8838B725-05F2-B4B0-5AEF-7C3F15ED251C}"/>
              </a:ext>
            </a:extLst>
          </p:cNvPr>
          <p:cNvSpPr/>
          <p:nvPr/>
        </p:nvSpPr>
        <p:spPr>
          <a:xfrm>
            <a:off x="2663788" y="3016425"/>
            <a:ext cx="216024" cy="21602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F94D8BEE-76B6-464D-6AB6-DCAE97390479}"/>
              </a:ext>
            </a:extLst>
          </p:cNvPr>
          <p:cNvSpPr/>
          <p:nvPr/>
        </p:nvSpPr>
        <p:spPr>
          <a:xfrm>
            <a:off x="3275856" y="2204864"/>
            <a:ext cx="216024" cy="21602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9F01AA8B-55E4-E3B8-6024-2AE1C21826EF}"/>
              </a:ext>
            </a:extLst>
          </p:cNvPr>
          <p:cNvCxnSpPr>
            <a:stCxn id="10" idx="0"/>
            <a:endCxn id="11" idx="3"/>
          </p:cNvCxnSpPr>
          <p:nvPr/>
        </p:nvCxnSpPr>
        <p:spPr>
          <a:xfrm flipV="1">
            <a:off x="2771800" y="2389252"/>
            <a:ext cx="535692" cy="627173"/>
          </a:xfrm>
          <a:prstGeom prst="line">
            <a:avLst/>
          </a:prstGeom>
          <a:ln w="38100">
            <a:solidFill>
              <a:srgbClr val="33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5970E703-FE97-4DA4-DE14-61B4FA99F7EB}"/>
              </a:ext>
            </a:extLst>
          </p:cNvPr>
          <p:cNvCxnSpPr>
            <a:stCxn id="10" idx="6"/>
            <a:endCxn id="2" idx="2"/>
          </p:cNvCxnSpPr>
          <p:nvPr/>
        </p:nvCxnSpPr>
        <p:spPr>
          <a:xfrm>
            <a:off x="2879812" y="3124437"/>
            <a:ext cx="918102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19075F6B-43D9-27B8-5915-CF29CE16A65A}"/>
              </a:ext>
            </a:extLst>
          </p:cNvPr>
          <p:cNvCxnSpPr>
            <a:stCxn id="11" idx="5"/>
            <a:endCxn id="2" idx="1"/>
          </p:cNvCxnSpPr>
          <p:nvPr/>
        </p:nvCxnSpPr>
        <p:spPr>
          <a:xfrm>
            <a:off x="3460244" y="2389252"/>
            <a:ext cx="369306" cy="658809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8386D739-64D1-FC22-92ED-C4CFE64765FA}"/>
              </a:ext>
            </a:extLst>
          </p:cNvPr>
          <p:cNvCxnSpPr>
            <a:cxnSpLocks/>
            <a:stCxn id="9" idx="7"/>
            <a:endCxn id="2" idx="3"/>
          </p:cNvCxnSpPr>
          <p:nvPr/>
        </p:nvCxnSpPr>
        <p:spPr>
          <a:xfrm flipV="1">
            <a:off x="3460244" y="3200813"/>
            <a:ext cx="369306" cy="654955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323CFAC4-6A1D-7DD6-BC66-AE31D7D25320}"/>
              </a:ext>
            </a:extLst>
          </p:cNvPr>
          <p:cNvCxnSpPr>
            <a:cxnSpLocks/>
            <a:stCxn id="2" idx="5"/>
            <a:endCxn id="8" idx="1"/>
          </p:cNvCxnSpPr>
          <p:nvPr/>
        </p:nvCxnSpPr>
        <p:spPr>
          <a:xfrm>
            <a:off x="3982302" y="3200813"/>
            <a:ext cx="333302" cy="67534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821BFC4E-517F-0B1C-3F14-906FBFA9D0F5}"/>
              </a:ext>
            </a:extLst>
          </p:cNvPr>
          <p:cNvCxnSpPr>
            <a:stCxn id="2" idx="6"/>
            <a:endCxn id="3" idx="2"/>
          </p:cNvCxnSpPr>
          <p:nvPr/>
        </p:nvCxnSpPr>
        <p:spPr>
          <a:xfrm>
            <a:off x="4013938" y="3124437"/>
            <a:ext cx="702078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D1C99160-DF49-3F7C-7DC4-E58712E10365}"/>
              </a:ext>
            </a:extLst>
          </p:cNvPr>
          <p:cNvCxnSpPr>
            <a:cxnSpLocks/>
            <a:stCxn id="3" idx="7"/>
            <a:endCxn id="5" idx="3"/>
          </p:cNvCxnSpPr>
          <p:nvPr/>
        </p:nvCxnSpPr>
        <p:spPr>
          <a:xfrm flipV="1">
            <a:off x="4900404" y="2624749"/>
            <a:ext cx="495320" cy="423312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3C8E1418-C9C0-CF59-E1EF-FEACD134913A}"/>
              </a:ext>
            </a:extLst>
          </p:cNvPr>
          <p:cNvCxnSpPr>
            <a:cxnSpLocks/>
            <a:stCxn id="5" idx="5"/>
            <a:endCxn id="7" idx="1"/>
          </p:cNvCxnSpPr>
          <p:nvPr/>
        </p:nvCxnSpPr>
        <p:spPr>
          <a:xfrm>
            <a:off x="5548476" y="2624749"/>
            <a:ext cx="423312" cy="423312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590F54AC-E093-D115-3D73-732BA581A88D}"/>
              </a:ext>
            </a:extLst>
          </p:cNvPr>
          <p:cNvCxnSpPr>
            <a:cxnSpLocks/>
            <a:stCxn id="3" idx="5"/>
            <a:endCxn id="6" idx="1"/>
          </p:cNvCxnSpPr>
          <p:nvPr/>
        </p:nvCxnSpPr>
        <p:spPr>
          <a:xfrm>
            <a:off x="4900404" y="3200813"/>
            <a:ext cx="495320" cy="56732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69A5EE1B-AD7F-0EBE-6383-3849A385D3B8}"/>
              </a:ext>
            </a:extLst>
          </p:cNvPr>
          <p:cNvCxnSpPr>
            <a:cxnSpLocks/>
            <a:stCxn id="6" idx="7"/>
            <a:endCxn id="7" idx="3"/>
          </p:cNvCxnSpPr>
          <p:nvPr/>
        </p:nvCxnSpPr>
        <p:spPr>
          <a:xfrm flipV="1">
            <a:off x="5548476" y="3200813"/>
            <a:ext cx="423312" cy="56732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097ABBC8-0C44-3DA5-3016-8317F9FA7022}"/>
              </a:ext>
            </a:extLst>
          </p:cNvPr>
          <p:cNvCxnSpPr>
            <a:cxnSpLocks/>
            <a:stCxn id="2" idx="7"/>
            <a:endCxn id="5" idx="2"/>
          </p:cNvCxnSpPr>
          <p:nvPr/>
        </p:nvCxnSpPr>
        <p:spPr>
          <a:xfrm flipV="1">
            <a:off x="3982302" y="2548373"/>
            <a:ext cx="1381786" cy="49968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8975019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>
            <a:extLst>
              <a:ext uri="{FF2B5EF4-FFF2-40B4-BE49-F238E27FC236}">
                <a16:creationId xmlns:a16="http://schemas.microsoft.com/office/drawing/2014/main" id="{C95E33C4-3A6B-AF9B-49E0-07B70ED5D58E}"/>
              </a:ext>
            </a:extLst>
          </p:cNvPr>
          <p:cNvSpPr/>
          <p:nvPr/>
        </p:nvSpPr>
        <p:spPr>
          <a:xfrm>
            <a:off x="3797914" y="3016425"/>
            <a:ext cx="216024" cy="21602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921CE9EC-0831-5AD9-F3F9-C87680F0692D}"/>
              </a:ext>
            </a:extLst>
          </p:cNvPr>
          <p:cNvSpPr/>
          <p:nvPr/>
        </p:nvSpPr>
        <p:spPr>
          <a:xfrm>
            <a:off x="4716016" y="3016425"/>
            <a:ext cx="216024" cy="21602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BEB725E9-C942-ABEB-2D12-99399B81D6B9}"/>
              </a:ext>
            </a:extLst>
          </p:cNvPr>
          <p:cNvSpPr/>
          <p:nvPr/>
        </p:nvSpPr>
        <p:spPr>
          <a:xfrm>
            <a:off x="5364088" y="2440361"/>
            <a:ext cx="216024" cy="21602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8F7E016F-8E3A-9267-51C2-CF498975E3B7}"/>
              </a:ext>
            </a:extLst>
          </p:cNvPr>
          <p:cNvSpPr/>
          <p:nvPr/>
        </p:nvSpPr>
        <p:spPr>
          <a:xfrm>
            <a:off x="5364088" y="3736505"/>
            <a:ext cx="216024" cy="21602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89441223-583B-0E30-2722-268DCB5D95AB}"/>
              </a:ext>
            </a:extLst>
          </p:cNvPr>
          <p:cNvSpPr/>
          <p:nvPr/>
        </p:nvSpPr>
        <p:spPr>
          <a:xfrm>
            <a:off x="5940152" y="3016425"/>
            <a:ext cx="216024" cy="21602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75B10EA5-DD02-3447-3C9C-917913AE9133}"/>
              </a:ext>
            </a:extLst>
          </p:cNvPr>
          <p:cNvSpPr/>
          <p:nvPr/>
        </p:nvSpPr>
        <p:spPr>
          <a:xfrm>
            <a:off x="4283968" y="3844517"/>
            <a:ext cx="216024" cy="21602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C02F8130-2727-90DD-73C9-9510D83B696B}"/>
              </a:ext>
            </a:extLst>
          </p:cNvPr>
          <p:cNvSpPr/>
          <p:nvPr/>
        </p:nvSpPr>
        <p:spPr>
          <a:xfrm>
            <a:off x="3275856" y="3824132"/>
            <a:ext cx="216024" cy="21602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8838B725-05F2-B4B0-5AEF-7C3F15ED251C}"/>
              </a:ext>
            </a:extLst>
          </p:cNvPr>
          <p:cNvSpPr/>
          <p:nvPr/>
        </p:nvSpPr>
        <p:spPr>
          <a:xfrm>
            <a:off x="2663788" y="3016425"/>
            <a:ext cx="216024" cy="21602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F94D8BEE-76B6-464D-6AB6-DCAE97390479}"/>
              </a:ext>
            </a:extLst>
          </p:cNvPr>
          <p:cNvSpPr/>
          <p:nvPr/>
        </p:nvSpPr>
        <p:spPr>
          <a:xfrm>
            <a:off x="3275856" y="2204864"/>
            <a:ext cx="216024" cy="21602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9F01AA8B-55E4-E3B8-6024-2AE1C21826EF}"/>
              </a:ext>
            </a:extLst>
          </p:cNvPr>
          <p:cNvCxnSpPr>
            <a:stCxn id="10" idx="0"/>
            <a:endCxn id="11" idx="3"/>
          </p:cNvCxnSpPr>
          <p:nvPr/>
        </p:nvCxnSpPr>
        <p:spPr>
          <a:xfrm flipV="1">
            <a:off x="2771800" y="2389252"/>
            <a:ext cx="535692" cy="627173"/>
          </a:xfrm>
          <a:prstGeom prst="line">
            <a:avLst/>
          </a:prstGeom>
          <a:ln w="38100">
            <a:solidFill>
              <a:srgbClr val="33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5970E703-FE97-4DA4-DE14-61B4FA99F7EB}"/>
              </a:ext>
            </a:extLst>
          </p:cNvPr>
          <p:cNvCxnSpPr>
            <a:stCxn id="10" idx="6"/>
            <a:endCxn id="2" idx="2"/>
          </p:cNvCxnSpPr>
          <p:nvPr/>
        </p:nvCxnSpPr>
        <p:spPr>
          <a:xfrm>
            <a:off x="2879812" y="3124437"/>
            <a:ext cx="918102" cy="0"/>
          </a:xfrm>
          <a:prstGeom prst="line">
            <a:avLst/>
          </a:prstGeom>
          <a:ln w="25400">
            <a:solidFill>
              <a:schemeClr val="tx1"/>
            </a:solidFill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19075F6B-43D9-27B8-5915-CF29CE16A65A}"/>
              </a:ext>
            </a:extLst>
          </p:cNvPr>
          <p:cNvCxnSpPr>
            <a:stCxn id="11" idx="5"/>
            <a:endCxn id="2" idx="1"/>
          </p:cNvCxnSpPr>
          <p:nvPr/>
        </p:nvCxnSpPr>
        <p:spPr>
          <a:xfrm>
            <a:off x="3460244" y="2389252"/>
            <a:ext cx="369306" cy="658809"/>
          </a:xfrm>
          <a:prstGeom prst="line">
            <a:avLst/>
          </a:prstGeom>
          <a:ln w="254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8386D739-64D1-FC22-92ED-C4CFE64765FA}"/>
              </a:ext>
            </a:extLst>
          </p:cNvPr>
          <p:cNvCxnSpPr>
            <a:cxnSpLocks/>
            <a:stCxn id="9" idx="7"/>
            <a:endCxn id="2" idx="3"/>
          </p:cNvCxnSpPr>
          <p:nvPr/>
        </p:nvCxnSpPr>
        <p:spPr>
          <a:xfrm flipV="1">
            <a:off x="3460244" y="3200813"/>
            <a:ext cx="369306" cy="654955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323CFAC4-6A1D-7DD6-BC66-AE31D7D25320}"/>
              </a:ext>
            </a:extLst>
          </p:cNvPr>
          <p:cNvCxnSpPr>
            <a:cxnSpLocks/>
            <a:stCxn id="2" idx="5"/>
            <a:endCxn id="8" idx="1"/>
          </p:cNvCxnSpPr>
          <p:nvPr/>
        </p:nvCxnSpPr>
        <p:spPr>
          <a:xfrm>
            <a:off x="3982302" y="3200813"/>
            <a:ext cx="333302" cy="67534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821BFC4E-517F-0B1C-3F14-906FBFA9D0F5}"/>
              </a:ext>
            </a:extLst>
          </p:cNvPr>
          <p:cNvCxnSpPr>
            <a:stCxn id="2" idx="6"/>
            <a:endCxn id="3" idx="2"/>
          </p:cNvCxnSpPr>
          <p:nvPr/>
        </p:nvCxnSpPr>
        <p:spPr>
          <a:xfrm>
            <a:off x="4013938" y="3124437"/>
            <a:ext cx="702078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D1C99160-DF49-3F7C-7DC4-E58712E10365}"/>
              </a:ext>
            </a:extLst>
          </p:cNvPr>
          <p:cNvCxnSpPr>
            <a:cxnSpLocks/>
            <a:stCxn id="3" idx="7"/>
            <a:endCxn id="5" idx="3"/>
          </p:cNvCxnSpPr>
          <p:nvPr/>
        </p:nvCxnSpPr>
        <p:spPr>
          <a:xfrm flipV="1">
            <a:off x="4900404" y="2624749"/>
            <a:ext cx="495320" cy="423312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3C8E1418-C9C0-CF59-E1EF-FEACD134913A}"/>
              </a:ext>
            </a:extLst>
          </p:cNvPr>
          <p:cNvCxnSpPr>
            <a:cxnSpLocks/>
            <a:stCxn id="5" idx="5"/>
            <a:endCxn id="7" idx="1"/>
          </p:cNvCxnSpPr>
          <p:nvPr/>
        </p:nvCxnSpPr>
        <p:spPr>
          <a:xfrm>
            <a:off x="5548476" y="2624749"/>
            <a:ext cx="423312" cy="423312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590F54AC-E093-D115-3D73-732BA581A88D}"/>
              </a:ext>
            </a:extLst>
          </p:cNvPr>
          <p:cNvCxnSpPr>
            <a:cxnSpLocks/>
            <a:stCxn id="3" idx="5"/>
            <a:endCxn id="6" idx="1"/>
          </p:cNvCxnSpPr>
          <p:nvPr/>
        </p:nvCxnSpPr>
        <p:spPr>
          <a:xfrm>
            <a:off x="4900404" y="3200813"/>
            <a:ext cx="495320" cy="56732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69A5EE1B-AD7F-0EBE-6383-3849A385D3B8}"/>
              </a:ext>
            </a:extLst>
          </p:cNvPr>
          <p:cNvCxnSpPr>
            <a:cxnSpLocks/>
            <a:stCxn id="6" idx="7"/>
            <a:endCxn id="7" idx="3"/>
          </p:cNvCxnSpPr>
          <p:nvPr/>
        </p:nvCxnSpPr>
        <p:spPr>
          <a:xfrm flipV="1">
            <a:off x="5548476" y="3200813"/>
            <a:ext cx="423312" cy="56732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097ABBC8-0C44-3DA5-3016-8317F9FA7022}"/>
              </a:ext>
            </a:extLst>
          </p:cNvPr>
          <p:cNvCxnSpPr>
            <a:cxnSpLocks/>
            <a:stCxn id="2" idx="7"/>
            <a:endCxn id="5" idx="2"/>
          </p:cNvCxnSpPr>
          <p:nvPr/>
        </p:nvCxnSpPr>
        <p:spPr>
          <a:xfrm flipV="1">
            <a:off x="3982302" y="2548373"/>
            <a:ext cx="1381786" cy="49968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7029425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>
            <a:extLst>
              <a:ext uri="{FF2B5EF4-FFF2-40B4-BE49-F238E27FC236}">
                <a16:creationId xmlns:a16="http://schemas.microsoft.com/office/drawing/2014/main" id="{C95E33C4-3A6B-AF9B-49E0-07B70ED5D58E}"/>
              </a:ext>
            </a:extLst>
          </p:cNvPr>
          <p:cNvSpPr/>
          <p:nvPr/>
        </p:nvSpPr>
        <p:spPr>
          <a:xfrm>
            <a:off x="3797914" y="3016425"/>
            <a:ext cx="216024" cy="21602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921CE9EC-0831-5AD9-F3F9-C87680F0692D}"/>
              </a:ext>
            </a:extLst>
          </p:cNvPr>
          <p:cNvSpPr/>
          <p:nvPr/>
        </p:nvSpPr>
        <p:spPr>
          <a:xfrm>
            <a:off x="4716016" y="3016425"/>
            <a:ext cx="216024" cy="21602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BEB725E9-C942-ABEB-2D12-99399B81D6B9}"/>
              </a:ext>
            </a:extLst>
          </p:cNvPr>
          <p:cNvSpPr/>
          <p:nvPr/>
        </p:nvSpPr>
        <p:spPr>
          <a:xfrm>
            <a:off x="5364088" y="2440361"/>
            <a:ext cx="216024" cy="21602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8F7E016F-8E3A-9267-51C2-CF498975E3B7}"/>
              </a:ext>
            </a:extLst>
          </p:cNvPr>
          <p:cNvSpPr/>
          <p:nvPr/>
        </p:nvSpPr>
        <p:spPr>
          <a:xfrm>
            <a:off x="5364088" y="3736505"/>
            <a:ext cx="216024" cy="21602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89441223-583B-0E30-2722-268DCB5D95AB}"/>
              </a:ext>
            </a:extLst>
          </p:cNvPr>
          <p:cNvSpPr/>
          <p:nvPr/>
        </p:nvSpPr>
        <p:spPr>
          <a:xfrm>
            <a:off x="5940152" y="3016425"/>
            <a:ext cx="216024" cy="21602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75B10EA5-DD02-3447-3C9C-917913AE9133}"/>
              </a:ext>
            </a:extLst>
          </p:cNvPr>
          <p:cNvSpPr/>
          <p:nvPr/>
        </p:nvSpPr>
        <p:spPr>
          <a:xfrm>
            <a:off x="4283968" y="3844517"/>
            <a:ext cx="216024" cy="21602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C02F8130-2727-90DD-73C9-9510D83B696B}"/>
              </a:ext>
            </a:extLst>
          </p:cNvPr>
          <p:cNvSpPr/>
          <p:nvPr/>
        </p:nvSpPr>
        <p:spPr>
          <a:xfrm>
            <a:off x="3275856" y="3824132"/>
            <a:ext cx="216024" cy="21602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8838B725-05F2-B4B0-5AEF-7C3F15ED251C}"/>
              </a:ext>
            </a:extLst>
          </p:cNvPr>
          <p:cNvSpPr/>
          <p:nvPr/>
        </p:nvSpPr>
        <p:spPr>
          <a:xfrm>
            <a:off x="2663788" y="3016425"/>
            <a:ext cx="216024" cy="21602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F94D8BEE-76B6-464D-6AB6-DCAE97390479}"/>
              </a:ext>
            </a:extLst>
          </p:cNvPr>
          <p:cNvSpPr/>
          <p:nvPr/>
        </p:nvSpPr>
        <p:spPr>
          <a:xfrm>
            <a:off x="3275856" y="2204864"/>
            <a:ext cx="216024" cy="21602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9F01AA8B-55E4-E3B8-6024-2AE1C21826EF}"/>
              </a:ext>
            </a:extLst>
          </p:cNvPr>
          <p:cNvCxnSpPr>
            <a:stCxn id="10" idx="0"/>
            <a:endCxn id="11" idx="3"/>
          </p:cNvCxnSpPr>
          <p:nvPr/>
        </p:nvCxnSpPr>
        <p:spPr>
          <a:xfrm flipV="1">
            <a:off x="2771800" y="2389252"/>
            <a:ext cx="535692" cy="627173"/>
          </a:xfrm>
          <a:prstGeom prst="line">
            <a:avLst/>
          </a:prstGeom>
          <a:ln w="38100">
            <a:solidFill>
              <a:srgbClr val="33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5970E703-FE97-4DA4-DE14-61B4FA99F7EB}"/>
              </a:ext>
            </a:extLst>
          </p:cNvPr>
          <p:cNvCxnSpPr>
            <a:stCxn id="10" idx="6"/>
            <a:endCxn id="2" idx="2"/>
          </p:cNvCxnSpPr>
          <p:nvPr/>
        </p:nvCxnSpPr>
        <p:spPr>
          <a:xfrm>
            <a:off x="2879812" y="3124437"/>
            <a:ext cx="918102" cy="0"/>
          </a:xfrm>
          <a:prstGeom prst="line">
            <a:avLst/>
          </a:prstGeom>
          <a:ln w="25400">
            <a:solidFill>
              <a:schemeClr val="tx1"/>
            </a:solidFill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19075F6B-43D9-27B8-5915-CF29CE16A65A}"/>
              </a:ext>
            </a:extLst>
          </p:cNvPr>
          <p:cNvCxnSpPr>
            <a:stCxn id="11" idx="5"/>
            <a:endCxn id="2" idx="1"/>
          </p:cNvCxnSpPr>
          <p:nvPr/>
        </p:nvCxnSpPr>
        <p:spPr>
          <a:xfrm>
            <a:off x="3460244" y="2389252"/>
            <a:ext cx="369306" cy="658809"/>
          </a:xfrm>
          <a:prstGeom prst="line">
            <a:avLst/>
          </a:prstGeom>
          <a:ln w="254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8386D739-64D1-FC22-92ED-C4CFE64765FA}"/>
              </a:ext>
            </a:extLst>
          </p:cNvPr>
          <p:cNvCxnSpPr>
            <a:cxnSpLocks/>
            <a:stCxn id="9" idx="7"/>
            <a:endCxn id="2" idx="3"/>
          </p:cNvCxnSpPr>
          <p:nvPr/>
        </p:nvCxnSpPr>
        <p:spPr>
          <a:xfrm flipV="1">
            <a:off x="3460244" y="3200813"/>
            <a:ext cx="369306" cy="654955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323CFAC4-6A1D-7DD6-BC66-AE31D7D25320}"/>
              </a:ext>
            </a:extLst>
          </p:cNvPr>
          <p:cNvCxnSpPr>
            <a:cxnSpLocks/>
            <a:stCxn id="2" idx="5"/>
            <a:endCxn id="8" idx="1"/>
          </p:cNvCxnSpPr>
          <p:nvPr/>
        </p:nvCxnSpPr>
        <p:spPr>
          <a:xfrm>
            <a:off x="3982302" y="3200813"/>
            <a:ext cx="333302" cy="67534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821BFC4E-517F-0B1C-3F14-906FBFA9D0F5}"/>
              </a:ext>
            </a:extLst>
          </p:cNvPr>
          <p:cNvCxnSpPr>
            <a:stCxn id="2" idx="6"/>
            <a:endCxn id="3" idx="2"/>
          </p:cNvCxnSpPr>
          <p:nvPr/>
        </p:nvCxnSpPr>
        <p:spPr>
          <a:xfrm>
            <a:off x="4013938" y="3124437"/>
            <a:ext cx="702078" cy="0"/>
          </a:xfrm>
          <a:prstGeom prst="line">
            <a:avLst/>
          </a:prstGeom>
          <a:ln w="38100">
            <a:solidFill>
              <a:srgbClr val="3366FF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D1C99160-DF49-3F7C-7DC4-E58712E10365}"/>
              </a:ext>
            </a:extLst>
          </p:cNvPr>
          <p:cNvCxnSpPr>
            <a:cxnSpLocks/>
            <a:stCxn id="3" idx="7"/>
            <a:endCxn id="5" idx="3"/>
          </p:cNvCxnSpPr>
          <p:nvPr/>
        </p:nvCxnSpPr>
        <p:spPr>
          <a:xfrm flipV="1">
            <a:off x="4900404" y="2624749"/>
            <a:ext cx="495320" cy="423312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3C8E1418-C9C0-CF59-E1EF-FEACD134913A}"/>
              </a:ext>
            </a:extLst>
          </p:cNvPr>
          <p:cNvCxnSpPr>
            <a:cxnSpLocks/>
            <a:stCxn id="5" idx="5"/>
            <a:endCxn id="7" idx="1"/>
          </p:cNvCxnSpPr>
          <p:nvPr/>
        </p:nvCxnSpPr>
        <p:spPr>
          <a:xfrm>
            <a:off x="5548476" y="2624749"/>
            <a:ext cx="423312" cy="423312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590F54AC-E093-D115-3D73-732BA581A88D}"/>
              </a:ext>
            </a:extLst>
          </p:cNvPr>
          <p:cNvCxnSpPr>
            <a:cxnSpLocks/>
            <a:stCxn id="3" idx="5"/>
            <a:endCxn id="6" idx="1"/>
          </p:cNvCxnSpPr>
          <p:nvPr/>
        </p:nvCxnSpPr>
        <p:spPr>
          <a:xfrm>
            <a:off x="4900404" y="3200813"/>
            <a:ext cx="495320" cy="56732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69A5EE1B-AD7F-0EBE-6383-3849A385D3B8}"/>
              </a:ext>
            </a:extLst>
          </p:cNvPr>
          <p:cNvCxnSpPr>
            <a:cxnSpLocks/>
            <a:stCxn id="6" idx="7"/>
            <a:endCxn id="7" idx="3"/>
          </p:cNvCxnSpPr>
          <p:nvPr/>
        </p:nvCxnSpPr>
        <p:spPr>
          <a:xfrm flipV="1">
            <a:off x="5548476" y="3200813"/>
            <a:ext cx="423312" cy="56732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097ABBC8-0C44-3DA5-3016-8317F9FA7022}"/>
              </a:ext>
            </a:extLst>
          </p:cNvPr>
          <p:cNvCxnSpPr>
            <a:cxnSpLocks/>
            <a:stCxn id="2" idx="7"/>
            <a:endCxn id="5" idx="2"/>
          </p:cNvCxnSpPr>
          <p:nvPr/>
        </p:nvCxnSpPr>
        <p:spPr>
          <a:xfrm flipV="1">
            <a:off x="3982302" y="2548373"/>
            <a:ext cx="1381786" cy="49968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8166257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>
            <a:extLst>
              <a:ext uri="{FF2B5EF4-FFF2-40B4-BE49-F238E27FC236}">
                <a16:creationId xmlns:a16="http://schemas.microsoft.com/office/drawing/2014/main" id="{C95E33C4-3A6B-AF9B-49E0-07B70ED5D58E}"/>
              </a:ext>
            </a:extLst>
          </p:cNvPr>
          <p:cNvSpPr/>
          <p:nvPr/>
        </p:nvSpPr>
        <p:spPr>
          <a:xfrm>
            <a:off x="3797914" y="3016425"/>
            <a:ext cx="216024" cy="21602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921CE9EC-0831-5AD9-F3F9-C87680F0692D}"/>
              </a:ext>
            </a:extLst>
          </p:cNvPr>
          <p:cNvSpPr/>
          <p:nvPr/>
        </p:nvSpPr>
        <p:spPr>
          <a:xfrm>
            <a:off x="4716016" y="3016425"/>
            <a:ext cx="216024" cy="21602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BEB725E9-C942-ABEB-2D12-99399B81D6B9}"/>
              </a:ext>
            </a:extLst>
          </p:cNvPr>
          <p:cNvSpPr/>
          <p:nvPr/>
        </p:nvSpPr>
        <p:spPr>
          <a:xfrm>
            <a:off x="5364088" y="2440361"/>
            <a:ext cx="216024" cy="21602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8F7E016F-8E3A-9267-51C2-CF498975E3B7}"/>
              </a:ext>
            </a:extLst>
          </p:cNvPr>
          <p:cNvSpPr/>
          <p:nvPr/>
        </p:nvSpPr>
        <p:spPr>
          <a:xfrm>
            <a:off x="5364088" y="3736505"/>
            <a:ext cx="216024" cy="21602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89441223-583B-0E30-2722-268DCB5D95AB}"/>
              </a:ext>
            </a:extLst>
          </p:cNvPr>
          <p:cNvSpPr/>
          <p:nvPr/>
        </p:nvSpPr>
        <p:spPr>
          <a:xfrm>
            <a:off x="5940152" y="3016425"/>
            <a:ext cx="216024" cy="21602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75B10EA5-DD02-3447-3C9C-917913AE9133}"/>
              </a:ext>
            </a:extLst>
          </p:cNvPr>
          <p:cNvSpPr/>
          <p:nvPr/>
        </p:nvSpPr>
        <p:spPr>
          <a:xfrm>
            <a:off x="4283968" y="3844517"/>
            <a:ext cx="216024" cy="21602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C02F8130-2727-90DD-73C9-9510D83B696B}"/>
              </a:ext>
            </a:extLst>
          </p:cNvPr>
          <p:cNvSpPr/>
          <p:nvPr/>
        </p:nvSpPr>
        <p:spPr>
          <a:xfrm>
            <a:off x="3275856" y="3824132"/>
            <a:ext cx="216024" cy="21602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8838B725-05F2-B4B0-5AEF-7C3F15ED251C}"/>
              </a:ext>
            </a:extLst>
          </p:cNvPr>
          <p:cNvSpPr/>
          <p:nvPr/>
        </p:nvSpPr>
        <p:spPr>
          <a:xfrm>
            <a:off x="2663788" y="3016425"/>
            <a:ext cx="216024" cy="21602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F94D8BEE-76B6-464D-6AB6-DCAE97390479}"/>
              </a:ext>
            </a:extLst>
          </p:cNvPr>
          <p:cNvSpPr/>
          <p:nvPr/>
        </p:nvSpPr>
        <p:spPr>
          <a:xfrm>
            <a:off x="3275856" y="2204864"/>
            <a:ext cx="216024" cy="21602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9F01AA8B-55E4-E3B8-6024-2AE1C21826EF}"/>
              </a:ext>
            </a:extLst>
          </p:cNvPr>
          <p:cNvCxnSpPr>
            <a:stCxn id="10" idx="0"/>
            <a:endCxn id="11" idx="3"/>
          </p:cNvCxnSpPr>
          <p:nvPr/>
        </p:nvCxnSpPr>
        <p:spPr>
          <a:xfrm flipV="1">
            <a:off x="2771800" y="2389252"/>
            <a:ext cx="535692" cy="627173"/>
          </a:xfrm>
          <a:prstGeom prst="line">
            <a:avLst/>
          </a:prstGeom>
          <a:ln w="38100">
            <a:solidFill>
              <a:srgbClr val="33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5970E703-FE97-4DA4-DE14-61B4FA99F7EB}"/>
              </a:ext>
            </a:extLst>
          </p:cNvPr>
          <p:cNvCxnSpPr>
            <a:stCxn id="10" idx="6"/>
            <a:endCxn id="2" idx="2"/>
          </p:cNvCxnSpPr>
          <p:nvPr/>
        </p:nvCxnSpPr>
        <p:spPr>
          <a:xfrm>
            <a:off x="2879812" y="3124437"/>
            <a:ext cx="918102" cy="0"/>
          </a:xfrm>
          <a:prstGeom prst="line">
            <a:avLst/>
          </a:prstGeom>
          <a:ln w="25400">
            <a:solidFill>
              <a:schemeClr val="tx1"/>
            </a:solidFill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19075F6B-43D9-27B8-5915-CF29CE16A65A}"/>
              </a:ext>
            </a:extLst>
          </p:cNvPr>
          <p:cNvCxnSpPr>
            <a:stCxn id="11" idx="5"/>
            <a:endCxn id="2" idx="1"/>
          </p:cNvCxnSpPr>
          <p:nvPr/>
        </p:nvCxnSpPr>
        <p:spPr>
          <a:xfrm>
            <a:off x="3460244" y="2389252"/>
            <a:ext cx="369306" cy="658809"/>
          </a:xfrm>
          <a:prstGeom prst="line">
            <a:avLst/>
          </a:prstGeom>
          <a:ln w="254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8386D739-64D1-FC22-92ED-C4CFE64765FA}"/>
              </a:ext>
            </a:extLst>
          </p:cNvPr>
          <p:cNvCxnSpPr>
            <a:cxnSpLocks/>
            <a:stCxn id="9" idx="7"/>
            <a:endCxn id="2" idx="3"/>
          </p:cNvCxnSpPr>
          <p:nvPr/>
        </p:nvCxnSpPr>
        <p:spPr>
          <a:xfrm flipV="1">
            <a:off x="3460244" y="3200813"/>
            <a:ext cx="369306" cy="654955"/>
          </a:xfrm>
          <a:prstGeom prst="line">
            <a:avLst/>
          </a:prstGeom>
          <a:ln w="254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323CFAC4-6A1D-7DD6-BC66-AE31D7D25320}"/>
              </a:ext>
            </a:extLst>
          </p:cNvPr>
          <p:cNvCxnSpPr>
            <a:cxnSpLocks/>
            <a:stCxn id="2" idx="5"/>
            <a:endCxn id="8" idx="1"/>
          </p:cNvCxnSpPr>
          <p:nvPr/>
        </p:nvCxnSpPr>
        <p:spPr>
          <a:xfrm>
            <a:off x="3982302" y="3200813"/>
            <a:ext cx="333302" cy="675340"/>
          </a:xfrm>
          <a:prstGeom prst="line">
            <a:avLst/>
          </a:prstGeom>
          <a:ln w="254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821BFC4E-517F-0B1C-3F14-906FBFA9D0F5}"/>
              </a:ext>
            </a:extLst>
          </p:cNvPr>
          <p:cNvCxnSpPr>
            <a:stCxn id="2" idx="6"/>
            <a:endCxn id="3" idx="2"/>
          </p:cNvCxnSpPr>
          <p:nvPr/>
        </p:nvCxnSpPr>
        <p:spPr>
          <a:xfrm>
            <a:off x="4013938" y="3124437"/>
            <a:ext cx="702078" cy="0"/>
          </a:xfrm>
          <a:prstGeom prst="line">
            <a:avLst/>
          </a:prstGeom>
          <a:ln w="38100">
            <a:solidFill>
              <a:srgbClr val="3366FF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D1C99160-DF49-3F7C-7DC4-E58712E10365}"/>
              </a:ext>
            </a:extLst>
          </p:cNvPr>
          <p:cNvCxnSpPr>
            <a:cxnSpLocks/>
            <a:stCxn id="3" idx="7"/>
            <a:endCxn id="5" idx="3"/>
          </p:cNvCxnSpPr>
          <p:nvPr/>
        </p:nvCxnSpPr>
        <p:spPr>
          <a:xfrm flipV="1">
            <a:off x="4900404" y="2624749"/>
            <a:ext cx="495320" cy="423312"/>
          </a:xfrm>
          <a:prstGeom prst="line">
            <a:avLst/>
          </a:prstGeom>
          <a:ln w="25400">
            <a:solidFill>
              <a:schemeClr val="tx1"/>
            </a:solidFill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3C8E1418-C9C0-CF59-E1EF-FEACD134913A}"/>
              </a:ext>
            </a:extLst>
          </p:cNvPr>
          <p:cNvCxnSpPr>
            <a:cxnSpLocks/>
            <a:stCxn id="5" idx="5"/>
            <a:endCxn id="7" idx="1"/>
          </p:cNvCxnSpPr>
          <p:nvPr/>
        </p:nvCxnSpPr>
        <p:spPr>
          <a:xfrm>
            <a:off x="5548476" y="2624749"/>
            <a:ext cx="423312" cy="423312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590F54AC-E093-D115-3D73-732BA581A88D}"/>
              </a:ext>
            </a:extLst>
          </p:cNvPr>
          <p:cNvCxnSpPr>
            <a:cxnSpLocks/>
            <a:stCxn id="3" idx="5"/>
            <a:endCxn id="6" idx="1"/>
          </p:cNvCxnSpPr>
          <p:nvPr/>
        </p:nvCxnSpPr>
        <p:spPr>
          <a:xfrm>
            <a:off x="4900404" y="3200813"/>
            <a:ext cx="495320" cy="56732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69A5EE1B-AD7F-0EBE-6383-3849A385D3B8}"/>
              </a:ext>
            </a:extLst>
          </p:cNvPr>
          <p:cNvCxnSpPr>
            <a:cxnSpLocks/>
            <a:stCxn id="6" idx="7"/>
            <a:endCxn id="7" idx="3"/>
          </p:cNvCxnSpPr>
          <p:nvPr/>
        </p:nvCxnSpPr>
        <p:spPr>
          <a:xfrm flipV="1">
            <a:off x="5548476" y="3200813"/>
            <a:ext cx="423312" cy="56732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097ABBC8-0C44-3DA5-3016-8317F9FA7022}"/>
              </a:ext>
            </a:extLst>
          </p:cNvPr>
          <p:cNvCxnSpPr>
            <a:cxnSpLocks/>
            <a:stCxn id="2" idx="7"/>
            <a:endCxn id="5" idx="2"/>
          </p:cNvCxnSpPr>
          <p:nvPr/>
        </p:nvCxnSpPr>
        <p:spPr>
          <a:xfrm flipV="1">
            <a:off x="3982302" y="2548373"/>
            <a:ext cx="1381786" cy="499688"/>
          </a:xfrm>
          <a:prstGeom prst="line">
            <a:avLst/>
          </a:prstGeom>
          <a:ln w="254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2760349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>
            <a:extLst>
              <a:ext uri="{FF2B5EF4-FFF2-40B4-BE49-F238E27FC236}">
                <a16:creationId xmlns:a16="http://schemas.microsoft.com/office/drawing/2014/main" id="{C95E33C4-3A6B-AF9B-49E0-07B70ED5D58E}"/>
              </a:ext>
            </a:extLst>
          </p:cNvPr>
          <p:cNvSpPr/>
          <p:nvPr/>
        </p:nvSpPr>
        <p:spPr>
          <a:xfrm>
            <a:off x="3797914" y="3016425"/>
            <a:ext cx="216024" cy="21602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921CE9EC-0831-5AD9-F3F9-C87680F0692D}"/>
              </a:ext>
            </a:extLst>
          </p:cNvPr>
          <p:cNvSpPr/>
          <p:nvPr/>
        </p:nvSpPr>
        <p:spPr>
          <a:xfrm>
            <a:off x="4716016" y="3016425"/>
            <a:ext cx="216024" cy="21602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BEB725E9-C942-ABEB-2D12-99399B81D6B9}"/>
              </a:ext>
            </a:extLst>
          </p:cNvPr>
          <p:cNvSpPr/>
          <p:nvPr/>
        </p:nvSpPr>
        <p:spPr>
          <a:xfrm>
            <a:off x="5364088" y="2440361"/>
            <a:ext cx="216024" cy="21602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8F7E016F-8E3A-9267-51C2-CF498975E3B7}"/>
              </a:ext>
            </a:extLst>
          </p:cNvPr>
          <p:cNvSpPr/>
          <p:nvPr/>
        </p:nvSpPr>
        <p:spPr>
          <a:xfrm>
            <a:off x="5364088" y="3736505"/>
            <a:ext cx="216024" cy="21602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89441223-583B-0E30-2722-268DCB5D95AB}"/>
              </a:ext>
            </a:extLst>
          </p:cNvPr>
          <p:cNvSpPr/>
          <p:nvPr/>
        </p:nvSpPr>
        <p:spPr>
          <a:xfrm>
            <a:off x="5940152" y="3016425"/>
            <a:ext cx="216024" cy="21602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75B10EA5-DD02-3447-3C9C-917913AE9133}"/>
              </a:ext>
            </a:extLst>
          </p:cNvPr>
          <p:cNvSpPr/>
          <p:nvPr/>
        </p:nvSpPr>
        <p:spPr>
          <a:xfrm>
            <a:off x="4283968" y="3844517"/>
            <a:ext cx="216024" cy="21602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C02F8130-2727-90DD-73C9-9510D83B696B}"/>
              </a:ext>
            </a:extLst>
          </p:cNvPr>
          <p:cNvSpPr/>
          <p:nvPr/>
        </p:nvSpPr>
        <p:spPr>
          <a:xfrm>
            <a:off x="3275856" y="3824132"/>
            <a:ext cx="216024" cy="21602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8838B725-05F2-B4B0-5AEF-7C3F15ED251C}"/>
              </a:ext>
            </a:extLst>
          </p:cNvPr>
          <p:cNvSpPr/>
          <p:nvPr/>
        </p:nvSpPr>
        <p:spPr>
          <a:xfrm>
            <a:off x="2663788" y="3016425"/>
            <a:ext cx="216024" cy="21602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F94D8BEE-76B6-464D-6AB6-DCAE97390479}"/>
              </a:ext>
            </a:extLst>
          </p:cNvPr>
          <p:cNvSpPr/>
          <p:nvPr/>
        </p:nvSpPr>
        <p:spPr>
          <a:xfrm>
            <a:off x="3275856" y="2204864"/>
            <a:ext cx="216024" cy="21602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9F01AA8B-55E4-E3B8-6024-2AE1C21826EF}"/>
              </a:ext>
            </a:extLst>
          </p:cNvPr>
          <p:cNvCxnSpPr>
            <a:stCxn id="10" idx="0"/>
            <a:endCxn id="11" idx="3"/>
          </p:cNvCxnSpPr>
          <p:nvPr/>
        </p:nvCxnSpPr>
        <p:spPr>
          <a:xfrm flipV="1">
            <a:off x="2771800" y="2389252"/>
            <a:ext cx="535692" cy="627173"/>
          </a:xfrm>
          <a:prstGeom prst="line">
            <a:avLst/>
          </a:prstGeom>
          <a:ln w="38100">
            <a:solidFill>
              <a:srgbClr val="33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5970E703-FE97-4DA4-DE14-61B4FA99F7EB}"/>
              </a:ext>
            </a:extLst>
          </p:cNvPr>
          <p:cNvCxnSpPr>
            <a:stCxn id="10" idx="6"/>
            <a:endCxn id="2" idx="2"/>
          </p:cNvCxnSpPr>
          <p:nvPr/>
        </p:nvCxnSpPr>
        <p:spPr>
          <a:xfrm>
            <a:off x="2879812" y="3124437"/>
            <a:ext cx="918102" cy="0"/>
          </a:xfrm>
          <a:prstGeom prst="line">
            <a:avLst/>
          </a:prstGeom>
          <a:ln w="25400">
            <a:solidFill>
              <a:schemeClr val="tx1"/>
            </a:solidFill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19075F6B-43D9-27B8-5915-CF29CE16A65A}"/>
              </a:ext>
            </a:extLst>
          </p:cNvPr>
          <p:cNvCxnSpPr>
            <a:stCxn id="11" idx="5"/>
            <a:endCxn id="2" idx="1"/>
          </p:cNvCxnSpPr>
          <p:nvPr/>
        </p:nvCxnSpPr>
        <p:spPr>
          <a:xfrm>
            <a:off x="3460244" y="2389252"/>
            <a:ext cx="369306" cy="658809"/>
          </a:xfrm>
          <a:prstGeom prst="line">
            <a:avLst/>
          </a:prstGeom>
          <a:ln w="254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8386D739-64D1-FC22-92ED-C4CFE64765FA}"/>
              </a:ext>
            </a:extLst>
          </p:cNvPr>
          <p:cNvCxnSpPr>
            <a:cxnSpLocks/>
            <a:stCxn id="9" idx="7"/>
            <a:endCxn id="2" idx="3"/>
          </p:cNvCxnSpPr>
          <p:nvPr/>
        </p:nvCxnSpPr>
        <p:spPr>
          <a:xfrm flipV="1">
            <a:off x="3460244" y="3200813"/>
            <a:ext cx="369306" cy="654955"/>
          </a:xfrm>
          <a:prstGeom prst="line">
            <a:avLst/>
          </a:prstGeom>
          <a:ln w="254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323CFAC4-6A1D-7DD6-BC66-AE31D7D25320}"/>
              </a:ext>
            </a:extLst>
          </p:cNvPr>
          <p:cNvCxnSpPr>
            <a:cxnSpLocks/>
            <a:stCxn id="2" idx="5"/>
            <a:endCxn id="8" idx="1"/>
          </p:cNvCxnSpPr>
          <p:nvPr/>
        </p:nvCxnSpPr>
        <p:spPr>
          <a:xfrm>
            <a:off x="3982302" y="3200813"/>
            <a:ext cx="333302" cy="675340"/>
          </a:xfrm>
          <a:prstGeom prst="line">
            <a:avLst/>
          </a:prstGeom>
          <a:ln w="254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821BFC4E-517F-0B1C-3F14-906FBFA9D0F5}"/>
              </a:ext>
            </a:extLst>
          </p:cNvPr>
          <p:cNvCxnSpPr>
            <a:stCxn id="2" idx="6"/>
            <a:endCxn id="3" idx="2"/>
          </p:cNvCxnSpPr>
          <p:nvPr/>
        </p:nvCxnSpPr>
        <p:spPr>
          <a:xfrm>
            <a:off x="4013938" y="3124437"/>
            <a:ext cx="702078" cy="0"/>
          </a:xfrm>
          <a:prstGeom prst="line">
            <a:avLst/>
          </a:prstGeom>
          <a:ln w="38100">
            <a:solidFill>
              <a:srgbClr val="3366FF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D1C99160-DF49-3F7C-7DC4-E58712E10365}"/>
              </a:ext>
            </a:extLst>
          </p:cNvPr>
          <p:cNvCxnSpPr>
            <a:cxnSpLocks/>
            <a:stCxn id="3" idx="7"/>
            <a:endCxn id="5" idx="3"/>
          </p:cNvCxnSpPr>
          <p:nvPr/>
        </p:nvCxnSpPr>
        <p:spPr>
          <a:xfrm flipV="1">
            <a:off x="4900404" y="2624749"/>
            <a:ext cx="495320" cy="423312"/>
          </a:xfrm>
          <a:prstGeom prst="line">
            <a:avLst/>
          </a:prstGeom>
          <a:ln w="25400">
            <a:solidFill>
              <a:schemeClr val="tx1"/>
            </a:solidFill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3C8E1418-C9C0-CF59-E1EF-FEACD134913A}"/>
              </a:ext>
            </a:extLst>
          </p:cNvPr>
          <p:cNvCxnSpPr>
            <a:cxnSpLocks/>
            <a:stCxn id="5" idx="5"/>
            <a:endCxn id="7" idx="1"/>
          </p:cNvCxnSpPr>
          <p:nvPr/>
        </p:nvCxnSpPr>
        <p:spPr>
          <a:xfrm>
            <a:off x="5548476" y="2624749"/>
            <a:ext cx="423312" cy="423312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590F54AC-E093-D115-3D73-732BA581A88D}"/>
              </a:ext>
            </a:extLst>
          </p:cNvPr>
          <p:cNvCxnSpPr>
            <a:cxnSpLocks/>
            <a:stCxn id="3" idx="5"/>
            <a:endCxn id="6" idx="1"/>
          </p:cNvCxnSpPr>
          <p:nvPr/>
        </p:nvCxnSpPr>
        <p:spPr>
          <a:xfrm>
            <a:off x="4900404" y="3200813"/>
            <a:ext cx="495320" cy="56732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69A5EE1B-AD7F-0EBE-6383-3849A385D3B8}"/>
              </a:ext>
            </a:extLst>
          </p:cNvPr>
          <p:cNvCxnSpPr>
            <a:cxnSpLocks/>
            <a:stCxn id="6" idx="7"/>
            <a:endCxn id="7" idx="3"/>
          </p:cNvCxnSpPr>
          <p:nvPr/>
        </p:nvCxnSpPr>
        <p:spPr>
          <a:xfrm flipV="1">
            <a:off x="5548476" y="3200813"/>
            <a:ext cx="423312" cy="567328"/>
          </a:xfrm>
          <a:prstGeom prst="line">
            <a:avLst/>
          </a:prstGeom>
          <a:ln w="38100">
            <a:solidFill>
              <a:srgbClr val="33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097ABBC8-0C44-3DA5-3016-8317F9FA7022}"/>
              </a:ext>
            </a:extLst>
          </p:cNvPr>
          <p:cNvCxnSpPr>
            <a:cxnSpLocks/>
            <a:stCxn id="2" idx="7"/>
            <a:endCxn id="5" idx="2"/>
          </p:cNvCxnSpPr>
          <p:nvPr/>
        </p:nvCxnSpPr>
        <p:spPr>
          <a:xfrm flipV="1">
            <a:off x="3982302" y="2548373"/>
            <a:ext cx="1381786" cy="499688"/>
          </a:xfrm>
          <a:prstGeom prst="line">
            <a:avLst/>
          </a:prstGeom>
          <a:ln w="254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595665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>
            <a:extLst>
              <a:ext uri="{FF2B5EF4-FFF2-40B4-BE49-F238E27FC236}">
                <a16:creationId xmlns:a16="http://schemas.microsoft.com/office/drawing/2014/main" id="{C95E33C4-3A6B-AF9B-49E0-07B70ED5D58E}"/>
              </a:ext>
            </a:extLst>
          </p:cNvPr>
          <p:cNvSpPr/>
          <p:nvPr/>
        </p:nvSpPr>
        <p:spPr>
          <a:xfrm>
            <a:off x="3797914" y="3016425"/>
            <a:ext cx="216024" cy="21602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921CE9EC-0831-5AD9-F3F9-C87680F0692D}"/>
              </a:ext>
            </a:extLst>
          </p:cNvPr>
          <p:cNvSpPr/>
          <p:nvPr/>
        </p:nvSpPr>
        <p:spPr>
          <a:xfrm>
            <a:off x="4716016" y="3016425"/>
            <a:ext cx="216024" cy="21602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BEB725E9-C942-ABEB-2D12-99399B81D6B9}"/>
              </a:ext>
            </a:extLst>
          </p:cNvPr>
          <p:cNvSpPr/>
          <p:nvPr/>
        </p:nvSpPr>
        <p:spPr>
          <a:xfrm>
            <a:off x="5364088" y="2440361"/>
            <a:ext cx="216024" cy="21602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8F7E016F-8E3A-9267-51C2-CF498975E3B7}"/>
              </a:ext>
            </a:extLst>
          </p:cNvPr>
          <p:cNvSpPr/>
          <p:nvPr/>
        </p:nvSpPr>
        <p:spPr>
          <a:xfrm>
            <a:off x="5364088" y="3736505"/>
            <a:ext cx="216024" cy="21602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89441223-583B-0E30-2722-268DCB5D95AB}"/>
              </a:ext>
            </a:extLst>
          </p:cNvPr>
          <p:cNvSpPr/>
          <p:nvPr/>
        </p:nvSpPr>
        <p:spPr>
          <a:xfrm>
            <a:off x="5940152" y="3016425"/>
            <a:ext cx="216024" cy="21602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75B10EA5-DD02-3447-3C9C-917913AE9133}"/>
              </a:ext>
            </a:extLst>
          </p:cNvPr>
          <p:cNvSpPr/>
          <p:nvPr/>
        </p:nvSpPr>
        <p:spPr>
          <a:xfrm>
            <a:off x="4283968" y="3844517"/>
            <a:ext cx="216024" cy="21602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C02F8130-2727-90DD-73C9-9510D83B696B}"/>
              </a:ext>
            </a:extLst>
          </p:cNvPr>
          <p:cNvSpPr/>
          <p:nvPr/>
        </p:nvSpPr>
        <p:spPr>
          <a:xfrm>
            <a:off x="3275856" y="3824132"/>
            <a:ext cx="216024" cy="21602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8838B725-05F2-B4B0-5AEF-7C3F15ED251C}"/>
              </a:ext>
            </a:extLst>
          </p:cNvPr>
          <p:cNvSpPr/>
          <p:nvPr/>
        </p:nvSpPr>
        <p:spPr>
          <a:xfrm>
            <a:off x="2663788" y="3016425"/>
            <a:ext cx="216024" cy="21602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F94D8BEE-76B6-464D-6AB6-DCAE97390479}"/>
              </a:ext>
            </a:extLst>
          </p:cNvPr>
          <p:cNvSpPr/>
          <p:nvPr/>
        </p:nvSpPr>
        <p:spPr>
          <a:xfrm>
            <a:off x="3275856" y="2204864"/>
            <a:ext cx="216024" cy="21602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9F01AA8B-55E4-E3B8-6024-2AE1C21826EF}"/>
              </a:ext>
            </a:extLst>
          </p:cNvPr>
          <p:cNvCxnSpPr>
            <a:stCxn id="10" idx="0"/>
            <a:endCxn id="11" idx="3"/>
          </p:cNvCxnSpPr>
          <p:nvPr/>
        </p:nvCxnSpPr>
        <p:spPr>
          <a:xfrm flipV="1">
            <a:off x="2771800" y="2389252"/>
            <a:ext cx="535692" cy="627173"/>
          </a:xfrm>
          <a:prstGeom prst="line">
            <a:avLst/>
          </a:prstGeom>
          <a:ln w="38100">
            <a:solidFill>
              <a:srgbClr val="33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5970E703-FE97-4DA4-DE14-61B4FA99F7EB}"/>
              </a:ext>
            </a:extLst>
          </p:cNvPr>
          <p:cNvCxnSpPr>
            <a:stCxn id="10" idx="6"/>
            <a:endCxn id="2" idx="2"/>
          </p:cNvCxnSpPr>
          <p:nvPr/>
        </p:nvCxnSpPr>
        <p:spPr>
          <a:xfrm>
            <a:off x="2879812" y="3124437"/>
            <a:ext cx="918102" cy="0"/>
          </a:xfrm>
          <a:prstGeom prst="line">
            <a:avLst/>
          </a:prstGeom>
          <a:ln w="25400">
            <a:solidFill>
              <a:schemeClr val="tx1"/>
            </a:solidFill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19075F6B-43D9-27B8-5915-CF29CE16A65A}"/>
              </a:ext>
            </a:extLst>
          </p:cNvPr>
          <p:cNvCxnSpPr>
            <a:stCxn id="11" idx="5"/>
            <a:endCxn id="2" idx="1"/>
          </p:cNvCxnSpPr>
          <p:nvPr/>
        </p:nvCxnSpPr>
        <p:spPr>
          <a:xfrm>
            <a:off x="3460244" y="2389252"/>
            <a:ext cx="369306" cy="658809"/>
          </a:xfrm>
          <a:prstGeom prst="line">
            <a:avLst/>
          </a:prstGeom>
          <a:ln w="254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8386D739-64D1-FC22-92ED-C4CFE64765FA}"/>
              </a:ext>
            </a:extLst>
          </p:cNvPr>
          <p:cNvCxnSpPr>
            <a:cxnSpLocks/>
            <a:stCxn id="9" idx="7"/>
            <a:endCxn id="2" idx="3"/>
          </p:cNvCxnSpPr>
          <p:nvPr/>
        </p:nvCxnSpPr>
        <p:spPr>
          <a:xfrm flipV="1">
            <a:off x="3460244" y="3200813"/>
            <a:ext cx="369306" cy="654955"/>
          </a:xfrm>
          <a:prstGeom prst="line">
            <a:avLst/>
          </a:prstGeom>
          <a:ln w="254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323CFAC4-6A1D-7DD6-BC66-AE31D7D25320}"/>
              </a:ext>
            </a:extLst>
          </p:cNvPr>
          <p:cNvCxnSpPr>
            <a:cxnSpLocks/>
            <a:stCxn id="2" idx="5"/>
            <a:endCxn id="8" idx="1"/>
          </p:cNvCxnSpPr>
          <p:nvPr/>
        </p:nvCxnSpPr>
        <p:spPr>
          <a:xfrm>
            <a:off x="3982302" y="3200813"/>
            <a:ext cx="333302" cy="675340"/>
          </a:xfrm>
          <a:prstGeom prst="line">
            <a:avLst/>
          </a:prstGeom>
          <a:ln w="254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821BFC4E-517F-0B1C-3F14-906FBFA9D0F5}"/>
              </a:ext>
            </a:extLst>
          </p:cNvPr>
          <p:cNvCxnSpPr>
            <a:stCxn id="2" idx="6"/>
            <a:endCxn id="3" idx="2"/>
          </p:cNvCxnSpPr>
          <p:nvPr/>
        </p:nvCxnSpPr>
        <p:spPr>
          <a:xfrm>
            <a:off x="4013938" y="3124437"/>
            <a:ext cx="702078" cy="0"/>
          </a:xfrm>
          <a:prstGeom prst="line">
            <a:avLst/>
          </a:prstGeom>
          <a:ln w="38100">
            <a:solidFill>
              <a:srgbClr val="3366FF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D1C99160-DF49-3F7C-7DC4-E58712E10365}"/>
              </a:ext>
            </a:extLst>
          </p:cNvPr>
          <p:cNvCxnSpPr>
            <a:cxnSpLocks/>
            <a:stCxn id="3" idx="7"/>
            <a:endCxn id="5" idx="3"/>
          </p:cNvCxnSpPr>
          <p:nvPr/>
        </p:nvCxnSpPr>
        <p:spPr>
          <a:xfrm flipV="1">
            <a:off x="4900404" y="2624749"/>
            <a:ext cx="495320" cy="423312"/>
          </a:xfrm>
          <a:prstGeom prst="line">
            <a:avLst/>
          </a:prstGeom>
          <a:ln w="25400">
            <a:solidFill>
              <a:schemeClr val="tx1"/>
            </a:solidFill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3C8E1418-C9C0-CF59-E1EF-FEACD134913A}"/>
              </a:ext>
            </a:extLst>
          </p:cNvPr>
          <p:cNvCxnSpPr>
            <a:cxnSpLocks/>
            <a:stCxn id="5" idx="5"/>
            <a:endCxn id="7" idx="1"/>
          </p:cNvCxnSpPr>
          <p:nvPr/>
        </p:nvCxnSpPr>
        <p:spPr>
          <a:xfrm>
            <a:off x="5548476" y="2624749"/>
            <a:ext cx="423312" cy="423312"/>
          </a:xfrm>
          <a:prstGeom prst="line">
            <a:avLst/>
          </a:prstGeom>
          <a:ln w="254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590F54AC-E093-D115-3D73-732BA581A88D}"/>
              </a:ext>
            </a:extLst>
          </p:cNvPr>
          <p:cNvCxnSpPr>
            <a:cxnSpLocks/>
            <a:stCxn id="3" idx="5"/>
            <a:endCxn id="6" idx="1"/>
          </p:cNvCxnSpPr>
          <p:nvPr/>
        </p:nvCxnSpPr>
        <p:spPr>
          <a:xfrm>
            <a:off x="4900404" y="3200813"/>
            <a:ext cx="495320" cy="567328"/>
          </a:xfrm>
          <a:prstGeom prst="line">
            <a:avLst/>
          </a:prstGeom>
          <a:ln w="254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69A5EE1B-AD7F-0EBE-6383-3849A385D3B8}"/>
              </a:ext>
            </a:extLst>
          </p:cNvPr>
          <p:cNvCxnSpPr>
            <a:cxnSpLocks/>
            <a:stCxn id="6" idx="7"/>
            <a:endCxn id="7" idx="3"/>
          </p:cNvCxnSpPr>
          <p:nvPr/>
        </p:nvCxnSpPr>
        <p:spPr>
          <a:xfrm flipV="1">
            <a:off x="5548476" y="3200813"/>
            <a:ext cx="423312" cy="567328"/>
          </a:xfrm>
          <a:prstGeom prst="line">
            <a:avLst/>
          </a:prstGeom>
          <a:ln w="38100">
            <a:solidFill>
              <a:srgbClr val="33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097ABBC8-0C44-3DA5-3016-8317F9FA7022}"/>
              </a:ext>
            </a:extLst>
          </p:cNvPr>
          <p:cNvCxnSpPr>
            <a:cxnSpLocks/>
            <a:stCxn id="2" idx="7"/>
            <a:endCxn id="5" idx="2"/>
          </p:cNvCxnSpPr>
          <p:nvPr/>
        </p:nvCxnSpPr>
        <p:spPr>
          <a:xfrm flipV="1">
            <a:off x="3982302" y="2548373"/>
            <a:ext cx="1381786" cy="499688"/>
          </a:xfrm>
          <a:prstGeom prst="line">
            <a:avLst/>
          </a:prstGeom>
          <a:ln w="254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166944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>
            <a:extLst>
              <a:ext uri="{FF2B5EF4-FFF2-40B4-BE49-F238E27FC236}">
                <a16:creationId xmlns:a16="http://schemas.microsoft.com/office/drawing/2014/main" id="{C95E33C4-3A6B-AF9B-49E0-07B70ED5D58E}"/>
              </a:ext>
            </a:extLst>
          </p:cNvPr>
          <p:cNvSpPr/>
          <p:nvPr/>
        </p:nvSpPr>
        <p:spPr>
          <a:xfrm>
            <a:off x="3797914" y="3016425"/>
            <a:ext cx="216024" cy="216024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921CE9EC-0831-5AD9-F3F9-C87680F0692D}"/>
              </a:ext>
            </a:extLst>
          </p:cNvPr>
          <p:cNvSpPr/>
          <p:nvPr/>
        </p:nvSpPr>
        <p:spPr>
          <a:xfrm>
            <a:off x="4716016" y="3016425"/>
            <a:ext cx="216024" cy="216024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BEB725E9-C942-ABEB-2D12-99399B81D6B9}"/>
              </a:ext>
            </a:extLst>
          </p:cNvPr>
          <p:cNvSpPr/>
          <p:nvPr/>
        </p:nvSpPr>
        <p:spPr>
          <a:xfrm>
            <a:off x="5364088" y="2440361"/>
            <a:ext cx="216024" cy="21602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8F7E016F-8E3A-9267-51C2-CF498975E3B7}"/>
              </a:ext>
            </a:extLst>
          </p:cNvPr>
          <p:cNvSpPr/>
          <p:nvPr/>
        </p:nvSpPr>
        <p:spPr>
          <a:xfrm>
            <a:off x="5364088" y="3736505"/>
            <a:ext cx="216024" cy="216024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89441223-583B-0E30-2722-268DCB5D95AB}"/>
              </a:ext>
            </a:extLst>
          </p:cNvPr>
          <p:cNvSpPr/>
          <p:nvPr/>
        </p:nvSpPr>
        <p:spPr>
          <a:xfrm>
            <a:off x="5940152" y="3016425"/>
            <a:ext cx="216024" cy="216024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75B10EA5-DD02-3447-3C9C-917913AE9133}"/>
              </a:ext>
            </a:extLst>
          </p:cNvPr>
          <p:cNvSpPr/>
          <p:nvPr/>
        </p:nvSpPr>
        <p:spPr>
          <a:xfrm>
            <a:off x="4283968" y="3844517"/>
            <a:ext cx="216024" cy="21602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C02F8130-2727-90DD-73C9-9510D83B696B}"/>
              </a:ext>
            </a:extLst>
          </p:cNvPr>
          <p:cNvSpPr/>
          <p:nvPr/>
        </p:nvSpPr>
        <p:spPr>
          <a:xfrm>
            <a:off x="3275856" y="3824132"/>
            <a:ext cx="216024" cy="21602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8838B725-05F2-B4B0-5AEF-7C3F15ED251C}"/>
              </a:ext>
            </a:extLst>
          </p:cNvPr>
          <p:cNvSpPr/>
          <p:nvPr/>
        </p:nvSpPr>
        <p:spPr>
          <a:xfrm>
            <a:off x="2663788" y="3016425"/>
            <a:ext cx="216024" cy="216024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F94D8BEE-76B6-464D-6AB6-DCAE97390479}"/>
              </a:ext>
            </a:extLst>
          </p:cNvPr>
          <p:cNvSpPr/>
          <p:nvPr/>
        </p:nvSpPr>
        <p:spPr>
          <a:xfrm>
            <a:off x="3275856" y="2204864"/>
            <a:ext cx="216024" cy="216024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9F01AA8B-55E4-E3B8-6024-2AE1C21826EF}"/>
              </a:ext>
            </a:extLst>
          </p:cNvPr>
          <p:cNvCxnSpPr>
            <a:stCxn id="10" idx="0"/>
            <a:endCxn id="11" idx="3"/>
          </p:cNvCxnSpPr>
          <p:nvPr/>
        </p:nvCxnSpPr>
        <p:spPr>
          <a:xfrm flipV="1">
            <a:off x="2771800" y="2389252"/>
            <a:ext cx="535692" cy="627173"/>
          </a:xfrm>
          <a:prstGeom prst="line">
            <a:avLst/>
          </a:prstGeom>
          <a:ln w="38100">
            <a:solidFill>
              <a:srgbClr val="33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5970E703-FE97-4DA4-DE14-61B4FA99F7EB}"/>
              </a:ext>
            </a:extLst>
          </p:cNvPr>
          <p:cNvCxnSpPr>
            <a:stCxn id="10" idx="6"/>
            <a:endCxn id="2" idx="2"/>
          </p:cNvCxnSpPr>
          <p:nvPr/>
        </p:nvCxnSpPr>
        <p:spPr>
          <a:xfrm>
            <a:off x="2879812" y="3124437"/>
            <a:ext cx="918102" cy="0"/>
          </a:xfrm>
          <a:prstGeom prst="line">
            <a:avLst/>
          </a:prstGeom>
          <a:ln w="25400">
            <a:solidFill>
              <a:schemeClr val="tx1"/>
            </a:solidFill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19075F6B-43D9-27B8-5915-CF29CE16A65A}"/>
              </a:ext>
            </a:extLst>
          </p:cNvPr>
          <p:cNvCxnSpPr>
            <a:stCxn id="11" idx="5"/>
            <a:endCxn id="2" idx="1"/>
          </p:cNvCxnSpPr>
          <p:nvPr/>
        </p:nvCxnSpPr>
        <p:spPr>
          <a:xfrm>
            <a:off x="3460244" y="2389252"/>
            <a:ext cx="369306" cy="658809"/>
          </a:xfrm>
          <a:prstGeom prst="line">
            <a:avLst/>
          </a:prstGeom>
          <a:ln w="254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8386D739-64D1-FC22-92ED-C4CFE64765FA}"/>
              </a:ext>
            </a:extLst>
          </p:cNvPr>
          <p:cNvCxnSpPr>
            <a:cxnSpLocks/>
            <a:stCxn id="9" idx="7"/>
            <a:endCxn id="2" idx="3"/>
          </p:cNvCxnSpPr>
          <p:nvPr/>
        </p:nvCxnSpPr>
        <p:spPr>
          <a:xfrm flipV="1">
            <a:off x="3460244" y="3200813"/>
            <a:ext cx="369306" cy="654955"/>
          </a:xfrm>
          <a:prstGeom prst="line">
            <a:avLst/>
          </a:prstGeom>
          <a:ln w="254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323CFAC4-6A1D-7DD6-BC66-AE31D7D25320}"/>
              </a:ext>
            </a:extLst>
          </p:cNvPr>
          <p:cNvCxnSpPr>
            <a:cxnSpLocks/>
            <a:stCxn id="2" idx="5"/>
            <a:endCxn id="8" idx="1"/>
          </p:cNvCxnSpPr>
          <p:nvPr/>
        </p:nvCxnSpPr>
        <p:spPr>
          <a:xfrm>
            <a:off x="3982302" y="3200813"/>
            <a:ext cx="333302" cy="675340"/>
          </a:xfrm>
          <a:prstGeom prst="line">
            <a:avLst/>
          </a:prstGeom>
          <a:ln w="254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821BFC4E-517F-0B1C-3F14-906FBFA9D0F5}"/>
              </a:ext>
            </a:extLst>
          </p:cNvPr>
          <p:cNvCxnSpPr>
            <a:stCxn id="2" idx="6"/>
            <a:endCxn id="3" idx="2"/>
          </p:cNvCxnSpPr>
          <p:nvPr/>
        </p:nvCxnSpPr>
        <p:spPr>
          <a:xfrm>
            <a:off x="4013938" y="3124437"/>
            <a:ext cx="702078" cy="0"/>
          </a:xfrm>
          <a:prstGeom prst="line">
            <a:avLst/>
          </a:prstGeom>
          <a:ln w="38100">
            <a:solidFill>
              <a:srgbClr val="3366FF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D1C99160-DF49-3F7C-7DC4-E58712E10365}"/>
              </a:ext>
            </a:extLst>
          </p:cNvPr>
          <p:cNvCxnSpPr>
            <a:cxnSpLocks/>
            <a:stCxn id="3" idx="7"/>
            <a:endCxn id="5" idx="3"/>
          </p:cNvCxnSpPr>
          <p:nvPr/>
        </p:nvCxnSpPr>
        <p:spPr>
          <a:xfrm flipV="1">
            <a:off x="4900404" y="2624749"/>
            <a:ext cx="495320" cy="423312"/>
          </a:xfrm>
          <a:prstGeom prst="line">
            <a:avLst/>
          </a:prstGeom>
          <a:ln w="25400">
            <a:solidFill>
              <a:schemeClr val="tx1"/>
            </a:solidFill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3C8E1418-C9C0-CF59-E1EF-FEACD134913A}"/>
              </a:ext>
            </a:extLst>
          </p:cNvPr>
          <p:cNvCxnSpPr>
            <a:cxnSpLocks/>
            <a:stCxn id="5" idx="5"/>
            <a:endCxn id="7" idx="1"/>
          </p:cNvCxnSpPr>
          <p:nvPr/>
        </p:nvCxnSpPr>
        <p:spPr>
          <a:xfrm>
            <a:off x="5548476" y="2624749"/>
            <a:ext cx="423312" cy="423312"/>
          </a:xfrm>
          <a:prstGeom prst="line">
            <a:avLst/>
          </a:prstGeom>
          <a:ln w="254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590F54AC-E093-D115-3D73-732BA581A88D}"/>
              </a:ext>
            </a:extLst>
          </p:cNvPr>
          <p:cNvCxnSpPr>
            <a:cxnSpLocks/>
            <a:stCxn id="3" idx="5"/>
            <a:endCxn id="6" idx="1"/>
          </p:cNvCxnSpPr>
          <p:nvPr/>
        </p:nvCxnSpPr>
        <p:spPr>
          <a:xfrm>
            <a:off x="4900404" y="3200813"/>
            <a:ext cx="495320" cy="567328"/>
          </a:xfrm>
          <a:prstGeom prst="line">
            <a:avLst/>
          </a:prstGeom>
          <a:ln w="254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69A5EE1B-AD7F-0EBE-6383-3849A385D3B8}"/>
              </a:ext>
            </a:extLst>
          </p:cNvPr>
          <p:cNvCxnSpPr>
            <a:cxnSpLocks/>
            <a:stCxn id="6" idx="7"/>
            <a:endCxn id="7" idx="3"/>
          </p:cNvCxnSpPr>
          <p:nvPr/>
        </p:nvCxnSpPr>
        <p:spPr>
          <a:xfrm flipV="1">
            <a:off x="5548476" y="3200813"/>
            <a:ext cx="423312" cy="567328"/>
          </a:xfrm>
          <a:prstGeom prst="line">
            <a:avLst/>
          </a:prstGeom>
          <a:ln w="38100">
            <a:solidFill>
              <a:srgbClr val="33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097ABBC8-0C44-3DA5-3016-8317F9FA7022}"/>
              </a:ext>
            </a:extLst>
          </p:cNvPr>
          <p:cNvCxnSpPr>
            <a:cxnSpLocks/>
            <a:stCxn id="2" idx="7"/>
            <a:endCxn id="5" idx="2"/>
          </p:cNvCxnSpPr>
          <p:nvPr/>
        </p:nvCxnSpPr>
        <p:spPr>
          <a:xfrm flipV="1">
            <a:off x="3982302" y="2548373"/>
            <a:ext cx="1381786" cy="499688"/>
          </a:xfrm>
          <a:prstGeom prst="line">
            <a:avLst/>
          </a:prstGeom>
          <a:ln w="254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B273A8C6-F3C7-9095-4EB4-26EB196C184D}"/>
              </a:ext>
            </a:extLst>
          </p:cNvPr>
          <p:cNvSpPr txBox="1"/>
          <p:nvPr/>
        </p:nvSpPr>
        <p:spPr>
          <a:xfrm>
            <a:off x="2793883" y="5034071"/>
            <a:ext cx="319619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latin typeface="Comic Sans MS" pitchFamily="66" charset="0"/>
              </a:rPr>
              <a:t>the computed vertex cover of size 6</a:t>
            </a:r>
            <a:endParaRPr lang="it-IT" sz="2000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556887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5B61C1D6-3FFB-DD37-FED1-73DF62BC01EB}"/>
              </a:ext>
            </a:extLst>
          </p:cNvPr>
          <p:cNvSpPr txBox="1"/>
          <p:nvPr/>
        </p:nvSpPr>
        <p:spPr>
          <a:xfrm>
            <a:off x="24554" y="416858"/>
            <a:ext cx="908395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Lemma</a:t>
            </a:r>
          </a:p>
          <a:p>
            <a:r>
              <a:rPr lang="en-US" sz="2000" dirty="0">
                <a:latin typeface="Comic Sans MS" pitchFamily="66" charset="0"/>
              </a:rPr>
              <a:t>The algorithm returns a feasible VC.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5" name="CasellaDiTesto 3">
            <a:extLst>
              <a:ext uri="{FF2B5EF4-FFF2-40B4-BE49-F238E27FC236}">
                <a16:creationId xmlns:a16="http://schemas.microsoft.com/office/drawing/2014/main" id="{9EC3AADC-223B-B046-AC5C-0D7EF20CE433}"/>
              </a:ext>
            </a:extLst>
          </p:cNvPr>
          <p:cNvSpPr txBox="1"/>
          <p:nvPr/>
        </p:nvSpPr>
        <p:spPr>
          <a:xfrm>
            <a:off x="24554" y="1280954"/>
            <a:ext cx="9083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proof</a:t>
            </a:r>
          </a:p>
        </p:txBody>
      </p:sp>
      <p:sp>
        <p:nvSpPr>
          <p:cNvPr id="6" name="CasellaDiTesto 3">
            <a:extLst>
              <a:ext uri="{FF2B5EF4-FFF2-40B4-BE49-F238E27FC236}">
                <a16:creationId xmlns:a16="http://schemas.microsoft.com/office/drawing/2014/main" id="{11BED993-FD84-D77F-8EBF-0B5848AAD87C}"/>
              </a:ext>
            </a:extLst>
          </p:cNvPr>
          <p:cNvSpPr txBox="1"/>
          <p:nvPr/>
        </p:nvSpPr>
        <p:spPr>
          <a:xfrm>
            <a:off x="24554" y="1785010"/>
            <a:ext cx="9083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let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M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E</a:t>
            </a:r>
            <a:r>
              <a:rPr lang="en-US" sz="2000" dirty="0">
                <a:latin typeface="Comic Sans MS" pitchFamily="66" charset="0"/>
              </a:rPr>
              <a:t> be the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maximal</a:t>
            </a:r>
            <a:r>
              <a:rPr lang="en-US" sz="2000" dirty="0">
                <a:latin typeface="Comic Sans MS" pitchFamily="66" charset="0"/>
              </a:rPr>
              <a:t> matching computed by the algorithm.</a:t>
            </a:r>
            <a:endParaRPr lang="it-IT" sz="2000" dirty="0">
              <a:latin typeface="Comic Sans MS" pitchFamily="66" charset="0"/>
            </a:endParaRPr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4CF6280B-C44B-50B7-4D3F-609735C896C6}"/>
              </a:ext>
            </a:extLst>
          </p:cNvPr>
          <p:cNvGrpSpPr/>
          <p:nvPr/>
        </p:nvGrpSpPr>
        <p:grpSpPr>
          <a:xfrm>
            <a:off x="755576" y="2780928"/>
            <a:ext cx="1008112" cy="144016"/>
            <a:chOff x="755576" y="2708920"/>
            <a:chExt cx="1008112" cy="144016"/>
          </a:xfrm>
        </p:grpSpPr>
        <p:sp>
          <p:nvSpPr>
            <p:cNvPr id="7" name="Oval 6">
              <a:extLst>
                <a:ext uri="{FF2B5EF4-FFF2-40B4-BE49-F238E27FC236}">
                  <a16:creationId xmlns:a16="http://schemas.microsoft.com/office/drawing/2014/main" id="{7A555E3E-4452-0B21-2305-CB9B2867C796}"/>
                </a:ext>
              </a:extLst>
            </p:cNvPr>
            <p:cNvSpPr/>
            <p:nvPr/>
          </p:nvSpPr>
          <p:spPr>
            <a:xfrm>
              <a:off x="755576" y="2708920"/>
              <a:ext cx="144016" cy="144016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117DF20B-F2E2-712D-2EE1-D536070346CC}"/>
                </a:ext>
              </a:extLst>
            </p:cNvPr>
            <p:cNvCxnSpPr>
              <a:cxnSpLocks/>
              <a:stCxn id="7" idx="6"/>
              <a:endCxn id="15" idx="2"/>
            </p:cNvCxnSpPr>
            <p:nvPr/>
          </p:nvCxnSpPr>
          <p:spPr>
            <a:xfrm>
              <a:off x="899592" y="2780928"/>
              <a:ext cx="720080" cy="0"/>
            </a:xfrm>
            <a:prstGeom prst="line">
              <a:avLst/>
            </a:prstGeom>
            <a:ln w="34925">
              <a:solidFill>
                <a:srgbClr val="3366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045985E5-0924-4A77-7348-F7F8775A4881}"/>
                </a:ext>
              </a:extLst>
            </p:cNvPr>
            <p:cNvSpPr/>
            <p:nvPr/>
          </p:nvSpPr>
          <p:spPr>
            <a:xfrm>
              <a:off x="1619672" y="2708920"/>
              <a:ext cx="144016" cy="144016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2" name="Group 31">
            <a:extLst>
              <a:ext uri="{FF2B5EF4-FFF2-40B4-BE49-F238E27FC236}">
                <a16:creationId xmlns:a16="http://schemas.microsoft.com/office/drawing/2014/main" id="{D922699F-920B-5B83-500B-8A545490172C}"/>
              </a:ext>
            </a:extLst>
          </p:cNvPr>
          <p:cNvGrpSpPr/>
          <p:nvPr/>
        </p:nvGrpSpPr>
        <p:grpSpPr>
          <a:xfrm>
            <a:off x="755576" y="3140968"/>
            <a:ext cx="1008112" cy="144016"/>
            <a:chOff x="755576" y="2708920"/>
            <a:chExt cx="1008112" cy="144016"/>
          </a:xfrm>
        </p:grpSpPr>
        <p:sp>
          <p:nvSpPr>
            <p:cNvPr id="33" name="Oval 32">
              <a:extLst>
                <a:ext uri="{FF2B5EF4-FFF2-40B4-BE49-F238E27FC236}">
                  <a16:creationId xmlns:a16="http://schemas.microsoft.com/office/drawing/2014/main" id="{8983CDF1-87A0-EEC5-7E76-8F11373CF2E9}"/>
                </a:ext>
              </a:extLst>
            </p:cNvPr>
            <p:cNvSpPr/>
            <p:nvPr/>
          </p:nvSpPr>
          <p:spPr>
            <a:xfrm>
              <a:off x="755576" y="2708920"/>
              <a:ext cx="144016" cy="144016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8B0D246E-EE13-26AD-4918-046E93791527}"/>
                </a:ext>
              </a:extLst>
            </p:cNvPr>
            <p:cNvCxnSpPr>
              <a:cxnSpLocks/>
              <a:stCxn id="33" idx="6"/>
              <a:endCxn id="35" idx="2"/>
            </p:cNvCxnSpPr>
            <p:nvPr/>
          </p:nvCxnSpPr>
          <p:spPr>
            <a:xfrm>
              <a:off x="899592" y="2780928"/>
              <a:ext cx="720080" cy="0"/>
            </a:xfrm>
            <a:prstGeom prst="line">
              <a:avLst/>
            </a:prstGeom>
            <a:ln w="34925">
              <a:solidFill>
                <a:srgbClr val="3366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5" name="Oval 34">
              <a:extLst>
                <a:ext uri="{FF2B5EF4-FFF2-40B4-BE49-F238E27FC236}">
                  <a16:creationId xmlns:a16="http://schemas.microsoft.com/office/drawing/2014/main" id="{E3241D86-AFFC-F668-764A-3AA4CAB5A125}"/>
                </a:ext>
              </a:extLst>
            </p:cNvPr>
            <p:cNvSpPr/>
            <p:nvPr/>
          </p:nvSpPr>
          <p:spPr>
            <a:xfrm>
              <a:off x="1619672" y="2708920"/>
              <a:ext cx="144016" cy="144016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6" name="Group 35">
            <a:extLst>
              <a:ext uri="{FF2B5EF4-FFF2-40B4-BE49-F238E27FC236}">
                <a16:creationId xmlns:a16="http://schemas.microsoft.com/office/drawing/2014/main" id="{1D666D35-352F-E0F5-6617-63F672C74ECE}"/>
              </a:ext>
            </a:extLst>
          </p:cNvPr>
          <p:cNvGrpSpPr/>
          <p:nvPr/>
        </p:nvGrpSpPr>
        <p:grpSpPr>
          <a:xfrm>
            <a:off x="755576" y="3501008"/>
            <a:ext cx="1008112" cy="144016"/>
            <a:chOff x="755576" y="2708920"/>
            <a:chExt cx="1008112" cy="144016"/>
          </a:xfrm>
        </p:grpSpPr>
        <p:sp>
          <p:nvSpPr>
            <p:cNvPr id="37" name="Oval 36">
              <a:extLst>
                <a:ext uri="{FF2B5EF4-FFF2-40B4-BE49-F238E27FC236}">
                  <a16:creationId xmlns:a16="http://schemas.microsoft.com/office/drawing/2014/main" id="{A56E3758-8434-ACA4-DB35-019556D76EF5}"/>
                </a:ext>
              </a:extLst>
            </p:cNvPr>
            <p:cNvSpPr/>
            <p:nvPr/>
          </p:nvSpPr>
          <p:spPr>
            <a:xfrm>
              <a:off x="755576" y="2708920"/>
              <a:ext cx="144016" cy="144016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8" name="Straight Connector 37">
              <a:extLst>
                <a:ext uri="{FF2B5EF4-FFF2-40B4-BE49-F238E27FC236}">
                  <a16:creationId xmlns:a16="http://schemas.microsoft.com/office/drawing/2014/main" id="{1535F18D-D917-10F1-B17D-D19B2E748820}"/>
                </a:ext>
              </a:extLst>
            </p:cNvPr>
            <p:cNvCxnSpPr>
              <a:cxnSpLocks/>
              <a:stCxn id="37" idx="6"/>
              <a:endCxn id="39" idx="2"/>
            </p:cNvCxnSpPr>
            <p:nvPr/>
          </p:nvCxnSpPr>
          <p:spPr>
            <a:xfrm>
              <a:off x="899592" y="2780928"/>
              <a:ext cx="720080" cy="0"/>
            </a:xfrm>
            <a:prstGeom prst="line">
              <a:avLst/>
            </a:prstGeom>
            <a:ln w="34925">
              <a:solidFill>
                <a:srgbClr val="3366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9" name="Oval 38">
              <a:extLst>
                <a:ext uri="{FF2B5EF4-FFF2-40B4-BE49-F238E27FC236}">
                  <a16:creationId xmlns:a16="http://schemas.microsoft.com/office/drawing/2014/main" id="{1B219FD8-530E-FE26-F558-13FB2767294A}"/>
                </a:ext>
              </a:extLst>
            </p:cNvPr>
            <p:cNvSpPr/>
            <p:nvPr/>
          </p:nvSpPr>
          <p:spPr>
            <a:xfrm>
              <a:off x="1619672" y="2708920"/>
              <a:ext cx="144016" cy="144016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0" name="Group 39">
            <a:extLst>
              <a:ext uri="{FF2B5EF4-FFF2-40B4-BE49-F238E27FC236}">
                <a16:creationId xmlns:a16="http://schemas.microsoft.com/office/drawing/2014/main" id="{9600FEED-F40A-47B3-167F-0377079A6592}"/>
              </a:ext>
            </a:extLst>
          </p:cNvPr>
          <p:cNvGrpSpPr/>
          <p:nvPr/>
        </p:nvGrpSpPr>
        <p:grpSpPr>
          <a:xfrm>
            <a:off x="755576" y="3861048"/>
            <a:ext cx="1008112" cy="144016"/>
            <a:chOff x="755576" y="2708920"/>
            <a:chExt cx="1008112" cy="144016"/>
          </a:xfrm>
        </p:grpSpPr>
        <p:sp>
          <p:nvSpPr>
            <p:cNvPr id="41" name="Oval 40">
              <a:extLst>
                <a:ext uri="{FF2B5EF4-FFF2-40B4-BE49-F238E27FC236}">
                  <a16:creationId xmlns:a16="http://schemas.microsoft.com/office/drawing/2014/main" id="{5431A101-38E0-F473-17E1-5DC872844B95}"/>
                </a:ext>
              </a:extLst>
            </p:cNvPr>
            <p:cNvSpPr/>
            <p:nvPr/>
          </p:nvSpPr>
          <p:spPr>
            <a:xfrm>
              <a:off x="755576" y="2708920"/>
              <a:ext cx="144016" cy="144016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2" name="Straight Connector 41">
              <a:extLst>
                <a:ext uri="{FF2B5EF4-FFF2-40B4-BE49-F238E27FC236}">
                  <a16:creationId xmlns:a16="http://schemas.microsoft.com/office/drawing/2014/main" id="{E2D2D9D3-134C-89F0-2BF4-728DCCC5D5EA}"/>
                </a:ext>
              </a:extLst>
            </p:cNvPr>
            <p:cNvCxnSpPr>
              <a:cxnSpLocks/>
              <a:stCxn id="41" idx="6"/>
              <a:endCxn id="43" idx="2"/>
            </p:cNvCxnSpPr>
            <p:nvPr/>
          </p:nvCxnSpPr>
          <p:spPr>
            <a:xfrm>
              <a:off x="899592" y="2780928"/>
              <a:ext cx="720080" cy="0"/>
            </a:xfrm>
            <a:prstGeom prst="line">
              <a:avLst/>
            </a:prstGeom>
            <a:ln w="34925">
              <a:solidFill>
                <a:srgbClr val="3366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3" name="Oval 42">
              <a:extLst>
                <a:ext uri="{FF2B5EF4-FFF2-40B4-BE49-F238E27FC236}">
                  <a16:creationId xmlns:a16="http://schemas.microsoft.com/office/drawing/2014/main" id="{516B2438-AD79-D52B-81A3-EC311A7DA50C}"/>
                </a:ext>
              </a:extLst>
            </p:cNvPr>
            <p:cNvSpPr/>
            <p:nvPr/>
          </p:nvSpPr>
          <p:spPr>
            <a:xfrm>
              <a:off x="1619672" y="2708920"/>
              <a:ext cx="144016" cy="144016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4" name="CasellaDiTesto 3">
            <a:extLst>
              <a:ext uri="{FF2B5EF4-FFF2-40B4-BE49-F238E27FC236}">
                <a16:creationId xmlns:a16="http://schemas.microsoft.com/office/drawing/2014/main" id="{4E24CD03-7130-DFB4-32AE-2F292F524A13}"/>
              </a:ext>
            </a:extLst>
          </p:cNvPr>
          <p:cNvSpPr txBox="1"/>
          <p:nvPr/>
        </p:nvSpPr>
        <p:spPr>
          <a:xfrm>
            <a:off x="35496" y="4221088"/>
            <a:ext cx="9083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edges in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M</a:t>
            </a:r>
            <a:r>
              <a:rPr lang="en-US" sz="2000" dirty="0">
                <a:latin typeface="Comic Sans MS" pitchFamily="66" charset="0"/>
              </a:rPr>
              <a:t> are clearly covered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45" name="CasellaDiTesto 3">
            <a:extLst>
              <a:ext uri="{FF2B5EF4-FFF2-40B4-BE49-F238E27FC236}">
                <a16:creationId xmlns:a16="http://schemas.microsoft.com/office/drawing/2014/main" id="{B8B2FC1E-143C-277E-62A7-C835EF41F241}"/>
              </a:ext>
            </a:extLst>
          </p:cNvPr>
          <p:cNvSpPr txBox="1"/>
          <p:nvPr/>
        </p:nvSpPr>
        <p:spPr>
          <a:xfrm>
            <a:off x="35496" y="4581128"/>
            <a:ext cx="908395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for maximality of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M</a:t>
            </a:r>
            <a:r>
              <a:rPr lang="en-US" sz="2000" dirty="0">
                <a:latin typeface="Comic Sans MS" pitchFamily="66" charset="0"/>
              </a:rPr>
              <a:t> any other edge (</a:t>
            </a:r>
            <a:r>
              <a:rPr lang="en-US" sz="2000" dirty="0" err="1">
                <a:latin typeface="Comic Sans MS" pitchFamily="66" charset="0"/>
              </a:rPr>
              <a:t>x,y</a:t>
            </a:r>
            <a:r>
              <a:rPr lang="en-US" sz="2000" dirty="0">
                <a:latin typeface="Comic Sans MS" pitchFamily="66" charset="0"/>
              </a:rPr>
              <a:t>) shares and endpoint with some edge in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M</a:t>
            </a:r>
            <a:r>
              <a:rPr lang="en-US" sz="2000" dirty="0">
                <a:latin typeface="Comic Sans MS" pitchFamily="66" charset="0"/>
              </a:rPr>
              <a:t>...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46" name="CasellaDiTesto 3">
            <a:extLst>
              <a:ext uri="{FF2B5EF4-FFF2-40B4-BE49-F238E27FC236}">
                <a16:creationId xmlns:a16="http://schemas.microsoft.com/office/drawing/2014/main" id="{9A9C65DC-11E4-35EE-785B-52BBBE0D07E8}"/>
              </a:ext>
            </a:extLst>
          </p:cNvPr>
          <p:cNvSpPr txBox="1"/>
          <p:nvPr/>
        </p:nvSpPr>
        <p:spPr>
          <a:xfrm>
            <a:off x="35496" y="5313402"/>
            <a:ext cx="9083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...and thus it is covered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47" name="Oval 46">
            <a:extLst>
              <a:ext uri="{FF2B5EF4-FFF2-40B4-BE49-F238E27FC236}">
                <a16:creationId xmlns:a16="http://schemas.microsoft.com/office/drawing/2014/main" id="{9C523097-7567-B1C4-94B5-256CD91E474B}"/>
              </a:ext>
            </a:extLst>
          </p:cNvPr>
          <p:cNvSpPr/>
          <p:nvPr/>
        </p:nvSpPr>
        <p:spPr>
          <a:xfrm>
            <a:off x="2267744" y="3194727"/>
            <a:ext cx="144016" cy="144016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8" name="Straight Connector 47">
            <a:extLst>
              <a:ext uri="{FF2B5EF4-FFF2-40B4-BE49-F238E27FC236}">
                <a16:creationId xmlns:a16="http://schemas.microsoft.com/office/drawing/2014/main" id="{0DD97281-6ABB-8958-4EB4-7A51E9A9F1CC}"/>
              </a:ext>
            </a:extLst>
          </p:cNvPr>
          <p:cNvCxnSpPr>
            <a:cxnSpLocks/>
            <a:stCxn id="39" idx="6"/>
            <a:endCxn id="47" idx="3"/>
          </p:cNvCxnSpPr>
          <p:nvPr/>
        </p:nvCxnSpPr>
        <p:spPr>
          <a:xfrm flipV="1">
            <a:off x="1763688" y="3317652"/>
            <a:ext cx="525147" cy="255364"/>
          </a:xfrm>
          <a:prstGeom prst="line">
            <a:avLst/>
          </a:prstGeom>
          <a:ln w="349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TextBox 51">
            <a:extLst>
              <a:ext uri="{FF2B5EF4-FFF2-40B4-BE49-F238E27FC236}">
                <a16:creationId xmlns:a16="http://schemas.microsoft.com/office/drawing/2014/main" id="{D9F010CD-5596-CF09-05AD-91F66B98F5DC}"/>
              </a:ext>
            </a:extLst>
          </p:cNvPr>
          <p:cNvSpPr txBox="1"/>
          <p:nvPr/>
        </p:nvSpPr>
        <p:spPr>
          <a:xfrm>
            <a:off x="1730972" y="3482704"/>
            <a:ext cx="3048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>
                <a:solidFill>
                  <a:srgbClr val="3366FF"/>
                </a:solidFill>
                <a:latin typeface="Comic Sans MS" panose="030F0702030302020204" pitchFamily="66" charset="0"/>
              </a:rPr>
              <a:t>y</a:t>
            </a:r>
            <a:endParaRPr lang="en-US" dirty="0">
              <a:solidFill>
                <a:srgbClr val="3366FF"/>
              </a:solidFill>
              <a:latin typeface="Comic Sans MS" panose="030F0702030302020204" pitchFamily="66" charset="0"/>
            </a:endParaRP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0181E49B-E882-580A-99FB-807192549597}"/>
              </a:ext>
            </a:extLst>
          </p:cNvPr>
          <p:cNvSpPr txBox="1"/>
          <p:nvPr/>
        </p:nvSpPr>
        <p:spPr>
          <a:xfrm>
            <a:off x="2406652" y="2963696"/>
            <a:ext cx="3209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>
                <a:solidFill>
                  <a:srgbClr val="3366FF"/>
                </a:solidFill>
                <a:latin typeface="Comic Sans MS" panose="030F0702030302020204" pitchFamily="66" charset="0"/>
              </a:rPr>
              <a:t>x</a:t>
            </a:r>
            <a:endParaRPr lang="en-US" dirty="0">
              <a:solidFill>
                <a:srgbClr val="3366FF"/>
              </a:solidFill>
              <a:latin typeface="Comic Sans MS" panose="030F0702030302020204" pitchFamily="66" charset="0"/>
            </a:endParaRPr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6A9E191A-62F4-C7F6-9495-02BDCE080BEA}"/>
              </a:ext>
            </a:extLst>
          </p:cNvPr>
          <p:cNvSpPr/>
          <p:nvPr/>
        </p:nvSpPr>
        <p:spPr>
          <a:xfrm>
            <a:off x="8748464" y="6464068"/>
            <a:ext cx="216024" cy="205292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2715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44" grpId="0"/>
      <p:bldP spid="45" grpId="0"/>
      <p:bldP spid="46" grpId="0"/>
      <p:bldP spid="47" grpId="0" animBg="1"/>
      <p:bldP spid="52" grpId="0"/>
      <p:bldP spid="53" grpId="0"/>
      <p:bldP spid="5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3">
            <a:extLst>
              <a:ext uri="{FF2B5EF4-FFF2-40B4-BE49-F238E27FC236}">
                <a16:creationId xmlns:a16="http://schemas.microsoft.com/office/drawing/2014/main" id="{AA8DEF43-82A3-AE0B-5BF8-503FF69E4264}"/>
              </a:ext>
            </a:extLst>
          </p:cNvPr>
          <p:cNvSpPr txBox="1"/>
          <p:nvPr/>
        </p:nvSpPr>
        <p:spPr>
          <a:xfrm>
            <a:off x="24554" y="416858"/>
            <a:ext cx="9083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What: </a:t>
            </a:r>
            <a:r>
              <a:rPr lang="en-US" sz="2000" dirty="0">
                <a:latin typeface="Comic Sans MS" pitchFamily="66" charset="0"/>
              </a:rPr>
              <a:t>3 topics, 4 lectures per topic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90607BE6-6873-AE5C-7D61-782F734EEB4C}"/>
              </a:ext>
            </a:extLst>
          </p:cNvPr>
          <p:cNvSpPr txBox="1"/>
          <p:nvPr/>
        </p:nvSpPr>
        <p:spPr>
          <a:xfrm>
            <a:off x="179512" y="1052736"/>
            <a:ext cx="838346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approximation algorithms:</a:t>
            </a:r>
          </a:p>
          <a:p>
            <a:pPr marL="342900" indent="-342900">
              <a:buFontTx/>
              <a:buChar char="-"/>
            </a:pP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well-established field</a:t>
            </a:r>
          </a:p>
          <a:p>
            <a:pPr marL="342900" indent="-342900">
              <a:buFontTx/>
              <a:buChar char="-"/>
            </a:pP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widely used approach for (NP-)hard problems</a:t>
            </a:r>
            <a:r>
              <a:rPr lang="en-US" dirty="0">
                <a:latin typeface="Comic Sans MS" pitchFamily="66" charset="0"/>
                <a:sym typeface="Symbol" panose="05050102010706020507" pitchFamily="18" charset="2"/>
              </a:rPr>
              <a:t> </a:t>
            </a:r>
          </a:p>
          <a:p>
            <a:pPr marL="342900" indent="-342900">
              <a:buFontTx/>
              <a:buChar char="-"/>
            </a:pPr>
            <a:r>
              <a:rPr lang="en-US" sz="2000" dirty="0">
                <a:solidFill>
                  <a:schemeClr val="accent6"/>
                </a:solidFill>
                <a:latin typeface="Comic Sans MS" pitchFamily="66" charset="0"/>
                <a:sym typeface="Symbol" panose="05050102010706020507" pitchFamily="18" charset="2"/>
              </a:rPr>
              <a:t>cool techniques: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 rounding, dual-fitting, primal-dual approach</a:t>
            </a:r>
            <a:endParaRPr lang="en-US" sz="2000" dirty="0">
              <a:latin typeface="Comic Sans MS" pitchFamily="66" charset="0"/>
            </a:endParaRPr>
          </a:p>
        </p:txBody>
      </p:sp>
      <p:sp>
        <p:nvSpPr>
          <p:cNvPr id="4" name="CasellaDiTesto 2">
            <a:extLst>
              <a:ext uri="{FF2B5EF4-FFF2-40B4-BE49-F238E27FC236}">
                <a16:creationId xmlns:a16="http://schemas.microsoft.com/office/drawing/2014/main" id="{E50D0BEC-CD6A-F32B-ED3F-5CF186CC4AE8}"/>
              </a:ext>
            </a:extLst>
          </p:cNvPr>
          <p:cNvSpPr txBox="1"/>
          <p:nvPr/>
        </p:nvSpPr>
        <p:spPr>
          <a:xfrm>
            <a:off x="179511" y="2492896"/>
            <a:ext cx="838346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parameterized algorithms:</a:t>
            </a:r>
          </a:p>
          <a:p>
            <a:pPr marL="342900" indent="-342900">
              <a:buFontTx/>
              <a:buChar char="-"/>
            </a:pP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multivariate analysis of algorithms</a:t>
            </a:r>
          </a:p>
          <a:p>
            <a:pPr marL="342900" indent="-342900">
              <a:buFontTx/>
              <a:buChar char="-"/>
            </a:pP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refined notions of efficiency and hardness</a:t>
            </a:r>
            <a:r>
              <a:rPr lang="en-US" dirty="0">
                <a:latin typeface="Comic Sans MS" pitchFamily="66" charset="0"/>
                <a:sym typeface="Symbol" panose="05050102010706020507" pitchFamily="18" charset="2"/>
              </a:rPr>
              <a:t> </a:t>
            </a:r>
          </a:p>
          <a:p>
            <a:pPr marL="342900" indent="-342900">
              <a:buFontTx/>
              <a:buChar char="-"/>
            </a:pPr>
            <a:r>
              <a:rPr lang="en-US" sz="2000" dirty="0">
                <a:solidFill>
                  <a:schemeClr val="accent6"/>
                </a:solidFill>
                <a:latin typeface="Comic Sans MS" pitchFamily="66" charset="0"/>
                <a:sym typeface="Symbol" panose="05050102010706020507" pitchFamily="18" charset="2"/>
              </a:rPr>
              <a:t>cool techniques: 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color coding, kernelization, treewidth</a:t>
            </a:r>
            <a:endParaRPr lang="en-US" sz="2000" dirty="0">
              <a:latin typeface="Comic Sans MS" pitchFamily="66" charset="0"/>
            </a:endParaRPr>
          </a:p>
        </p:txBody>
      </p:sp>
      <p:sp>
        <p:nvSpPr>
          <p:cNvPr id="5" name="CasellaDiTesto 2">
            <a:extLst>
              <a:ext uri="{FF2B5EF4-FFF2-40B4-BE49-F238E27FC236}">
                <a16:creationId xmlns:a16="http://schemas.microsoft.com/office/drawing/2014/main" id="{F5A13D57-3499-630F-92CB-84CD92ECBE94}"/>
              </a:ext>
            </a:extLst>
          </p:cNvPr>
          <p:cNvSpPr txBox="1"/>
          <p:nvPr/>
        </p:nvSpPr>
        <p:spPr>
          <a:xfrm>
            <a:off x="179510" y="3933056"/>
            <a:ext cx="838346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algorithms for massive data:</a:t>
            </a:r>
          </a:p>
          <a:p>
            <a:pPr marL="342900" indent="-342900">
              <a:buFontTx/>
              <a:buChar char="-"/>
            </a:pP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primitives for most data mining applications</a:t>
            </a:r>
          </a:p>
          <a:p>
            <a:pPr marL="342900" indent="-342900">
              <a:buFontTx/>
              <a:buChar char="-"/>
            </a:pP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sublinear time and space algorithms</a:t>
            </a:r>
            <a:r>
              <a:rPr lang="en-US" dirty="0">
                <a:latin typeface="Comic Sans MS" pitchFamily="66" charset="0"/>
                <a:sym typeface="Symbol" panose="05050102010706020507" pitchFamily="18" charset="2"/>
              </a:rPr>
              <a:t> </a:t>
            </a:r>
          </a:p>
          <a:p>
            <a:pPr marL="342900" indent="-342900">
              <a:buFontTx/>
              <a:buChar char="-"/>
            </a:pPr>
            <a:r>
              <a:rPr lang="en-US" sz="2000" dirty="0">
                <a:solidFill>
                  <a:schemeClr val="accent6"/>
                </a:solidFill>
                <a:latin typeface="Comic Sans MS" pitchFamily="66" charset="0"/>
                <a:sym typeface="Symbol" panose="05050102010706020507" pitchFamily="18" charset="2"/>
              </a:rPr>
              <a:t>cool techniques: 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sampling, sketches, locality sensitive hashing</a:t>
            </a:r>
            <a:endParaRPr lang="en-US" sz="2000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007779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5B61C1D6-3FFB-DD37-FED1-73DF62BC01EB}"/>
              </a:ext>
            </a:extLst>
          </p:cNvPr>
          <p:cNvSpPr txBox="1"/>
          <p:nvPr/>
        </p:nvSpPr>
        <p:spPr>
          <a:xfrm>
            <a:off x="24554" y="416858"/>
            <a:ext cx="908395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Theorem</a:t>
            </a:r>
          </a:p>
          <a:p>
            <a:r>
              <a:rPr lang="en-US" sz="2000" dirty="0">
                <a:latin typeface="Comic Sans MS" pitchFamily="66" charset="0"/>
              </a:rPr>
              <a:t>The algorithm is a 2-approximation algorithm for the VC problem.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5" name="CasellaDiTesto 3">
            <a:extLst>
              <a:ext uri="{FF2B5EF4-FFF2-40B4-BE49-F238E27FC236}">
                <a16:creationId xmlns:a16="http://schemas.microsoft.com/office/drawing/2014/main" id="{9EC3AADC-223B-B046-AC5C-0D7EF20CE433}"/>
              </a:ext>
            </a:extLst>
          </p:cNvPr>
          <p:cNvSpPr txBox="1"/>
          <p:nvPr/>
        </p:nvSpPr>
        <p:spPr>
          <a:xfrm>
            <a:off x="24554" y="1280954"/>
            <a:ext cx="9083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proof</a:t>
            </a:r>
          </a:p>
        </p:txBody>
      </p:sp>
      <p:sp>
        <p:nvSpPr>
          <p:cNvPr id="6" name="CasellaDiTesto 3">
            <a:extLst>
              <a:ext uri="{FF2B5EF4-FFF2-40B4-BE49-F238E27FC236}">
                <a16:creationId xmlns:a16="http://schemas.microsoft.com/office/drawing/2014/main" id="{11BED993-FD84-D77F-8EBF-0B5848AAD87C}"/>
              </a:ext>
            </a:extLst>
          </p:cNvPr>
          <p:cNvSpPr txBox="1"/>
          <p:nvPr/>
        </p:nvSpPr>
        <p:spPr>
          <a:xfrm>
            <a:off x="24554" y="2132856"/>
            <a:ext cx="908395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let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M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E</a:t>
            </a:r>
            <a:r>
              <a:rPr lang="en-US" sz="2000" dirty="0">
                <a:latin typeface="Comic Sans MS" pitchFamily="66" charset="0"/>
              </a:rPr>
              <a:t> be the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maximal</a:t>
            </a:r>
            <a:r>
              <a:rPr lang="en-US" sz="2000" dirty="0">
                <a:latin typeface="Comic Sans MS" pitchFamily="66" charset="0"/>
              </a:rPr>
              <a:t> matching computed by the algorithm, and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U</a:t>
            </a:r>
            <a:r>
              <a:rPr lang="en-US" sz="2000" dirty="0">
                <a:latin typeface="Comic Sans MS" pitchFamily="66" charset="0"/>
              </a:rPr>
              <a:t> the corresponding VC.</a:t>
            </a:r>
            <a:endParaRPr lang="it-IT" sz="2000" dirty="0">
              <a:latin typeface="Comic Sans MS" pitchFamily="66" charset="0"/>
            </a:endParaRPr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4CF6280B-C44B-50B7-4D3F-609735C896C6}"/>
              </a:ext>
            </a:extLst>
          </p:cNvPr>
          <p:cNvGrpSpPr/>
          <p:nvPr/>
        </p:nvGrpSpPr>
        <p:grpSpPr>
          <a:xfrm>
            <a:off x="755576" y="3068960"/>
            <a:ext cx="1008112" cy="144016"/>
            <a:chOff x="755576" y="2708920"/>
            <a:chExt cx="1008112" cy="144016"/>
          </a:xfrm>
        </p:grpSpPr>
        <p:sp>
          <p:nvSpPr>
            <p:cNvPr id="7" name="Oval 6">
              <a:extLst>
                <a:ext uri="{FF2B5EF4-FFF2-40B4-BE49-F238E27FC236}">
                  <a16:creationId xmlns:a16="http://schemas.microsoft.com/office/drawing/2014/main" id="{7A555E3E-4452-0B21-2305-CB9B2867C796}"/>
                </a:ext>
              </a:extLst>
            </p:cNvPr>
            <p:cNvSpPr/>
            <p:nvPr/>
          </p:nvSpPr>
          <p:spPr>
            <a:xfrm>
              <a:off x="755576" y="2708920"/>
              <a:ext cx="144016" cy="144016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117DF20B-F2E2-712D-2EE1-D536070346CC}"/>
                </a:ext>
              </a:extLst>
            </p:cNvPr>
            <p:cNvCxnSpPr>
              <a:cxnSpLocks/>
              <a:stCxn id="7" idx="6"/>
              <a:endCxn id="15" idx="2"/>
            </p:cNvCxnSpPr>
            <p:nvPr/>
          </p:nvCxnSpPr>
          <p:spPr>
            <a:xfrm>
              <a:off x="899592" y="2780928"/>
              <a:ext cx="720080" cy="0"/>
            </a:xfrm>
            <a:prstGeom prst="line">
              <a:avLst/>
            </a:prstGeom>
            <a:ln w="34925">
              <a:solidFill>
                <a:srgbClr val="3366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045985E5-0924-4A77-7348-F7F8775A4881}"/>
                </a:ext>
              </a:extLst>
            </p:cNvPr>
            <p:cNvSpPr/>
            <p:nvPr/>
          </p:nvSpPr>
          <p:spPr>
            <a:xfrm>
              <a:off x="1619672" y="2708920"/>
              <a:ext cx="144016" cy="144016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2" name="Group 31">
            <a:extLst>
              <a:ext uri="{FF2B5EF4-FFF2-40B4-BE49-F238E27FC236}">
                <a16:creationId xmlns:a16="http://schemas.microsoft.com/office/drawing/2014/main" id="{D922699F-920B-5B83-500B-8A545490172C}"/>
              </a:ext>
            </a:extLst>
          </p:cNvPr>
          <p:cNvGrpSpPr/>
          <p:nvPr/>
        </p:nvGrpSpPr>
        <p:grpSpPr>
          <a:xfrm>
            <a:off x="755576" y="3429000"/>
            <a:ext cx="1008112" cy="144016"/>
            <a:chOff x="755576" y="2708920"/>
            <a:chExt cx="1008112" cy="144016"/>
          </a:xfrm>
        </p:grpSpPr>
        <p:sp>
          <p:nvSpPr>
            <p:cNvPr id="33" name="Oval 32">
              <a:extLst>
                <a:ext uri="{FF2B5EF4-FFF2-40B4-BE49-F238E27FC236}">
                  <a16:creationId xmlns:a16="http://schemas.microsoft.com/office/drawing/2014/main" id="{8983CDF1-87A0-EEC5-7E76-8F11373CF2E9}"/>
                </a:ext>
              </a:extLst>
            </p:cNvPr>
            <p:cNvSpPr/>
            <p:nvPr/>
          </p:nvSpPr>
          <p:spPr>
            <a:xfrm>
              <a:off x="755576" y="2708920"/>
              <a:ext cx="144016" cy="144016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8B0D246E-EE13-26AD-4918-046E93791527}"/>
                </a:ext>
              </a:extLst>
            </p:cNvPr>
            <p:cNvCxnSpPr>
              <a:cxnSpLocks/>
              <a:stCxn id="33" idx="6"/>
              <a:endCxn id="35" idx="2"/>
            </p:cNvCxnSpPr>
            <p:nvPr/>
          </p:nvCxnSpPr>
          <p:spPr>
            <a:xfrm>
              <a:off x="899592" y="2780928"/>
              <a:ext cx="720080" cy="0"/>
            </a:xfrm>
            <a:prstGeom prst="line">
              <a:avLst/>
            </a:prstGeom>
            <a:ln w="34925">
              <a:solidFill>
                <a:srgbClr val="3366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5" name="Oval 34">
              <a:extLst>
                <a:ext uri="{FF2B5EF4-FFF2-40B4-BE49-F238E27FC236}">
                  <a16:creationId xmlns:a16="http://schemas.microsoft.com/office/drawing/2014/main" id="{E3241D86-AFFC-F668-764A-3AA4CAB5A125}"/>
                </a:ext>
              </a:extLst>
            </p:cNvPr>
            <p:cNvSpPr/>
            <p:nvPr/>
          </p:nvSpPr>
          <p:spPr>
            <a:xfrm>
              <a:off x="1619672" y="2708920"/>
              <a:ext cx="144016" cy="144016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6" name="Group 35">
            <a:extLst>
              <a:ext uri="{FF2B5EF4-FFF2-40B4-BE49-F238E27FC236}">
                <a16:creationId xmlns:a16="http://schemas.microsoft.com/office/drawing/2014/main" id="{1D666D35-352F-E0F5-6617-63F672C74ECE}"/>
              </a:ext>
            </a:extLst>
          </p:cNvPr>
          <p:cNvGrpSpPr/>
          <p:nvPr/>
        </p:nvGrpSpPr>
        <p:grpSpPr>
          <a:xfrm>
            <a:off x="755576" y="3789040"/>
            <a:ext cx="1008112" cy="144016"/>
            <a:chOff x="755576" y="2708920"/>
            <a:chExt cx="1008112" cy="144016"/>
          </a:xfrm>
        </p:grpSpPr>
        <p:sp>
          <p:nvSpPr>
            <p:cNvPr id="37" name="Oval 36">
              <a:extLst>
                <a:ext uri="{FF2B5EF4-FFF2-40B4-BE49-F238E27FC236}">
                  <a16:creationId xmlns:a16="http://schemas.microsoft.com/office/drawing/2014/main" id="{A56E3758-8434-ACA4-DB35-019556D76EF5}"/>
                </a:ext>
              </a:extLst>
            </p:cNvPr>
            <p:cNvSpPr/>
            <p:nvPr/>
          </p:nvSpPr>
          <p:spPr>
            <a:xfrm>
              <a:off x="755576" y="2708920"/>
              <a:ext cx="144016" cy="144016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8" name="Straight Connector 37">
              <a:extLst>
                <a:ext uri="{FF2B5EF4-FFF2-40B4-BE49-F238E27FC236}">
                  <a16:creationId xmlns:a16="http://schemas.microsoft.com/office/drawing/2014/main" id="{1535F18D-D917-10F1-B17D-D19B2E748820}"/>
                </a:ext>
              </a:extLst>
            </p:cNvPr>
            <p:cNvCxnSpPr>
              <a:cxnSpLocks/>
              <a:stCxn id="37" idx="6"/>
              <a:endCxn id="39" idx="2"/>
            </p:cNvCxnSpPr>
            <p:nvPr/>
          </p:nvCxnSpPr>
          <p:spPr>
            <a:xfrm>
              <a:off x="899592" y="2780928"/>
              <a:ext cx="720080" cy="0"/>
            </a:xfrm>
            <a:prstGeom prst="line">
              <a:avLst/>
            </a:prstGeom>
            <a:ln w="34925">
              <a:solidFill>
                <a:srgbClr val="3366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9" name="Oval 38">
              <a:extLst>
                <a:ext uri="{FF2B5EF4-FFF2-40B4-BE49-F238E27FC236}">
                  <a16:creationId xmlns:a16="http://schemas.microsoft.com/office/drawing/2014/main" id="{1B219FD8-530E-FE26-F558-13FB2767294A}"/>
                </a:ext>
              </a:extLst>
            </p:cNvPr>
            <p:cNvSpPr/>
            <p:nvPr/>
          </p:nvSpPr>
          <p:spPr>
            <a:xfrm>
              <a:off x="1619672" y="2708920"/>
              <a:ext cx="144016" cy="144016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0" name="Group 39">
            <a:extLst>
              <a:ext uri="{FF2B5EF4-FFF2-40B4-BE49-F238E27FC236}">
                <a16:creationId xmlns:a16="http://schemas.microsoft.com/office/drawing/2014/main" id="{9600FEED-F40A-47B3-167F-0377079A6592}"/>
              </a:ext>
            </a:extLst>
          </p:cNvPr>
          <p:cNvGrpSpPr/>
          <p:nvPr/>
        </p:nvGrpSpPr>
        <p:grpSpPr>
          <a:xfrm>
            <a:off x="755576" y="4149080"/>
            <a:ext cx="1008112" cy="144016"/>
            <a:chOff x="755576" y="2708920"/>
            <a:chExt cx="1008112" cy="144016"/>
          </a:xfrm>
        </p:grpSpPr>
        <p:sp>
          <p:nvSpPr>
            <p:cNvPr id="41" name="Oval 40">
              <a:extLst>
                <a:ext uri="{FF2B5EF4-FFF2-40B4-BE49-F238E27FC236}">
                  <a16:creationId xmlns:a16="http://schemas.microsoft.com/office/drawing/2014/main" id="{5431A101-38E0-F473-17E1-5DC872844B95}"/>
                </a:ext>
              </a:extLst>
            </p:cNvPr>
            <p:cNvSpPr/>
            <p:nvPr/>
          </p:nvSpPr>
          <p:spPr>
            <a:xfrm>
              <a:off x="755576" y="2708920"/>
              <a:ext cx="144016" cy="144016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2" name="Straight Connector 41">
              <a:extLst>
                <a:ext uri="{FF2B5EF4-FFF2-40B4-BE49-F238E27FC236}">
                  <a16:creationId xmlns:a16="http://schemas.microsoft.com/office/drawing/2014/main" id="{E2D2D9D3-134C-89F0-2BF4-728DCCC5D5EA}"/>
                </a:ext>
              </a:extLst>
            </p:cNvPr>
            <p:cNvCxnSpPr>
              <a:cxnSpLocks/>
              <a:stCxn id="41" idx="6"/>
              <a:endCxn id="43" idx="2"/>
            </p:cNvCxnSpPr>
            <p:nvPr/>
          </p:nvCxnSpPr>
          <p:spPr>
            <a:xfrm>
              <a:off x="899592" y="2780928"/>
              <a:ext cx="720080" cy="0"/>
            </a:xfrm>
            <a:prstGeom prst="line">
              <a:avLst/>
            </a:prstGeom>
            <a:ln w="34925">
              <a:solidFill>
                <a:srgbClr val="3366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3" name="Oval 42">
              <a:extLst>
                <a:ext uri="{FF2B5EF4-FFF2-40B4-BE49-F238E27FC236}">
                  <a16:creationId xmlns:a16="http://schemas.microsoft.com/office/drawing/2014/main" id="{516B2438-AD79-D52B-81A3-EC311A7DA50C}"/>
                </a:ext>
              </a:extLst>
            </p:cNvPr>
            <p:cNvSpPr/>
            <p:nvPr/>
          </p:nvSpPr>
          <p:spPr>
            <a:xfrm>
              <a:off x="1619672" y="2708920"/>
              <a:ext cx="144016" cy="144016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4" name="CasellaDiTesto 3">
            <a:extLst>
              <a:ext uri="{FF2B5EF4-FFF2-40B4-BE49-F238E27FC236}">
                <a16:creationId xmlns:a16="http://schemas.microsoft.com/office/drawing/2014/main" id="{4E24CD03-7130-DFB4-32AE-2F292F524A13}"/>
              </a:ext>
            </a:extLst>
          </p:cNvPr>
          <p:cNvSpPr txBox="1"/>
          <p:nvPr/>
        </p:nvSpPr>
        <p:spPr>
          <a:xfrm>
            <a:off x="35496" y="4653136"/>
            <a:ext cx="9083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any optimal solution must have size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OPT</a:t>
            </a:r>
            <a:r>
              <a:rPr lang="en-US" sz="2000" dirty="0">
                <a:latin typeface="Comic Sans MS" pitchFamily="66" charset="0"/>
              </a:rPr>
              <a:t> at least |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M</a:t>
            </a:r>
            <a:r>
              <a:rPr lang="en-US" sz="2000" dirty="0">
                <a:latin typeface="Comic Sans MS" pitchFamily="66" charset="0"/>
              </a:rPr>
              <a:t>|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45" name="CasellaDiTesto 3">
            <a:extLst>
              <a:ext uri="{FF2B5EF4-FFF2-40B4-BE49-F238E27FC236}">
                <a16:creationId xmlns:a16="http://schemas.microsoft.com/office/drawing/2014/main" id="{B8B2FC1E-143C-277E-62A7-C835EF41F241}"/>
              </a:ext>
            </a:extLst>
          </p:cNvPr>
          <p:cNvSpPr txBox="1"/>
          <p:nvPr/>
        </p:nvSpPr>
        <p:spPr>
          <a:xfrm>
            <a:off x="35496" y="5961474"/>
            <a:ext cx="908395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thus: </a:t>
            </a:r>
          </a:p>
          <a:p>
            <a:r>
              <a:rPr lang="en-US" sz="2000" dirty="0">
                <a:latin typeface="Comic Sans MS" pitchFamily="66" charset="0"/>
              </a:rPr>
              <a:t>	|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U</a:t>
            </a:r>
            <a:r>
              <a:rPr lang="en-US" sz="2000" dirty="0">
                <a:latin typeface="Comic Sans MS" pitchFamily="66" charset="0"/>
              </a:rPr>
              <a:t>|=2|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M</a:t>
            </a:r>
            <a:r>
              <a:rPr lang="en-US" sz="2000" dirty="0">
                <a:latin typeface="Comic Sans MS" pitchFamily="66" charset="0"/>
              </a:rPr>
              <a:t>|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2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OPT</a:t>
            </a:r>
            <a:endParaRPr lang="it-IT" sz="20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6A9E191A-62F4-C7F6-9495-02BDCE080BEA}"/>
              </a:ext>
            </a:extLst>
          </p:cNvPr>
          <p:cNvSpPr/>
          <p:nvPr/>
        </p:nvSpPr>
        <p:spPr>
          <a:xfrm>
            <a:off x="8748464" y="6464068"/>
            <a:ext cx="216024" cy="205292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CasellaDiTesto 3">
            <a:extLst>
              <a:ext uri="{FF2B5EF4-FFF2-40B4-BE49-F238E27FC236}">
                <a16:creationId xmlns:a16="http://schemas.microsoft.com/office/drawing/2014/main" id="{3CB226AC-832B-4478-4D3D-524291C85D50}"/>
              </a:ext>
            </a:extLst>
          </p:cNvPr>
          <p:cNvSpPr txBox="1"/>
          <p:nvPr/>
        </p:nvSpPr>
        <p:spPr>
          <a:xfrm>
            <a:off x="24554" y="1732746"/>
            <a:ext cx="9083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The returned solution is a feasible VC (previous lemma)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3" name="CasellaDiTesto 3">
            <a:extLst>
              <a:ext uri="{FF2B5EF4-FFF2-40B4-BE49-F238E27FC236}">
                <a16:creationId xmlns:a16="http://schemas.microsoft.com/office/drawing/2014/main" id="{D5D02611-A98B-22A9-F5AF-3C4FEA8B3C3F}"/>
              </a:ext>
            </a:extLst>
          </p:cNvPr>
          <p:cNvSpPr txBox="1"/>
          <p:nvPr/>
        </p:nvSpPr>
        <p:spPr>
          <a:xfrm>
            <a:off x="827584" y="5149642"/>
            <a:ext cx="7128792" cy="707886"/>
          </a:xfrm>
          <a:prstGeom prst="rect">
            <a:avLst/>
          </a:prstGeom>
          <a:noFill/>
          <a:ln w="25400">
            <a:solidFill>
              <a:schemeClr val="accent6"/>
            </a:solidFill>
          </a:ln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  <a:latin typeface="Comic Sans MS" pitchFamily="66" charset="0"/>
              </a:rPr>
              <a:t>Lower bounding scheme: </a:t>
            </a:r>
            <a:r>
              <a:rPr lang="en-US" sz="2000" dirty="0">
                <a:latin typeface="Comic Sans MS" pitchFamily="66" charset="0"/>
              </a:rPr>
              <a:t>the size of any maximal matching is a lower bound to the size of an optimal VC</a:t>
            </a:r>
            <a:endParaRPr lang="it-IT" sz="2000" dirty="0">
              <a:solidFill>
                <a:schemeClr val="accent6"/>
              </a:solidFill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581023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44" grpId="0"/>
      <p:bldP spid="45" grpId="0"/>
      <p:bldP spid="54" grpId="0" animBg="1"/>
      <p:bldP spid="2" grpId="0"/>
      <p:bldP spid="3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CEFFB66A-1895-3353-3B8F-B7671C367A1F}"/>
              </a:ext>
            </a:extLst>
          </p:cNvPr>
          <p:cNvSpPr txBox="1"/>
          <p:nvPr/>
        </p:nvSpPr>
        <p:spPr>
          <a:xfrm>
            <a:off x="24554" y="416858"/>
            <a:ext cx="9083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Three important questions: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5" name="CasellaDiTesto 3">
            <a:extLst>
              <a:ext uri="{FF2B5EF4-FFF2-40B4-BE49-F238E27FC236}">
                <a16:creationId xmlns:a16="http://schemas.microsoft.com/office/drawing/2014/main" id="{411F441A-12E7-0467-CBBC-C841A91C15FD}"/>
              </a:ext>
            </a:extLst>
          </p:cNvPr>
          <p:cNvSpPr txBox="1"/>
          <p:nvPr/>
        </p:nvSpPr>
        <p:spPr>
          <a:xfrm>
            <a:off x="24554" y="980728"/>
            <a:ext cx="908395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1. Can the approximation ratio of Algorithm 1.2 be improved by a better </a:t>
            </a:r>
            <a:br>
              <a:rPr lang="en-US" sz="2000" dirty="0">
                <a:latin typeface="Comic Sans MS" pitchFamily="66" charset="0"/>
              </a:rPr>
            </a:br>
            <a:r>
              <a:rPr lang="en-US" sz="2000" dirty="0">
                <a:latin typeface="Comic Sans MS" pitchFamily="66" charset="0"/>
              </a:rPr>
              <a:t>   analysis?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6" name="CasellaDiTesto 3">
            <a:extLst>
              <a:ext uri="{FF2B5EF4-FFF2-40B4-BE49-F238E27FC236}">
                <a16:creationId xmlns:a16="http://schemas.microsoft.com/office/drawing/2014/main" id="{5FD62C19-03CC-966C-C09F-17BC5BD6A93D}"/>
              </a:ext>
            </a:extLst>
          </p:cNvPr>
          <p:cNvSpPr txBox="1"/>
          <p:nvPr/>
        </p:nvSpPr>
        <p:spPr>
          <a:xfrm>
            <a:off x="24554" y="2348880"/>
            <a:ext cx="908395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2. Can an approximation algorithm with a better </a:t>
            </a:r>
            <a:r>
              <a:rPr lang="en-US" sz="2000" dirty="0" err="1">
                <a:latin typeface="Comic Sans MS" pitchFamily="66" charset="0"/>
              </a:rPr>
              <a:t>apx</a:t>
            </a:r>
            <a:r>
              <a:rPr lang="en-US" sz="2000" dirty="0">
                <a:latin typeface="Comic Sans MS" pitchFamily="66" charset="0"/>
              </a:rPr>
              <a:t> ratio be designed</a:t>
            </a:r>
            <a:br>
              <a:rPr lang="en-US" sz="2000" dirty="0">
                <a:latin typeface="Comic Sans MS" pitchFamily="66" charset="0"/>
              </a:rPr>
            </a:br>
            <a:r>
              <a:rPr lang="en-US" sz="2000" dirty="0">
                <a:latin typeface="Comic Sans MS" pitchFamily="66" charset="0"/>
              </a:rPr>
              <a:t>   using the lower bounding scheme of Algorithm 1.2, i.e. the size of a </a:t>
            </a:r>
            <a:br>
              <a:rPr lang="en-US" sz="2000" dirty="0">
                <a:latin typeface="Comic Sans MS" pitchFamily="66" charset="0"/>
              </a:rPr>
            </a:br>
            <a:r>
              <a:rPr lang="en-US" sz="2000" dirty="0">
                <a:latin typeface="Comic Sans MS" pitchFamily="66" charset="0"/>
              </a:rPr>
              <a:t>   maximal matching?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7" name="CasellaDiTesto 3">
            <a:extLst>
              <a:ext uri="{FF2B5EF4-FFF2-40B4-BE49-F238E27FC236}">
                <a16:creationId xmlns:a16="http://schemas.microsoft.com/office/drawing/2014/main" id="{BDC53C21-B3A5-E579-8C68-A639A1B31BF0}"/>
              </a:ext>
            </a:extLst>
          </p:cNvPr>
          <p:cNvSpPr txBox="1"/>
          <p:nvPr/>
        </p:nvSpPr>
        <p:spPr>
          <a:xfrm>
            <a:off x="24554" y="3861048"/>
            <a:ext cx="908395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3. Is there some other lower bounding scheme that can lead to a better</a:t>
            </a:r>
            <a:br>
              <a:rPr lang="en-US" sz="2000" dirty="0">
                <a:latin typeface="Comic Sans MS" pitchFamily="66" charset="0"/>
              </a:rPr>
            </a:br>
            <a:r>
              <a:rPr lang="en-US" sz="2000" dirty="0">
                <a:latin typeface="Comic Sans MS" pitchFamily="66" charset="0"/>
              </a:rPr>
              <a:t>    approximation algorithm for VC?</a:t>
            </a:r>
            <a:endParaRPr lang="it-IT" sz="2000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575273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D02F8058-9A2E-15BC-2E5E-F04F97DFBBDC}"/>
              </a:ext>
            </a:extLst>
          </p:cNvPr>
          <p:cNvSpPr txBox="1"/>
          <p:nvPr/>
        </p:nvSpPr>
        <p:spPr>
          <a:xfrm>
            <a:off x="24554" y="836712"/>
            <a:ext cx="908395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1. Can the approximation ratio of Algorithm 1.2 be improved by a better </a:t>
            </a:r>
            <a:br>
              <a:rPr lang="en-US" sz="2000" dirty="0">
                <a:latin typeface="Comic Sans MS" pitchFamily="66" charset="0"/>
              </a:rPr>
            </a:br>
            <a:r>
              <a:rPr lang="en-US" sz="2000" dirty="0">
                <a:latin typeface="Comic Sans MS" pitchFamily="66" charset="0"/>
              </a:rPr>
              <a:t>   analysis?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5" name="CasellaDiTesto 3">
            <a:extLst>
              <a:ext uri="{FF2B5EF4-FFF2-40B4-BE49-F238E27FC236}">
                <a16:creationId xmlns:a16="http://schemas.microsoft.com/office/drawing/2014/main" id="{48FCC220-5349-9586-6813-C727CD29E203}"/>
              </a:ext>
            </a:extLst>
          </p:cNvPr>
          <p:cNvSpPr txBox="1"/>
          <p:nvPr/>
        </p:nvSpPr>
        <p:spPr>
          <a:xfrm>
            <a:off x="1547664" y="1159247"/>
            <a:ext cx="101905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NO</a:t>
            </a:r>
            <a:endParaRPr lang="it-IT" sz="2000" dirty="0">
              <a:latin typeface="Comic Sans MS" pitchFamily="66" charset="0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E61127F0-22BE-71BE-8AAA-C140557DFE0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5536" y="1911222"/>
            <a:ext cx="2369713" cy="2955701"/>
          </a:xfrm>
          <a:prstGeom prst="rect">
            <a:avLst/>
          </a:prstGeom>
        </p:spPr>
      </p:pic>
      <p:sp>
        <p:nvSpPr>
          <p:cNvPr id="8" name="CasellaDiTesto 3">
            <a:extLst>
              <a:ext uri="{FF2B5EF4-FFF2-40B4-BE49-F238E27FC236}">
                <a16:creationId xmlns:a16="http://schemas.microsoft.com/office/drawing/2014/main" id="{9445B9E6-433D-FBBB-2864-5005B2D25BAC}"/>
              </a:ext>
            </a:extLst>
          </p:cNvPr>
          <p:cNvSpPr txBox="1"/>
          <p:nvPr/>
        </p:nvSpPr>
        <p:spPr>
          <a:xfrm>
            <a:off x="2987824" y="2308810"/>
            <a:ext cx="374441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complete bipartite graph </a:t>
            </a:r>
            <a:r>
              <a:rPr lang="en-US" sz="2000" dirty="0" err="1">
                <a:solidFill>
                  <a:srgbClr val="3366FF"/>
                </a:solidFill>
                <a:latin typeface="Comic Sans MS" pitchFamily="66" charset="0"/>
              </a:rPr>
              <a:t>K</a:t>
            </a:r>
            <a:r>
              <a:rPr lang="en-US" sz="2000" baseline="-25000" dirty="0" err="1">
                <a:solidFill>
                  <a:srgbClr val="3366FF"/>
                </a:solidFill>
                <a:latin typeface="Comic Sans MS" pitchFamily="66" charset="0"/>
              </a:rPr>
              <a:t>n,n</a:t>
            </a:r>
            <a:endParaRPr lang="it-IT" sz="2000" baseline="-250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9" name="CasellaDiTesto 3">
            <a:extLst>
              <a:ext uri="{FF2B5EF4-FFF2-40B4-BE49-F238E27FC236}">
                <a16:creationId xmlns:a16="http://schemas.microsoft.com/office/drawing/2014/main" id="{7F6F5F3E-29E1-AF7E-C40F-0CEFF70EEBF5}"/>
              </a:ext>
            </a:extLst>
          </p:cNvPr>
          <p:cNvSpPr txBox="1"/>
          <p:nvPr/>
        </p:nvSpPr>
        <p:spPr>
          <a:xfrm>
            <a:off x="3059832" y="4017258"/>
            <a:ext cx="604867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OPT=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n</a:t>
            </a:r>
            <a:r>
              <a:rPr lang="en-US" sz="2000" dirty="0">
                <a:latin typeface="Comic Sans MS" pitchFamily="66" charset="0"/>
              </a:rPr>
              <a:t> (one side is an optimal VC)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0" name="CasellaDiTesto 3">
            <a:extLst>
              <a:ext uri="{FF2B5EF4-FFF2-40B4-BE49-F238E27FC236}">
                <a16:creationId xmlns:a16="http://schemas.microsoft.com/office/drawing/2014/main" id="{06DEDBA1-F077-9739-037D-D1F1D442621C}"/>
              </a:ext>
            </a:extLst>
          </p:cNvPr>
          <p:cNvSpPr txBox="1"/>
          <p:nvPr/>
        </p:nvSpPr>
        <p:spPr>
          <a:xfrm>
            <a:off x="3035751" y="3172906"/>
            <a:ext cx="604867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Algorithm 1.2 will pick all the 2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n</a:t>
            </a:r>
            <a:r>
              <a:rPr lang="en-US" sz="2000" dirty="0">
                <a:latin typeface="Comic Sans MS" pitchFamily="66" charset="0"/>
              </a:rPr>
              <a:t> vertices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1" name="CasellaDiTesto 3">
            <a:extLst>
              <a:ext uri="{FF2B5EF4-FFF2-40B4-BE49-F238E27FC236}">
                <a16:creationId xmlns:a16="http://schemas.microsoft.com/office/drawing/2014/main" id="{5B78FAE5-E310-B6D7-4930-F9030AB0C36B}"/>
              </a:ext>
            </a:extLst>
          </p:cNvPr>
          <p:cNvSpPr txBox="1"/>
          <p:nvPr/>
        </p:nvSpPr>
        <p:spPr>
          <a:xfrm>
            <a:off x="539552" y="4870267"/>
            <a:ext cx="187220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  <a:latin typeface="Comic Sans MS" pitchFamily="66" charset="0"/>
              </a:rPr>
              <a:t>tight example</a:t>
            </a:r>
            <a:endParaRPr lang="it-IT" sz="2000" dirty="0">
              <a:solidFill>
                <a:schemeClr val="accent6"/>
              </a:solidFill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033440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8" grpId="0"/>
      <p:bldP spid="9" grpId="0"/>
      <p:bldP spid="10" grpId="0"/>
      <p:bldP spid="11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3">
            <a:extLst>
              <a:ext uri="{FF2B5EF4-FFF2-40B4-BE49-F238E27FC236}">
                <a16:creationId xmlns:a16="http://schemas.microsoft.com/office/drawing/2014/main" id="{1EF69BEC-B48E-2CC2-39E8-1A079DD23540}"/>
              </a:ext>
            </a:extLst>
          </p:cNvPr>
          <p:cNvSpPr txBox="1"/>
          <p:nvPr/>
        </p:nvSpPr>
        <p:spPr>
          <a:xfrm>
            <a:off x="24554" y="613137"/>
            <a:ext cx="908395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2. Can an approximation algorithm with a better </a:t>
            </a:r>
            <a:r>
              <a:rPr lang="en-US" sz="2000" dirty="0" err="1">
                <a:latin typeface="Comic Sans MS" pitchFamily="66" charset="0"/>
              </a:rPr>
              <a:t>apx</a:t>
            </a:r>
            <a:r>
              <a:rPr lang="en-US" sz="2000" dirty="0">
                <a:latin typeface="Comic Sans MS" pitchFamily="66" charset="0"/>
              </a:rPr>
              <a:t> ratio be designed</a:t>
            </a:r>
            <a:br>
              <a:rPr lang="en-US" sz="2000" dirty="0">
                <a:latin typeface="Comic Sans MS" pitchFamily="66" charset="0"/>
              </a:rPr>
            </a:br>
            <a:r>
              <a:rPr lang="en-US" sz="2000" dirty="0">
                <a:latin typeface="Comic Sans MS" pitchFamily="66" charset="0"/>
              </a:rPr>
              <a:t>   using the lower bounding scheme of Algorithm 1.2, i.e. the size of a </a:t>
            </a:r>
            <a:br>
              <a:rPr lang="en-US" sz="2000" dirty="0">
                <a:latin typeface="Comic Sans MS" pitchFamily="66" charset="0"/>
              </a:rPr>
            </a:br>
            <a:r>
              <a:rPr lang="en-US" sz="2000" dirty="0">
                <a:latin typeface="Comic Sans MS" pitchFamily="66" charset="0"/>
              </a:rPr>
              <a:t>   maximal matching?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3" name="CasellaDiTesto 3">
            <a:extLst>
              <a:ext uri="{FF2B5EF4-FFF2-40B4-BE49-F238E27FC236}">
                <a16:creationId xmlns:a16="http://schemas.microsoft.com/office/drawing/2014/main" id="{964A48EF-6E95-5283-682C-BDD7554CD5AA}"/>
              </a:ext>
            </a:extLst>
          </p:cNvPr>
          <p:cNvSpPr txBox="1"/>
          <p:nvPr/>
        </p:nvSpPr>
        <p:spPr>
          <a:xfrm>
            <a:off x="2771800" y="1228690"/>
            <a:ext cx="101905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NO</a:t>
            </a:r>
            <a:endParaRPr lang="it-IT" sz="2000" dirty="0">
              <a:latin typeface="Comic Sans MS" pitchFamily="66" charset="0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1F080F66-54AF-7730-10BB-AF089D7BBEB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1520" y="1994410"/>
            <a:ext cx="2592288" cy="2543682"/>
          </a:xfrm>
          <a:prstGeom prst="rect">
            <a:avLst/>
          </a:prstGeom>
        </p:spPr>
      </p:pic>
      <p:sp>
        <p:nvSpPr>
          <p:cNvPr id="12" name="CasellaDiTesto 3">
            <a:extLst>
              <a:ext uri="{FF2B5EF4-FFF2-40B4-BE49-F238E27FC236}">
                <a16:creationId xmlns:a16="http://schemas.microsoft.com/office/drawing/2014/main" id="{A8CAB3D7-34FE-4B7F-3655-81C7351BA05D}"/>
              </a:ext>
            </a:extLst>
          </p:cNvPr>
          <p:cNvSpPr txBox="1"/>
          <p:nvPr/>
        </p:nvSpPr>
        <p:spPr>
          <a:xfrm>
            <a:off x="2987824" y="2308810"/>
            <a:ext cx="453650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complete graph </a:t>
            </a:r>
            <a:r>
              <a:rPr lang="en-US" sz="2000" dirty="0" err="1">
                <a:solidFill>
                  <a:srgbClr val="3366FF"/>
                </a:solidFill>
                <a:latin typeface="Comic Sans MS" pitchFamily="66" charset="0"/>
              </a:rPr>
              <a:t>K</a:t>
            </a:r>
            <a:r>
              <a:rPr lang="en-US" sz="2000" baseline="-25000" dirty="0" err="1">
                <a:solidFill>
                  <a:srgbClr val="3366FF"/>
                </a:solidFill>
                <a:latin typeface="Comic Sans MS" pitchFamily="66" charset="0"/>
              </a:rPr>
              <a:t>n</a:t>
            </a:r>
            <a:r>
              <a:rPr lang="en-US" sz="2000" dirty="0">
                <a:latin typeface="Comic Sans MS" pitchFamily="66" charset="0"/>
              </a:rPr>
              <a:t> where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n</a:t>
            </a:r>
            <a:r>
              <a:rPr lang="en-US" sz="2000" dirty="0">
                <a:latin typeface="Comic Sans MS" pitchFamily="66" charset="0"/>
              </a:rPr>
              <a:t> is odd</a:t>
            </a:r>
            <a:endParaRPr lang="it-IT" sz="2000" baseline="-250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13" name="CasellaDiTesto 3">
            <a:extLst>
              <a:ext uri="{FF2B5EF4-FFF2-40B4-BE49-F238E27FC236}">
                <a16:creationId xmlns:a16="http://schemas.microsoft.com/office/drawing/2014/main" id="{793CBAAC-1880-A82C-821A-93A1B4EF81E5}"/>
              </a:ext>
            </a:extLst>
          </p:cNvPr>
          <p:cNvSpPr txBox="1"/>
          <p:nvPr/>
        </p:nvSpPr>
        <p:spPr>
          <a:xfrm>
            <a:off x="3059832" y="4017258"/>
            <a:ext cx="604867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OPT=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n</a:t>
            </a:r>
            <a:r>
              <a:rPr lang="en-US" sz="2000" dirty="0">
                <a:latin typeface="Comic Sans MS" pitchFamily="66" charset="0"/>
              </a:rPr>
              <a:t>-1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4" name="CasellaDiTesto 3">
            <a:extLst>
              <a:ext uri="{FF2B5EF4-FFF2-40B4-BE49-F238E27FC236}">
                <a16:creationId xmlns:a16="http://schemas.microsoft.com/office/drawing/2014/main" id="{60295A5C-606C-4B04-E5B1-562C1FB8AA86}"/>
              </a:ext>
            </a:extLst>
          </p:cNvPr>
          <p:cNvSpPr txBox="1"/>
          <p:nvPr/>
        </p:nvSpPr>
        <p:spPr>
          <a:xfrm>
            <a:off x="3035751" y="3172906"/>
            <a:ext cx="604867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size of any maximal matching is (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n</a:t>
            </a:r>
            <a:r>
              <a:rPr lang="en-US" sz="2000" dirty="0">
                <a:latin typeface="Comic Sans MS" pitchFamily="66" charset="0"/>
              </a:rPr>
              <a:t>-1)/2</a:t>
            </a:r>
            <a:endParaRPr lang="it-IT" sz="2000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670916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12" grpId="0"/>
      <p:bldP spid="13" grpId="0"/>
      <p:bldP spid="14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58A65850-2170-11BB-72EC-FE114ECD3A78}"/>
              </a:ext>
            </a:extLst>
          </p:cNvPr>
          <p:cNvSpPr txBox="1"/>
          <p:nvPr/>
        </p:nvSpPr>
        <p:spPr>
          <a:xfrm>
            <a:off x="24554" y="548680"/>
            <a:ext cx="908395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3. Is there some other lower bounding scheme that can lead to a better</a:t>
            </a:r>
            <a:br>
              <a:rPr lang="en-US" sz="2000" dirty="0">
                <a:latin typeface="Comic Sans MS" pitchFamily="66" charset="0"/>
              </a:rPr>
            </a:br>
            <a:r>
              <a:rPr lang="en-US" sz="2000" dirty="0">
                <a:latin typeface="Comic Sans MS" pitchFamily="66" charset="0"/>
              </a:rPr>
              <a:t>    approximation algorithm for VC?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6" name="CasellaDiTesto 3">
            <a:extLst>
              <a:ext uri="{FF2B5EF4-FFF2-40B4-BE49-F238E27FC236}">
                <a16:creationId xmlns:a16="http://schemas.microsoft.com/office/drawing/2014/main" id="{4E2E9130-D6CC-23BB-CC71-1F00DBAEE22B}"/>
              </a:ext>
            </a:extLst>
          </p:cNvPr>
          <p:cNvSpPr txBox="1"/>
          <p:nvPr/>
        </p:nvSpPr>
        <p:spPr>
          <a:xfrm>
            <a:off x="4283968" y="873890"/>
            <a:ext cx="101905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OPEN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7" name="CasellaDiTesto 3">
            <a:extLst>
              <a:ext uri="{FF2B5EF4-FFF2-40B4-BE49-F238E27FC236}">
                <a16:creationId xmlns:a16="http://schemas.microsoft.com/office/drawing/2014/main" id="{38820D95-BE93-2EC5-3A5B-FB53F5715812}"/>
              </a:ext>
            </a:extLst>
          </p:cNvPr>
          <p:cNvSpPr txBox="1"/>
          <p:nvPr/>
        </p:nvSpPr>
        <p:spPr>
          <a:xfrm>
            <a:off x="35496" y="1988840"/>
            <a:ext cx="232287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Partial answer: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8" name="CasellaDiTesto 3">
            <a:extLst>
              <a:ext uri="{FF2B5EF4-FFF2-40B4-BE49-F238E27FC236}">
                <a16:creationId xmlns:a16="http://schemas.microsoft.com/office/drawing/2014/main" id="{31026636-DFB9-9D02-70EB-C20104D71474}"/>
              </a:ext>
            </a:extLst>
          </p:cNvPr>
          <p:cNvSpPr txBox="1"/>
          <p:nvPr/>
        </p:nvSpPr>
        <p:spPr>
          <a:xfrm>
            <a:off x="24554" y="2505090"/>
            <a:ext cx="908395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Theorem</a:t>
            </a:r>
          </a:p>
          <a:p>
            <a:r>
              <a:rPr lang="en-US" sz="2000" dirty="0">
                <a:latin typeface="Comic Sans MS" pitchFamily="66" charset="0"/>
              </a:rPr>
              <a:t>Assuming the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unique games conjecture </a:t>
            </a:r>
            <a:r>
              <a:rPr lang="en-US" sz="2000" dirty="0">
                <a:latin typeface="Comic Sans MS" pitchFamily="66" charset="0"/>
              </a:rPr>
              <a:t>holds, if there exists an                 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-</a:t>
            </a:r>
            <a:r>
              <a:rPr lang="en-US" sz="2000" dirty="0">
                <a:latin typeface="Comic Sans MS" pitchFamily="66" charset="0"/>
              </a:rPr>
              <a:t>approximation algorithm for the VC problem with 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&lt;2, then P=NP.</a:t>
            </a:r>
            <a:endParaRPr lang="it-IT" sz="2000" dirty="0">
              <a:latin typeface="Comic Sans MS" pitchFamily="66" charset="0"/>
            </a:endParaRP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6388AE36-5598-0BDC-021C-837D864B65B4}"/>
              </a:ext>
            </a:extLst>
          </p:cNvPr>
          <p:cNvCxnSpPr/>
          <p:nvPr/>
        </p:nvCxnSpPr>
        <p:spPr>
          <a:xfrm flipH="1">
            <a:off x="1763688" y="3068960"/>
            <a:ext cx="1080120" cy="158417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CasellaDiTesto 3">
            <a:extLst>
              <a:ext uri="{FF2B5EF4-FFF2-40B4-BE49-F238E27FC236}">
                <a16:creationId xmlns:a16="http://schemas.microsoft.com/office/drawing/2014/main" id="{BA9E6919-7491-272F-4A92-935807E1B80C}"/>
              </a:ext>
            </a:extLst>
          </p:cNvPr>
          <p:cNvSpPr txBox="1"/>
          <p:nvPr/>
        </p:nvSpPr>
        <p:spPr>
          <a:xfrm>
            <a:off x="971600" y="4569222"/>
            <a:ext cx="295232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roughly: a particular problem (called unique games) is NP-hard </a:t>
            </a:r>
            <a:endParaRPr lang="it-IT" sz="2000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272062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11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ottotitolo 3"/>
          <p:cNvSpPr>
            <a:spLocks noGrp="1"/>
          </p:cNvSpPr>
          <p:nvPr>
            <p:ph type="subTitle" idx="1"/>
          </p:nvPr>
        </p:nvSpPr>
        <p:spPr>
          <a:xfrm>
            <a:off x="1871700" y="2276872"/>
            <a:ext cx="5400600" cy="1752600"/>
          </a:xfrm>
        </p:spPr>
        <p:txBody>
          <a:bodyPr/>
          <a:lstStyle/>
          <a:p>
            <a:r>
              <a:rPr lang="en-US" dirty="0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  <a:cs typeface="Times New Roman" pitchFamily="18" charset="0"/>
              </a:rPr>
              <a:t>Minimum Set Cover problem</a:t>
            </a:r>
          </a:p>
        </p:txBody>
      </p:sp>
    </p:spTree>
    <p:extLst>
      <p:ext uri="{BB962C8B-B14F-4D97-AF65-F5344CB8AC3E}">
        <p14:creationId xmlns:p14="http://schemas.microsoft.com/office/powerpoint/2010/main" val="54544490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C8A549D1-28D7-AC86-F5FD-C508D3766272}"/>
              </a:ext>
            </a:extLst>
          </p:cNvPr>
          <p:cNvSpPr txBox="1"/>
          <p:nvPr/>
        </p:nvSpPr>
        <p:spPr>
          <a:xfrm>
            <a:off x="35496" y="692696"/>
            <a:ext cx="9083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Input: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5" name="CasellaDiTesto 3">
            <a:extLst>
              <a:ext uri="{FF2B5EF4-FFF2-40B4-BE49-F238E27FC236}">
                <a16:creationId xmlns:a16="http://schemas.microsoft.com/office/drawing/2014/main" id="{B627A32B-F087-3878-5084-8415F7702528}"/>
              </a:ext>
            </a:extLst>
          </p:cNvPr>
          <p:cNvSpPr txBox="1"/>
          <p:nvPr/>
        </p:nvSpPr>
        <p:spPr>
          <a:xfrm>
            <a:off x="16878" y="2308810"/>
            <a:ext cx="232287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Feasible solution: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6" name="CasellaDiTesto 3">
            <a:extLst>
              <a:ext uri="{FF2B5EF4-FFF2-40B4-BE49-F238E27FC236}">
                <a16:creationId xmlns:a16="http://schemas.microsoft.com/office/drawing/2014/main" id="{5D43556C-0ACD-C98E-964C-88A678106392}"/>
              </a:ext>
            </a:extLst>
          </p:cNvPr>
          <p:cNvSpPr txBox="1"/>
          <p:nvPr/>
        </p:nvSpPr>
        <p:spPr>
          <a:xfrm>
            <a:off x="251520" y="1045604"/>
            <a:ext cx="8856984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Tx/>
              <a:buChar char="-"/>
            </a:pPr>
            <a:r>
              <a:rPr lang="en-US" sz="2000" dirty="0">
                <a:latin typeface="Comic Sans MS" pitchFamily="66" charset="0"/>
              </a:rPr>
              <a:t>universe U of n elements </a:t>
            </a:r>
          </a:p>
          <a:p>
            <a:pPr marL="342900" indent="-342900">
              <a:buFontTx/>
              <a:buChar char="-"/>
            </a:pPr>
            <a:r>
              <a:rPr lang="en-US" sz="2000" dirty="0">
                <a:latin typeface="Comic Sans MS" pitchFamily="66" charset="0"/>
              </a:rPr>
              <a:t>a collection of subsets of U,</a:t>
            </a:r>
            <a:r>
              <a:rPr lang="en-US" sz="2000" dirty="0">
                <a:latin typeface="MV Boli" panose="02000500030200090000" pitchFamily="2" charset="0"/>
                <a:cs typeface="MV Boli" panose="02000500030200090000" pitchFamily="2" charset="0"/>
              </a:rPr>
              <a:t> </a:t>
            </a:r>
            <a:r>
              <a:rPr lang="en-US" sz="2400" dirty="0">
                <a:latin typeface="MV Boli" panose="02000500030200090000" pitchFamily="2" charset="0"/>
                <a:cs typeface="MV Boli" panose="02000500030200090000" pitchFamily="2" charset="0"/>
              </a:rPr>
              <a:t>S</a:t>
            </a:r>
            <a:r>
              <a:rPr lang="en-US" sz="2000" dirty="0">
                <a:latin typeface="Comic Sans MS" pitchFamily="66" charset="0"/>
              </a:rPr>
              <a:t>={S</a:t>
            </a:r>
            <a:r>
              <a:rPr lang="en-US" sz="2000" baseline="-25000" dirty="0">
                <a:latin typeface="Comic Sans MS" pitchFamily="66" charset="0"/>
              </a:rPr>
              <a:t>1</a:t>
            </a:r>
            <a:r>
              <a:rPr lang="en-US" sz="2000" dirty="0">
                <a:latin typeface="Comic Sans MS" pitchFamily="66" charset="0"/>
              </a:rPr>
              <a:t>,...,</a:t>
            </a:r>
            <a:r>
              <a:rPr lang="en-US" sz="2000" dirty="0" err="1">
                <a:latin typeface="Comic Sans MS" pitchFamily="66" charset="0"/>
              </a:rPr>
              <a:t>S</a:t>
            </a:r>
            <a:r>
              <a:rPr lang="en-US" sz="2000" baseline="-25000" dirty="0" err="1">
                <a:latin typeface="Comic Sans MS" pitchFamily="66" charset="0"/>
              </a:rPr>
              <a:t>k</a:t>
            </a:r>
            <a:r>
              <a:rPr lang="en-US" sz="2000" dirty="0">
                <a:latin typeface="Comic Sans MS" pitchFamily="66" charset="0"/>
              </a:rPr>
              <a:t>}</a:t>
            </a:r>
          </a:p>
          <a:p>
            <a:pPr marL="342900" indent="-342900">
              <a:buFontTx/>
              <a:buChar char="-"/>
            </a:pPr>
            <a:r>
              <a:rPr lang="en-US" sz="2000" dirty="0">
                <a:latin typeface="Comic Sans MS" pitchFamily="66" charset="0"/>
              </a:rPr>
              <a:t>each S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</a:t>
            </a:r>
            <a:r>
              <a:rPr lang="en-US" sz="2400" dirty="0">
                <a:latin typeface="MV Boli" panose="02000500030200090000" pitchFamily="2" charset="0"/>
                <a:cs typeface="MV Boli" panose="02000500030200090000" pitchFamily="2" charset="0"/>
                <a:sym typeface="Symbol" panose="05050102010706020507" pitchFamily="18" charset="2"/>
              </a:rPr>
              <a:t>S</a:t>
            </a:r>
            <a:r>
              <a:rPr lang="en-US" sz="2000" dirty="0">
                <a:latin typeface="Comic Sans MS" pitchFamily="66" charset="0"/>
              </a:rPr>
              <a:t> has a positive cost c(S)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8" name="CasellaDiTesto 3">
            <a:extLst>
              <a:ext uri="{FF2B5EF4-FFF2-40B4-BE49-F238E27FC236}">
                <a16:creationId xmlns:a16="http://schemas.microsoft.com/office/drawing/2014/main" id="{7860E834-9F6F-61AF-F141-AA380CCCCBC5}"/>
              </a:ext>
            </a:extLst>
          </p:cNvPr>
          <p:cNvSpPr txBox="1"/>
          <p:nvPr/>
        </p:nvSpPr>
        <p:spPr>
          <a:xfrm>
            <a:off x="251520" y="2668850"/>
            <a:ext cx="881730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a subcollection </a:t>
            </a:r>
            <a:r>
              <a:rPr lang="en-US" sz="2400" dirty="0">
                <a:latin typeface="MV Boli" panose="02000500030200090000" pitchFamily="2" charset="0"/>
                <a:cs typeface="MV Boli" panose="02000500030200090000" pitchFamily="2" charset="0"/>
              </a:rPr>
              <a:t>C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</a:t>
            </a:r>
            <a:r>
              <a:rPr lang="en-US" sz="2400" dirty="0">
                <a:latin typeface="MV Boli" panose="02000500030200090000" pitchFamily="2" charset="0"/>
                <a:cs typeface="MV Boli" panose="02000500030200090000" pitchFamily="2" charset="0"/>
              </a:rPr>
              <a:t>S</a:t>
            </a:r>
            <a:r>
              <a:rPr lang="en-US" sz="2000" dirty="0">
                <a:latin typeface="Comic Sans MS" pitchFamily="66" charset="0"/>
              </a:rPr>
              <a:t> that covers U (whose union is U)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9" name="CasellaDiTesto 3">
            <a:extLst>
              <a:ext uri="{FF2B5EF4-FFF2-40B4-BE49-F238E27FC236}">
                <a16:creationId xmlns:a16="http://schemas.microsoft.com/office/drawing/2014/main" id="{75641F14-FBDC-6651-33FD-F87C18E9A05D}"/>
              </a:ext>
            </a:extLst>
          </p:cNvPr>
          <p:cNvSpPr txBox="1"/>
          <p:nvPr/>
        </p:nvSpPr>
        <p:spPr>
          <a:xfrm>
            <a:off x="26069" y="3172906"/>
            <a:ext cx="232287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measure (min):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0" name="CasellaDiTesto 3">
            <a:extLst>
              <a:ext uri="{FF2B5EF4-FFF2-40B4-BE49-F238E27FC236}">
                <a16:creationId xmlns:a16="http://schemas.microsoft.com/office/drawing/2014/main" id="{7A51E00A-DBD7-865A-8223-1D1BA3D5F1F6}"/>
              </a:ext>
            </a:extLst>
          </p:cNvPr>
          <p:cNvSpPr txBox="1"/>
          <p:nvPr/>
        </p:nvSpPr>
        <p:spPr>
          <a:xfrm>
            <a:off x="260711" y="3532946"/>
            <a:ext cx="881730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cost of </a:t>
            </a:r>
            <a:r>
              <a:rPr lang="en-US" sz="2000" dirty="0">
                <a:latin typeface="MV Boli" panose="02000500030200090000" pitchFamily="2" charset="0"/>
                <a:cs typeface="MV Boli" panose="02000500030200090000" pitchFamily="2" charset="0"/>
              </a:rPr>
              <a:t>C </a:t>
            </a:r>
            <a:r>
              <a:rPr lang="en-US" sz="2000" dirty="0">
                <a:latin typeface="Comic Sans MS" pitchFamily="66" charset="0"/>
              </a:rPr>
              <a:t>: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1" name="Sottotitolo 3">
            <a:extLst>
              <a:ext uri="{FF2B5EF4-FFF2-40B4-BE49-F238E27FC236}">
                <a16:creationId xmlns:a16="http://schemas.microsoft.com/office/drawing/2014/main" id="{BA4EACBC-C557-9984-0B12-C73DBB34CB26}"/>
              </a:ext>
            </a:extLst>
          </p:cNvPr>
          <p:cNvSpPr txBox="1">
            <a:spLocks/>
          </p:cNvSpPr>
          <p:nvPr/>
        </p:nvSpPr>
        <p:spPr>
          <a:xfrm>
            <a:off x="1637928" y="117632"/>
            <a:ext cx="5868144" cy="8640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en-US" sz="2400" dirty="0">
                <a:solidFill>
                  <a:srgbClr val="FF0000"/>
                </a:solidFill>
                <a:latin typeface="Comic Sans MS" pitchFamily="66" charset="0"/>
                <a:cs typeface="Times New Roman" pitchFamily="18" charset="0"/>
              </a:rPr>
              <a:t>minimum Set Cover problem</a:t>
            </a:r>
          </a:p>
        </p:txBody>
      </p:sp>
      <p:sp>
        <p:nvSpPr>
          <p:cNvPr id="2" name="CasellaDiTesto 3">
            <a:extLst>
              <a:ext uri="{FF2B5EF4-FFF2-40B4-BE49-F238E27FC236}">
                <a16:creationId xmlns:a16="http://schemas.microsoft.com/office/drawing/2014/main" id="{C79ED1BD-A879-E602-B31D-5EB53B85FBB6}"/>
              </a:ext>
            </a:extLst>
          </p:cNvPr>
          <p:cNvSpPr txBox="1"/>
          <p:nvPr/>
        </p:nvSpPr>
        <p:spPr>
          <a:xfrm>
            <a:off x="1683123" y="3363709"/>
            <a:ext cx="50405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latin typeface="Comic Sans MS" pitchFamily="66" charset="0"/>
                <a:sym typeface="Symbol" panose="05050102010706020507" pitchFamily="18" charset="2"/>
              </a:rPr>
              <a:t></a:t>
            </a:r>
            <a:endParaRPr lang="it-IT" sz="2400" dirty="0">
              <a:latin typeface="Comic Sans MS" pitchFamily="66" charset="0"/>
            </a:endParaRPr>
          </a:p>
        </p:txBody>
      </p:sp>
      <p:sp>
        <p:nvSpPr>
          <p:cNvPr id="3" name="CasellaDiTesto 3">
            <a:extLst>
              <a:ext uri="{FF2B5EF4-FFF2-40B4-BE49-F238E27FC236}">
                <a16:creationId xmlns:a16="http://schemas.microsoft.com/office/drawing/2014/main" id="{29FCB794-3D3F-00BC-FA44-ECB2945741B2}"/>
              </a:ext>
            </a:extLst>
          </p:cNvPr>
          <p:cNvSpPr txBox="1"/>
          <p:nvPr/>
        </p:nvSpPr>
        <p:spPr>
          <a:xfrm>
            <a:off x="1575111" y="3832590"/>
            <a:ext cx="82758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omic Sans MS" pitchFamily="66" charset="0"/>
              </a:rPr>
              <a:t>S</a:t>
            </a:r>
            <a:r>
              <a:rPr lang="en-US" dirty="0">
                <a:latin typeface="Comic Sans MS" pitchFamily="66" charset="0"/>
                <a:sym typeface="Symbol" panose="05050102010706020507" pitchFamily="18" charset="2"/>
              </a:rPr>
              <a:t></a:t>
            </a:r>
            <a:r>
              <a:rPr lang="en-US" sz="2000" dirty="0">
                <a:latin typeface="MV Boli" panose="02000500030200090000" pitchFamily="2" charset="0"/>
                <a:cs typeface="MV Boli" panose="02000500030200090000" pitchFamily="2" charset="0"/>
              </a:rPr>
              <a:t>C</a:t>
            </a:r>
            <a:r>
              <a:rPr lang="en-US" dirty="0">
                <a:latin typeface="MV Boli" panose="02000500030200090000" pitchFamily="2" charset="0"/>
                <a:cs typeface="MV Boli" panose="02000500030200090000" pitchFamily="2" charset="0"/>
              </a:rPr>
              <a:t> </a:t>
            </a:r>
            <a:endParaRPr lang="it-IT" dirty="0">
              <a:latin typeface="Comic Sans MS" pitchFamily="66" charset="0"/>
            </a:endParaRPr>
          </a:p>
        </p:txBody>
      </p:sp>
      <p:sp>
        <p:nvSpPr>
          <p:cNvPr id="7" name="CasellaDiTesto 3">
            <a:extLst>
              <a:ext uri="{FF2B5EF4-FFF2-40B4-BE49-F238E27FC236}">
                <a16:creationId xmlns:a16="http://schemas.microsoft.com/office/drawing/2014/main" id="{AA3E13F7-56D0-CD5C-7754-E007C4CC2B04}"/>
              </a:ext>
            </a:extLst>
          </p:cNvPr>
          <p:cNvSpPr txBox="1"/>
          <p:nvPr/>
        </p:nvSpPr>
        <p:spPr>
          <a:xfrm>
            <a:off x="1988903" y="3524814"/>
            <a:ext cx="7200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  <a:cs typeface="MV Boli" panose="02000500030200090000" pitchFamily="2" charset="0"/>
              </a:rPr>
              <a:t>c(S)</a:t>
            </a:r>
            <a:endParaRPr lang="it-IT" sz="2000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1664865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>
            <a:extLst>
              <a:ext uri="{FF2B5EF4-FFF2-40B4-BE49-F238E27FC236}">
                <a16:creationId xmlns:a16="http://schemas.microsoft.com/office/drawing/2014/main" id="{8C908EC2-0B08-0873-DCD6-0A71F9C6DB98}"/>
              </a:ext>
            </a:extLst>
          </p:cNvPr>
          <p:cNvSpPr/>
          <p:nvPr/>
        </p:nvSpPr>
        <p:spPr>
          <a:xfrm>
            <a:off x="1259632" y="1592796"/>
            <a:ext cx="504056" cy="50405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255A3195-ECD6-9AAC-BF96-4CFB677EEDC9}"/>
              </a:ext>
            </a:extLst>
          </p:cNvPr>
          <p:cNvSpPr/>
          <p:nvPr/>
        </p:nvSpPr>
        <p:spPr>
          <a:xfrm>
            <a:off x="3419872" y="1592796"/>
            <a:ext cx="504056" cy="50405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D0FEEF41-874D-95E9-E2AC-6BCAEEDC89CC}"/>
              </a:ext>
            </a:extLst>
          </p:cNvPr>
          <p:cNvSpPr/>
          <p:nvPr/>
        </p:nvSpPr>
        <p:spPr>
          <a:xfrm>
            <a:off x="1259632" y="3356992"/>
            <a:ext cx="504056" cy="50405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1F731191-C00C-507E-07FE-11C266E90935}"/>
              </a:ext>
            </a:extLst>
          </p:cNvPr>
          <p:cNvSpPr/>
          <p:nvPr/>
        </p:nvSpPr>
        <p:spPr>
          <a:xfrm>
            <a:off x="3419872" y="3356992"/>
            <a:ext cx="504056" cy="50405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37501C67-2B49-AE45-4109-574CE72D9860}"/>
              </a:ext>
            </a:extLst>
          </p:cNvPr>
          <p:cNvSpPr/>
          <p:nvPr/>
        </p:nvSpPr>
        <p:spPr>
          <a:xfrm>
            <a:off x="5436096" y="1592796"/>
            <a:ext cx="504056" cy="50405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74B309A0-4CE3-63D5-5C44-770FCA0E0287}"/>
              </a:ext>
            </a:extLst>
          </p:cNvPr>
          <p:cNvSpPr/>
          <p:nvPr/>
        </p:nvSpPr>
        <p:spPr>
          <a:xfrm>
            <a:off x="7596336" y="1592796"/>
            <a:ext cx="504056" cy="50405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B2CF0B6A-1BC2-9BA4-9033-286E43E311C5}"/>
              </a:ext>
            </a:extLst>
          </p:cNvPr>
          <p:cNvSpPr/>
          <p:nvPr/>
        </p:nvSpPr>
        <p:spPr>
          <a:xfrm>
            <a:off x="5436096" y="3356992"/>
            <a:ext cx="504056" cy="50405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BE78B1FD-CB41-162B-DDBB-D06E38382664}"/>
              </a:ext>
            </a:extLst>
          </p:cNvPr>
          <p:cNvSpPr/>
          <p:nvPr/>
        </p:nvSpPr>
        <p:spPr>
          <a:xfrm>
            <a:off x="7596336" y="3356992"/>
            <a:ext cx="504056" cy="50405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ED426A70-1307-E126-1E0D-173476C8B191}"/>
              </a:ext>
            </a:extLst>
          </p:cNvPr>
          <p:cNvSpPr/>
          <p:nvPr/>
        </p:nvSpPr>
        <p:spPr>
          <a:xfrm>
            <a:off x="755576" y="1196752"/>
            <a:ext cx="3744416" cy="3240360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125D0319-A127-D2CB-3FAA-4D28D399FE4D}"/>
              </a:ext>
            </a:extLst>
          </p:cNvPr>
          <p:cNvSpPr/>
          <p:nvPr/>
        </p:nvSpPr>
        <p:spPr>
          <a:xfrm>
            <a:off x="2915815" y="1268760"/>
            <a:ext cx="3744415" cy="3096344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2804B032-EDFC-7A55-EF6A-05D9285059B8}"/>
              </a:ext>
            </a:extLst>
          </p:cNvPr>
          <p:cNvSpPr/>
          <p:nvPr/>
        </p:nvSpPr>
        <p:spPr>
          <a:xfrm>
            <a:off x="1035224" y="1412776"/>
            <a:ext cx="1016496" cy="2736304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1D83265B-058E-9685-BEBC-4ED11A4108F8}"/>
              </a:ext>
            </a:extLst>
          </p:cNvPr>
          <p:cNvSpPr/>
          <p:nvPr/>
        </p:nvSpPr>
        <p:spPr>
          <a:xfrm>
            <a:off x="179512" y="3236608"/>
            <a:ext cx="8352928" cy="962878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FA533DE8-7A46-1EC6-689C-108F48A10CF5}"/>
              </a:ext>
            </a:extLst>
          </p:cNvPr>
          <p:cNvSpPr/>
          <p:nvPr/>
        </p:nvSpPr>
        <p:spPr>
          <a:xfrm>
            <a:off x="5237922" y="1321904"/>
            <a:ext cx="3091069" cy="2653748"/>
          </a:xfrm>
          <a:custGeom>
            <a:avLst/>
            <a:gdLst>
              <a:gd name="connsiteX0" fmla="*/ 0 w 3091069"/>
              <a:gd name="connsiteY0" fmla="*/ 2196548 h 2653748"/>
              <a:gd name="connsiteX1" fmla="*/ 2315817 w 3091069"/>
              <a:gd name="connsiteY1" fmla="*/ 129209 h 2653748"/>
              <a:gd name="connsiteX2" fmla="*/ 2554356 w 3091069"/>
              <a:gd name="connsiteY2" fmla="*/ 0 h 2653748"/>
              <a:gd name="connsiteX3" fmla="*/ 2852530 w 3091069"/>
              <a:gd name="connsiteY3" fmla="*/ 0 h 2653748"/>
              <a:gd name="connsiteX4" fmla="*/ 3001617 w 3091069"/>
              <a:gd name="connsiteY4" fmla="*/ 109331 h 2653748"/>
              <a:gd name="connsiteX5" fmla="*/ 3061252 w 3091069"/>
              <a:gd name="connsiteY5" fmla="*/ 337931 h 2653748"/>
              <a:gd name="connsiteX6" fmla="*/ 3091069 w 3091069"/>
              <a:gd name="connsiteY6" fmla="*/ 2345635 h 2653748"/>
              <a:gd name="connsiteX7" fmla="*/ 2961861 w 3091069"/>
              <a:gd name="connsiteY7" fmla="*/ 2653748 h 2653748"/>
              <a:gd name="connsiteX8" fmla="*/ 268356 w 3091069"/>
              <a:gd name="connsiteY8" fmla="*/ 2643809 h 2653748"/>
              <a:gd name="connsiteX9" fmla="*/ 49695 w 3091069"/>
              <a:gd name="connsiteY9" fmla="*/ 2613992 h 2653748"/>
              <a:gd name="connsiteX10" fmla="*/ 9939 w 3091069"/>
              <a:gd name="connsiteY10" fmla="*/ 2464905 h 2653748"/>
              <a:gd name="connsiteX11" fmla="*/ 0 w 3091069"/>
              <a:gd name="connsiteY11" fmla="*/ 2196548 h 26537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091069" h="2653748">
                <a:moveTo>
                  <a:pt x="0" y="2196548"/>
                </a:moveTo>
                <a:lnTo>
                  <a:pt x="2315817" y="129209"/>
                </a:lnTo>
                <a:lnTo>
                  <a:pt x="2554356" y="0"/>
                </a:lnTo>
                <a:lnTo>
                  <a:pt x="2852530" y="0"/>
                </a:lnTo>
                <a:lnTo>
                  <a:pt x="3001617" y="109331"/>
                </a:lnTo>
                <a:lnTo>
                  <a:pt x="3061252" y="337931"/>
                </a:lnTo>
                <a:lnTo>
                  <a:pt x="3091069" y="2345635"/>
                </a:lnTo>
                <a:lnTo>
                  <a:pt x="2961861" y="2653748"/>
                </a:lnTo>
                <a:lnTo>
                  <a:pt x="268356" y="2643809"/>
                </a:lnTo>
                <a:lnTo>
                  <a:pt x="49695" y="2613992"/>
                </a:lnTo>
                <a:lnTo>
                  <a:pt x="9939" y="2464905"/>
                </a:lnTo>
                <a:lnTo>
                  <a:pt x="0" y="2196548"/>
                </a:lnTo>
                <a:close/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4B28B344-A6B9-3DD6-0FDE-B94EC39922E1}"/>
              </a:ext>
            </a:extLst>
          </p:cNvPr>
          <p:cNvSpPr/>
          <p:nvPr/>
        </p:nvSpPr>
        <p:spPr>
          <a:xfrm>
            <a:off x="5198165" y="1451113"/>
            <a:ext cx="3011557" cy="2474844"/>
          </a:xfrm>
          <a:custGeom>
            <a:avLst/>
            <a:gdLst>
              <a:gd name="connsiteX0" fmla="*/ 0 w 3051313"/>
              <a:gd name="connsiteY0" fmla="*/ 506896 h 2474844"/>
              <a:gd name="connsiteX1" fmla="*/ 39756 w 3051313"/>
              <a:gd name="connsiteY1" fmla="*/ 248478 h 2474844"/>
              <a:gd name="connsiteX2" fmla="*/ 327991 w 3051313"/>
              <a:gd name="connsiteY2" fmla="*/ 29817 h 2474844"/>
              <a:gd name="connsiteX3" fmla="*/ 824948 w 3051313"/>
              <a:gd name="connsiteY3" fmla="*/ 0 h 2474844"/>
              <a:gd name="connsiteX4" fmla="*/ 2882348 w 3051313"/>
              <a:gd name="connsiteY4" fmla="*/ 9939 h 2474844"/>
              <a:gd name="connsiteX5" fmla="*/ 2951921 w 3051313"/>
              <a:gd name="connsiteY5" fmla="*/ 119270 h 2474844"/>
              <a:gd name="connsiteX6" fmla="*/ 3011556 w 3051313"/>
              <a:gd name="connsiteY6" fmla="*/ 437322 h 2474844"/>
              <a:gd name="connsiteX7" fmla="*/ 2991678 w 3051313"/>
              <a:gd name="connsiteY7" fmla="*/ 964096 h 2474844"/>
              <a:gd name="connsiteX8" fmla="*/ 3021495 w 3051313"/>
              <a:gd name="connsiteY8" fmla="*/ 1868557 h 2474844"/>
              <a:gd name="connsiteX9" fmla="*/ 3051313 w 3051313"/>
              <a:gd name="connsiteY9" fmla="*/ 2136913 h 2474844"/>
              <a:gd name="connsiteX10" fmla="*/ 2981739 w 3051313"/>
              <a:gd name="connsiteY10" fmla="*/ 2385391 h 2474844"/>
              <a:gd name="connsiteX11" fmla="*/ 2812774 w 3051313"/>
              <a:gd name="connsiteY11" fmla="*/ 2435087 h 2474844"/>
              <a:gd name="connsiteX12" fmla="*/ 2604052 w 3051313"/>
              <a:gd name="connsiteY12" fmla="*/ 2474844 h 2474844"/>
              <a:gd name="connsiteX13" fmla="*/ 0 w 3051313"/>
              <a:gd name="connsiteY13" fmla="*/ 447261 h 2474844"/>
              <a:gd name="connsiteX14" fmla="*/ 0 w 3051313"/>
              <a:gd name="connsiteY14" fmla="*/ 506896 h 2474844"/>
              <a:gd name="connsiteX0" fmla="*/ 0 w 3071191"/>
              <a:gd name="connsiteY0" fmla="*/ 417444 h 2474844"/>
              <a:gd name="connsiteX1" fmla="*/ 59634 w 3071191"/>
              <a:gd name="connsiteY1" fmla="*/ 248478 h 2474844"/>
              <a:gd name="connsiteX2" fmla="*/ 347869 w 3071191"/>
              <a:gd name="connsiteY2" fmla="*/ 29817 h 2474844"/>
              <a:gd name="connsiteX3" fmla="*/ 844826 w 3071191"/>
              <a:gd name="connsiteY3" fmla="*/ 0 h 2474844"/>
              <a:gd name="connsiteX4" fmla="*/ 2902226 w 3071191"/>
              <a:gd name="connsiteY4" fmla="*/ 9939 h 2474844"/>
              <a:gd name="connsiteX5" fmla="*/ 2971799 w 3071191"/>
              <a:gd name="connsiteY5" fmla="*/ 119270 h 2474844"/>
              <a:gd name="connsiteX6" fmla="*/ 3031434 w 3071191"/>
              <a:gd name="connsiteY6" fmla="*/ 437322 h 2474844"/>
              <a:gd name="connsiteX7" fmla="*/ 3011556 w 3071191"/>
              <a:gd name="connsiteY7" fmla="*/ 964096 h 2474844"/>
              <a:gd name="connsiteX8" fmla="*/ 3041373 w 3071191"/>
              <a:gd name="connsiteY8" fmla="*/ 1868557 h 2474844"/>
              <a:gd name="connsiteX9" fmla="*/ 3071191 w 3071191"/>
              <a:gd name="connsiteY9" fmla="*/ 2136913 h 2474844"/>
              <a:gd name="connsiteX10" fmla="*/ 3001617 w 3071191"/>
              <a:gd name="connsiteY10" fmla="*/ 2385391 h 2474844"/>
              <a:gd name="connsiteX11" fmla="*/ 2832652 w 3071191"/>
              <a:gd name="connsiteY11" fmla="*/ 2435087 h 2474844"/>
              <a:gd name="connsiteX12" fmla="*/ 2623930 w 3071191"/>
              <a:gd name="connsiteY12" fmla="*/ 2474844 h 2474844"/>
              <a:gd name="connsiteX13" fmla="*/ 19878 w 3071191"/>
              <a:gd name="connsiteY13" fmla="*/ 447261 h 2474844"/>
              <a:gd name="connsiteX14" fmla="*/ 0 w 3071191"/>
              <a:gd name="connsiteY14" fmla="*/ 417444 h 2474844"/>
              <a:gd name="connsiteX0" fmla="*/ 0 w 3071191"/>
              <a:gd name="connsiteY0" fmla="*/ 417444 h 2474844"/>
              <a:gd name="connsiteX1" fmla="*/ 69573 w 3071191"/>
              <a:gd name="connsiteY1" fmla="*/ 109330 h 2474844"/>
              <a:gd name="connsiteX2" fmla="*/ 347869 w 3071191"/>
              <a:gd name="connsiteY2" fmla="*/ 29817 h 2474844"/>
              <a:gd name="connsiteX3" fmla="*/ 844826 w 3071191"/>
              <a:gd name="connsiteY3" fmla="*/ 0 h 2474844"/>
              <a:gd name="connsiteX4" fmla="*/ 2902226 w 3071191"/>
              <a:gd name="connsiteY4" fmla="*/ 9939 h 2474844"/>
              <a:gd name="connsiteX5" fmla="*/ 2971799 w 3071191"/>
              <a:gd name="connsiteY5" fmla="*/ 119270 h 2474844"/>
              <a:gd name="connsiteX6" fmla="*/ 3031434 w 3071191"/>
              <a:gd name="connsiteY6" fmla="*/ 437322 h 2474844"/>
              <a:gd name="connsiteX7" fmla="*/ 3011556 w 3071191"/>
              <a:gd name="connsiteY7" fmla="*/ 964096 h 2474844"/>
              <a:gd name="connsiteX8" fmla="*/ 3041373 w 3071191"/>
              <a:gd name="connsiteY8" fmla="*/ 1868557 h 2474844"/>
              <a:gd name="connsiteX9" fmla="*/ 3071191 w 3071191"/>
              <a:gd name="connsiteY9" fmla="*/ 2136913 h 2474844"/>
              <a:gd name="connsiteX10" fmla="*/ 3001617 w 3071191"/>
              <a:gd name="connsiteY10" fmla="*/ 2385391 h 2474844"/>
              <a:gd name="connsiteX11" fmla="*/ 2832652 w 3071191"/>
              <a:gd name="connsiteY11" fmla="*/ 2435087 h 2474844"/>
              <a:gd name="connsiteX12" fmla="*/ 2623930 w 3071191"/>
              <a:gd name="connsiteY12" fmla="*/ 2474844 h 2474844"/>
              <a:gd name="connsiteX13" fmla="*/ 19878 w 3071191"/>
              <a:gd name="connsiteY13" fmla="*/ 447261 h 2474844"/>
              <a:gd name="connsiteX14" fmla="*/ 0 w 3071191"/>
              <a:gd name="connsiteY14" fmla="*/ 417444 h 2474844"/>
              <a:gd name="connsiteX0" fmla="*/ 0 w 3101009"/>
              <a:gd name="connsiteY0" fmla="*/ 318053 h 2474844"/>
              <a:gd name="connsiteX1" fmla="*/ 99391 w 3101009"/>
              <a:gd name="connsiteY1" fmla="*/ 109330 h 2474844"/>
              <a:gd name="connsiteX2" fmla="*/ 377687 w 3101009"/>
              <a:gd name="connsiteY2" fmla="*/ 29817 h 2474844"/>
              <a:gd name="connsiteX3" fmla="*/ 874644 w 3101009"/>
              <a:gd name="connsiteY3" fmla="*/ 0 h 2474844"/>
              <a:gd name="connsiteX4" fmla="*/ 2932044 w 3101009"/>
              <a:gd name="connsiteY4" fmla="*/ 9939 h 2474844"/>
              <a:gd name="connsiteX5" fmla="*/ 3001617 w 3101009"/>
              <a:gd name="connsiteY5" fmla="*/ 119270 h 2474844"/>
              <a:gd name="connsiteX6" fmla="*/ 3061252 w 3101009"/>
              <a:gd name="connsiteY6" fmla="*/ 437322 h 2474844"/>
              <a:gd name="connsiteX7" fmla="*/ 3041374 w 3101009"/>
              <a:gd name="connsiteY7" fmla="*/ 964096 h 2474844"/>
              <a:gd name="connsiteX8" fmla="*/ 3071191 w 3101009"/>
              <a:gd name="connsiteY8" fmla="*/ 1868557 h 2474844"/>
              <a:gd name="connsiteX9" fmla="*/ 3101009 w 3101009"/>
              <a:gd name="connsiteY9" fmla="*/ 2136913 h 2474844"/>
              <a:gd name="connsiteX10" fmla="*/ 3031435 w 3101009"/>
              <a:gd name="connsiteY10" fmla="*/ 2385391 h 2474844"/>
              <a:gd name="connsiteX11" fmla="*/ 2862470 w 3101009"/>
              <a:gd name="connsiteY11" fmla="*/ 2435087 h 2474844"/>
              <a:gd name="connsiteX12" fmla="*/ 2653748 w 3101009"/>
              <a:gd name="connsiteY12" fmla="*/ 2474844 h 2474844"/>
              <a:gd name="connsiteX13" fmla="*/ 49696 w 3101009"/>
              <a:gd name="connsiteY13" fmla="*/ 447261 h 2474844"/>
              <a:gd name="connsiteX14" fmla="*/ 0 w 3101009"/>
              <a:gd name="connsiteY14" fmla="*/ 318053 h 2474844"/>
              <a:gd name="connsiteX0" fmla="*/ 0 w 3101009"/>
              <a:gd name="connsiteY0" fmla="*/ 318053 h 2474844"/>
              <a:gd name="connsiteX1" fmla="*/ 139147 w 3101009"/>
              <a:gd name="connsiteY1" fmla="*/ 59634 h 2474844"/>
              <a:gd name="connsiteX2" fmla="*/ 377687 w 3101009"/>
              <a:gd name="connsiteY2" fmla="*/ 29817 h 2474844"/>
              <a:gd name="connsiteX3" fmla="*/ 874644 w 3101009"/>
              <a:gd name="connsiteY3" fmla="*/ 0 h 2474844"/>
              <a:gd name="connsiteX4" fmla="*/ 2932044 w 3101009"/>
              <a:gd name="connsiteY4" fmla="*/ 9939 h 2474844"/>
              <a:gd name="connsiteX5" fmla="*/ 3001617 w 3101009"/>
              <a:gd name="connsiteY5" fmla="*/ 119270 h 2474844"/>
              <a:gd name="connsiteX6" fmla="*/ 3061252 w 3101009"/>
              <a:gd name="connsiteY6" fmla="*/ 437322 h 2474844"/>
              <a:gd name="connsiteX7" fmla="*/ 3041374 w 3101009"/>
              <a:gd name="connsiteY7" fmla="*/ 964096 h 2474844"/>
              <a:gd name="connsiteX8" fmla="*/ 3071191 w 3101009"/>
              <a:gd name="connsiteY8" fmla="*/ 1868557 h 2474844"/>
              <a:gd name="connsiteX9" fmla="*/ 3101009 w 3101009"/>
              <a:gd name="connsiteY9" fmla="*/ 2136913 h 2474844"/>
              <a:gd name="connsiteX10" fmla="*/ 3031435 w 3101009"/>
              <a:gd name="connsiteY10" fmla="*/ 2385391 h 2474844"/>
              <a:gd name="connsiteX11" fmla="*/ 2862470 w 3101009"/>
              <a:gd name="connsiteY11" fmla="*/ 2435087 h 2474844"/>
              <a:gd name="connsiteX12" fmla="*/ 2653748 w 3101009"/>
              <a:gd name="connsiteY12" fmla="*/ 2474844 h 2474844"/>
              <a:gd name="connsiteX13" fmla="*/ 49696 w 3101009"/>
              <a:gd name="connsiteY13" fmla="*/ 447261 h 2474844"/>
              <a:gd name="connsiteX14" fmla="*/ 0 w 3101009"/>
              <a:gd name="connsiteY14" fmla="*/ 318053 h 2474844"/>
              <a:gd name="connsiteX0" fmla="*/ 39756 w 3051313"/>
              <a:gd name="connsiteY0" fmla="*/ 308114 h 2474844"/>
              <a:gd name="connsiteX1" fmla="*/ 89451 w 3051313"/>
              <a:gd name="connsiteY1" fmla="*/ 59634 h 2474844"/>
              <a:gd name="connsiteX2" fmla="*/ 327991 w 3051313"/>
              <a:gd name="connsiteY2" fmla="*/ 29817 h 2474844"/>
              <a:gd name="connsiteX3" fmla="*/ 824948 w 3051313"/>
              <a:gd name="connsiteY3" fmla="*/ 0 h 2474844"/>
              <a:gd name="connsiteX4" fmla="*/ 2882348 w 3051313"/>
              <a:gd name="connsiteY4" fmla="*/ 9939 h 2474844"/>
              <a:gd name="connsiteX5" fmla="*/ 2951921 w 3051313"/>
              <a:gd name="connsiteY5" fmla="*/ 119270 h 2474844"/>
              <a:gd name="connsiteX6" fmla="*/ 3011556 w 3051313"/>
              <a:gd name="connsiteY6" fmla="*/ 437322 h 2474844"/>
              <a:gd name="connsiteX7" fmla="*/ 2991678 w 3051313"/>
              <a:gd name="connsiteY7" fmla="*/ 964096 h 2474844"/>
              <a:gd name="connsiteX8" fmla="*/ 3021495 w 3051313"/>
              <a:gd name="connsiteY8" fmla="*/ 1868557 h 2474844"/>
              <a:gd name="connsiteX9" fmla="*/ 3051313 w 3051313"/>
              <a:gd name="connsiteY9" fmla="*/ 2136913 h 2474844"/>
              <a:gd name="connsiteX10" fmla="*/ 2981739 w 3051313"/>
              <a:gd name="connsiteY10" fmla="*/ 2385391 h 2474844"/>
              <a:gd name="connsiteX11" fmla="*/ 2812774 w 3051313"/>
              <a:gd name="connsiteY11" fmla="*/ 2435087 h 2474844"/>
              <a:gd name="connsiteX12" fmla="*/ 2604052 w 3051313"/>
              <a:gd name="connsiteY12" fmla="*/ 2474844 h 2474844"/>
              <a:gd name="connsiteX13" fmla="*/ 0 w 3051313"/>
              <a:gd name="connsiteY13" fmla="*/ 447261 h 2474844"/>
              <a:gd name="connsiteX14" fmla="*/ 39756 w 3051313"/>
              <a:gd name="connsiteY14" fmla="*/ 308114 h 2474844"/>
              <a:gd name="connsiteX0" fmla="*/ 0 w 3011557"/>
              <a:gd name="connsiteY0" fmla="*/ 308114 h 2474844"/>
              <a:gd name="connsiteX1" fmla="*/ 49695 w 3011557"/>
              <a:gd name="connsiteY1" fmla="*/ 59634 h 2474844"/>
              <a:gd name="connsiteX2" fmla="*/ 288235 w 3011557"/>
              <a:gd name="connsiteY2" fmla="*/ 29817 h 2474844"/>
              <a:gd name="connsiteX3" fmla="*/ 785192 w 3011557"/>
              <a:gd name="connsiteY3" fmla="*/ 0 h 2474844"/>
              <a:gd name="connsiteX4" fmla="*/ 2842592 w 3011557"/>
              <a:gd name="connsiteY4" fmla="*/ 9939 h 2474844"/>
              <a:gd name="connsiteX5" fmla="*/ 2912165 w 3011557"/>
              <a:gd name="connsiteY5" fmla="*/ 119270 h 2474844"/>
              <a:gd name="connsiteX6" fmla="*/ 2971800 w 3011557"/>
              <a:gd name="connsiteY6" fmla="*/ 437322 h 2474844"/>
              <a:gd name="connsiteX7" fmla="*/ 2951922 w 3011557"/>
              <a:gd name="connsiteY7" fmla="*/ 964096 h 2474844"/>
              <a:gd name="connsiteX8" fmla="*/ 2981739 w 3011557"/>
              <a:gd name="connsiteY8" fmla="*/ 1868557 h 2474844"/>
              <a:gd name="connsiteX9" fmla="*/ 3011557 w 3011557"/>
              <a:gd name="connsiteY9" fmla="*/ 2136913 h 2474844"/>
              <a:gd name="connsiteX10" fmla="*/ 2941983 w 3011557"/>
              <a:gd name="connsiteY10" fmla="*/ 2385391 h 2474844"/>
              <a:gd name="connsiteX11" fmla="*/ 2773018 w 3011557"/>
              <a:gd name="connsiteY11" fmla="*/ 2435087 h 2474844"/>
              <a:gd name="connsiteX12" fmla="*/ 2564296 w 3011557"/>
              <a:gd name="connsiteY12" fmla="*/ 2474844 h 2474844"/>
              <a:gd name="connsiteX13" fmla="*/ 69574 w 3011557"/>
              <a:gd name="connsiteY13" fmla="*/ 516835 h 2474844"/>
              <a:gd name="connsiteX14" fmla="*/ 0 w 3011557"/>
              <a:gd name="connsiteY14" fmla="*/ 308114 h 2474844"/>
              <a:gd name="connsiteX0" fmla="*/ 0 w 3011557"/>
              <a:gd name="connsiteY0" fmla="*/ 308114 h 2474844"/>
              <a:gd name="connsiteX1" fmla="*/ 49695 w 3011557"/>
              <a:gd name="connsiteY1" fmla="*/ 59634 h 2474844"/>
              <a:gd name="connsiteX2" fmla="*/ 288235 w 3011557"/>
              <a:gd name="connsiteY2" fmla="*/ 29817 h 2474844"/>
              <a:gd name="connsiteX3" fmla="*/ 785192 w 3011557"/>
              <a:gd name="connsiteY3" fmla="*/ 0 h 2474844"/>
              <a:gd name="connsiteX4" fmla="*/ 2842592 w 3011557"/>
              <a:gd name="connsiteY4" fmla="*/ 9939 h 2474844"/>
              <a:gd name="connsiteX5" fmla="*/ 2951921 w 3011557"/>
              <a:gd name="connsiteY5" fmla="*/ 159027 h 2474844"/>
              <a:gd name="connsiteX6" fmla="*/ 2971800 w 3011557"/>
              <a:gd name="connsiteY6" fmla="*/ 437322 h 2474844"/>
              <a:gd name="connsiteX7" fmla="*/ 2951922 w 3011557"/>
              <a:gd name="connsiteY7" fmla="*/ 964096 h 2474844"/>
              <a:gd name="connsiteX8" fmla="*/ 2981739 w 3011557"/>
              <a:gd name="connsiteY8" fmla="*/ 1868557 h 2474844"/>
              <a:gd name="connsiteX9" fmla="*/ 3011557 w 3011557"/>
              <a:gd name="connsiteY9" fmla="*/ 2136913 h 2474844"/>
              <a:gd name="connsiteX10" fmla="*/ 2941983 w 3011557"/>
              <a:gd name="connsiteY10" fmla="*/ 2385391 h 2474844"/>
              <a:gd name="connsiteX11" fmla="*/ 2773018 w 3011557"/>
              <a:gd name="connsiteY11" fmla="*/ 2435087 h 2474844"/>
              <a:gd name="connsiteX12" fmla="*/ 2564296 w 3011557"/>
              <a:gd name="connsiteY12" fmla="*/ 2474844 h 2474844"/>
              <a:gd name="connsiteX13" fmla="*/ 69574 w 3011557"/>
              <a:gd name="connsiteY13" fmla="*/ 516835 h 2474844"/>
              <a:gd name="connsiteX14" fmla="*/ 0 w 3011557"/>
              <a:gd name="connsiteY14" fmla="*/ 308114 h 24748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11557" h="2474844">
                <a:moveTo>
                  <a:pt x="0" y="308114"/>
                </a:moveTo>
                <a:lnTo>
                  <a:pt x="49695" y="59634"/>
                </a:lnTo>
                <a:lnTo>
                  <a:pt x="288235" y="29817"/>
                </a:lnTo>
                <a:lnTo>
                  <a:pt x="785192" y="0"/>
                </a:lnTo>
                <a:lnTo>
                  <a:pt x="2842592" y="9939"/>
                </a:lnTo>
                <a:lnTo>
                  <a:pt x="2951921" y="159027"/>
                </a:lnTo>
                <a:lnTo>
                  <a:pt x="2971800" y="437322"/>
                </a:lnTo>
                <a:lnTo>
                  <a:pt x="2951922" y="964096"/>
                </a:lnTo>
                <a:lnTo>
                  <a:pt x="2981739" y="1868557"/>
                </a:lnTo>
                <a:lnTo>
                  <a:pt x="3011557" y="2136913"/>
                </a:lnTo>
                <a:lnTo>
                  <a:pt x="2941983" y="2385391"/>
                </a:lnTo>
                <a:lnTo>
                  <a:pt x="2773018" y="2435087"/>
                </a:lnTo>
                <a:lnTo>
                  <a:pt x="2564296" y="2474844"/>
                </a:lnTo>
                <a:lnTo>
                  <a:pt x="69574" y="516835"/>
                </a:lnTo>
                <a:lnTo>
                  <a:pt x="0" y="308114"/>
                </a:lnTo>
                <a:close/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CasellaDiTesto 3">
            <a:extLst>
              <a:ext uri="{FF2B5EF4-FFF2-40B4-BE49-F238E27FC236}">
                <a16:creationId xmlns:a16="http://schemas.microsoft.com/office/drawing/2014/main" id="{3CC5A069-4F39-EA37-AF18-3DA0958BAC8A}"/>
              </a:ext>
            </a:extLst>
          </p:cNvPr>
          <p:cNvSpPr txBox="1"/>
          <p:nvPr/>
        </p:nvSpPr>
        <p:spPr>
          <a:xfrm>
            <a:off x="812909" y="878596"/>
            <a:ext cx="4613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3366FF"/>
                </a:solidFill>
                <a:latin typeface="Comic Sans MS" pitchFamily="66" charset="0"/>
              </a:rPr>
              <a:t>4</a:t>
            </a:r>
            <a:endParaRPr lang="it-IT" sz="24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20" name="CasellaDiTesto 3">
            <a:extLst>
              <a:ext uri="{FF2B5EF4-FFF2-40B4-BE49-F238E27FC236}">
                <a16:creationId xmlns:a16="http://schemas.microsoft.com/office/drawing/2014/main" id="{A133F68F-449B-9E6C-28B4-B8D3C41E369C}"/>
              </a:ext>
            </a:extLst>
          </p:cNvPr>
          <p:cNvSpPr txBox="1"/>
          <p:nvPr/>
        </p:nvSpPr>
        <p:spPr>
          <a:xfrm>
            <a:off x="4582650" y="878596"/>
            <a:ext cx="4613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3366FF"/>
                </a:solidFill>
                <a:latin typeface="Comic Sans MS" pitchFamily="66" charset="0"/>
              </a:rPr>
              <a:t>4</a:t>
            </a:r>
            <a:endParaRPr lang="it-IT" sz="24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21" name="CasellaDiTesto 3">
            <a:extLst>
              <a:ext uri="{FF2B5EF4-FFF2-40B4-BE49-F238E27FC236}">
                <a16:creationId xmlns:a16="http://schemas.microsoft.com/office/drawing/2014/main" id="{0CB32515-B437-815E-446D-2388714E94FB}"/>
              </a:ext>
            </a:extLst>
          </p:cNvPr>
          <p:cNvSpPr txBox="1"/>
          <p:nvPr/>
        </p:nvSpPr>
        <p:spPr>
          <a:xfrm>
            <a:off x="2051720" y="1340261"/>
            <a:ext cx="4613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3366FF"/>
                </a:solidFill>
                <a:latin typeface="Comic Sans MS" pitchFamily="66" charset="0"/>
              </a:rPr>
              <a:t>2</a:t>
            </a:r>
            <a:endParaRPr lang="it-IT" sz="24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22" name="CasellaDiTesto 3">
            <a:extLst>
              <a:ext uri="{FF2B5EF4-FFF2-40B4-BE49-F238E27FC236}">
                <a16:creationId xmlns:a16="http://schemas.microsoft.com/office/drawing/2014/main" id="{7953250A-6542-8982-B67B-E0979557090E}"/>
              </a:ext>
            </a:extLst>
          </p:cNvPr>
          <p:cNvSpPr txBox="1"/>
          <p:nvPr/>
        </p:nvSpPr>
        <p:spPr>
          <a:xfrm>
            <a:off x="63488" y="2840157"/>
            <a:ext cx="4613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3366FF"/>
                </a:solidFill>
                <a:latin typeface="Comic Sans MS" pitchFamily="66" charset="0"/>
              </a:rPr>
              <a:t>3</a:t>
            </a:r>
            <a:endParaRPr lang="it-IT" sz="24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23" name="CasellaDiTesto 3">
            <a:extLst>
              <a:ext uri="{FF2B5EF4-FFF2-40B4-BE49-F238E27FC236}">
                <a16:creationId xmlns:a16="http://schemas.microsoft.com/office/drawing/2014/main" id="{55CBD189-E1EE-1009-883C-C1F32DC9FC84}"/>
              </a:ext>
            </a:extLst>
          </p:cNvPr>
          <p:cNvSpPr txBox="1"/>
          <p:nvPr/>
        </p:nvSpPr>
        <p:spPr>
          <a:xfrm>
            <a:off x="6863782" y="1064500"/>
            <a:ext cx="4613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3366FF"/>
                </a:solidFill>
                <a:latin typeface="Comic Sans MS" pitchFamily="66" charset="0"/>
              </a:rPr>
              <a:t>9</a:t>
            </a:r>
            <a:endParaRPr lang="it-IT" sz="24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24" name="CasellaDiTesto 3">
            <a:extLst>
              <a:ext uri="{FF2B5EF4-FFF2-40B4-BE49-F238E27FC236}">
                <a16:creationId xmlns:a16="http://schemas.microsoft.com/office/drawing/2014/main" id="{892E88E9-091C-52B4-6C4A-A9765D75D854}"/>
              </a:ext>
            </a:extLst>
          </p:cNvPr>
          <p:cNvSpPr txBox="1"/>
          <p:nvPr/>
        </p:nvSpPr>
        <p:spPr>
          <a:xfrm>
            <a:off x="8292175" y="2288435"/>
            <a:ext cx="4613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3366FF"/>
                </a:solidFill>
                <a:latin typeface="Comic Sans MS" pitchFamily="66" charset="0"/>
              </a:rPr>
              <a:t>6</a:t>
            </a:r>
            <a:endParaRPr lang="it-IT" sz="2400" dirty="0">
              <a:solidFill>
                <a:srgbClr val="3366FF"/>
              </a:solidFill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936623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>
            <a:extLst>
              <a:ext uri="{FF2B5EF4-FFF2-40B4-BE49-F238E27FC236}">
                <a16:creationId xmlns:a16="http://schemas.microsoft.com/office/drawing/2014/main" id="{8C908EC2-0B08-0873-DCD6-0A71F9C6DB98}"/>
              </a:ext>
            </a:extLst>
          </p:cNvPr>
          <p:cNvSpPr/>
          <p:nvPr/>
        </p:nvSpPr>
        <p:spPr>
          <a:xfrm>
            <a:off x="1259632" y="1592796"/>
            <a:ext cx="504056" cy="50405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255A3195-ECD6-9AAC-BF96-4CFB677EEDC9}"/>
              </a:ext>
            </a:extLst>
          </p:cNvPr>
          <p:cNvSpPr/>
          <p:nvPr/>
        </p:nvSpPr>
        <p:spPr>
          <a:xfrm>
            <a:off x="3419872" y="1592796"/>
            <a:ext cx="504056" cy="50405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D0FEEF41-874D-95E9-E2AC-6BCAEEDC89CC}"/>
              </a:ext>
            </a:extLst>
          </p:cNvPr>
          <p:cNvSpPr/>
          <p:nvPr/>
        </p:nvSpPr>
        <p:spPr>
          <a:xfrm>
            <a:off x="1259632" y="3356992"/>
            <a:ext cx="504056" cy="50405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1F731191-C00C-507E-07FE-11C266E90935}"/>
              </a:ext>
            </a:extLst>
          </p:cNvPr>
          <p:cNvSpPr/>
          <p:nvPr/>
        </p:nvSpPr>
        <p:spPr>
          <a:xfrm>
            <a:off x="3419872" y="3356992"/>
            <a:ext cx="504056" cy="50405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37501C67-2B49-AE45-4109-574CE72D9860}"/>
              </a:ext>
            </a:extLst>
          </p:cNvPr>
          <p:cNvSpPr/>
          <p:nvPr/>
        </p:nvSpPr>
        <p:spPr>
          <a:xfrm>
            <a:off x="5436096" y="1592796"/>
            <a:ext cx="504056" cy="50405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74B309A0-4CE3-63D5-5C44-770FCA0E0287}"/>
              </a:ext>
            </a:extLst>
          </p:cNvPr>
          <p:cNvSpPr/>
          <p:nvPr/>
        </p:nvSpPr>
        <p:spPr>
          <a:xfrm>
            <a:off x="7596336" y="1592796"/>
            <a:ext cx="504056" cy="50405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B2CF0B6A-1BC2-9BA4-9033-286E43E311C5}"/>
              </a:ext>
            </a:extLst>
          </p:cNvPr>
          <p:cNvSpPr/>
          <p:nvPr/>
        </p:nvSpPr>
        <p:spPr>
          <a:xfrm>
            <a:off x="5436096" y="3356992"/>
            <a:ext cx="504056" cy="50405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BE78B1FD-CB41-162B-DDBB-D06E38382664}"/>
              </a:ext>
            </a:extLst>
          </p:cNvPr>
          <p:cNvSpPr/>
          <p:nvPr/>
        </p:nvSpPr>
        <p:spPr>
          <a:xfrm>
            <a:off x="7596336" y="3356992"/>
            <a:ext cx="504056" cy="50405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ED426A70-1307-E126-1E0D-173476C8B191}"/>
              </a:ext>
            </a:extLst>
          </p:cNvPr>
          <p:cNvSpPr/>
          <p:nvPr/>
        </p:nvSpPr>
        <p:spPr>
          <a:xfrm>
            <a:off x="755576" y="1196752"/>
            <a:ext cx="3744416" cy="3240360"/>
          </a:xfrm>
          <a:prstGeom prst="round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125D0319-A127-D2CB-3FAA-4D28D399FE4D}"/>
              </a:ext>
            </a:extLst>
          </p:cNvPr>
          <p:cNvSpPr/>
          <p:nvPr/>
        </p:nvSpPr>
        <p:spPr>
          <a:xfrm>
            <a:off x="2915815" y="1268760"/>
            <a:ext cx="3744415" cy="3096344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2804B032-EDFC-7A55-EF6A-05D9285059B8}"/>
              </a:ext>
            </a:extLst>
          </p:cNvPr>
          <p:cNvSpPr/>
          <p:nvPr/>
        </p:nvSpPr>
        <p:spPr>
          <a:xfrm>
            <a:off x="1035224" y="1412776"/>
            <a:ext cx="1016496" cy="2736304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1D83265B-058E-9685-BEBC-4ED11A4108F8}"/>
              </a:ext>
            </a:extLst>
          </p:cNvPr>
          <p:cNvSpPr/>
          <p:nvPr/>
        </p:nvSpPr>
        <p:spPr>
          <a:xfrm>
            <a:off x="179512" y="3236608"/>
            <a:ext cx="8352928" cy="962878"/>
          </a:xfrm>
          <a:prstGeom prst="round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FA533DE8-7A46-1EC6-689C-108F48A10CF5}"/>
              </a:ext>
            </a:extLst>
          </p:cNvPr>
          <p:cNvSpPr/>
          <p:nvPr/>
        </p:nvSpPr>
        <p:spPr>
          <a:xfrm>
            <a:off x="5237922" y="1321904"/>
            <a:ext cx="3091069" cy="2653748"/>
          </a:xfrm>
          <a:custGeom>
            <a:avLst/>
            <a:gdLst>
              <a:gd name="connsiteX0" fmla="*/ 0 w 3091069"/>
              <a:gd name="connsiteY0" fmla="*/ 2196548 h 2653748"/>
              <a:gd name="connsiteX1" fmla="*/ 2315817 w 3091069"/>
              <a:gd name="connsiteY1" fmla="*/ 129209 h 2653748"/>
              <a:gd name="connsiteX2" fmla="*/ 2554356 w 3091069"/>
              <a:gd name="connsiteY2" fmla="*/ 0 h 2653748"/>
              <a:gd name="connsiteX3" fmla="*/ 2852530 w 3091069"/>
              <a:gd name="connsiteY3" fmla="*/ 0 h 2653748"/>
              <a:gd name="connsiteX4" fmla="*/ 3001617 w 3091069"/>
              <a:gd name="connsiteY4" fmla="*/ 109331 h 2653748"/>
              <a:gd name="connsiteX5" fmla="*/ 3061252 w 3091069"/>
              <a:gd name="connsiteY5" fmla="*/ 337931 h 2653748"/>
              <a:gd name="connsiteX6" fmla="*/ 3091069 w 3091069"/>
              <a:gd name="connsiteY6" fmla="*/ 2345635 h 2653748"/>
              <a:gd name="connsiteX7" fmla="*/ 2961861 w 3091069"/>
              <a:gd name="connsiteY7" fmla="*/ 2653748 h 2653748"/>
              <a:gd name="connsiteX8" fmla="*/ 268356 w 3091069"/>
              <a:gd name="connsiteY8" fmla="*/ 2643809 h 2653748"/>
              <a:gd name="connsiteX9" fmla="*/ 49695 w 3091069"/>
              <a:gd name="connsiteY9" fmla="*/ 2613992 h 2653748"/>
              <a:gd name="connsiteX10" fmla="*/ 9939 w 3091069"/>
              <a:gd name="connsiteY10" fmla="*/ 2464905 h 2653748"/>
              <a:gd name="connsiteX11" fmla="*/ 0 w 3091069"/>
              <a:gd name="connsiteY11" fmla="*/ 2196548 h 26537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091069" h="2653748">
                <a:moveTo>
                  <a:pt x="0" y="2196548"/>
                </a:moveTo>
                <a:lnTo>
                  <a:pt x="2315817" y="129209"/>
                </a:lnTo>
                <a:lnTo>
                  <a:pt x="2554356" y="0"/>
                </a:lnTo>
                <a:lnTo>
                  <a:pt x="2852530" y="0"/>
                </a:lnTo>
                <a:lnTo>
                  <a:pt x="3001617" y="109331"/>
                </a:lnTo>
                <a:lnTo>
                  <a:pt x="3061252" y="337931"/>
                </a:lnTo>
                <a:lnTo>
                  <a:pt x="3091069" y="2345635"/>
                </a:lnTo>
                <a:lnTo>
                  <a:pt x="2961861" y="2653748"/>
                </a:lnTo>
                <a:lnTo>
                  <a:pt x="268356" y="2643809"/>
                </a:lnTo>
                <a:lnTo>
                  <a:pt x="49695" y="2613992"/>
                </a:lnTo>
                <a:lnTo>
                  <a:pt x="9939" y="2464905"/>
                </a:lnTo>
                <a:lnTo>
                  <a:pt x="0" y="2196548"/>
                </a:lnTo>
                <a:close/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4B28B344-A6B9-3DD6-0FDE-B94EC39922E1}"/>
              </a:ext>
            </a:extLst>
          </p:cNvPr>
          <p:cNvSpPr/>
          <p:nvPr/>
        </p:nvSpPr>
        <p:spPr>
          <a:xfrm>
            <a:off x="5198165" y="1451113"/>
            <a:ext cx="3011557" cy="2474844"/>
          </a:xfrm>
          <a:custGeom>
            <a:avLst/>
            <a:gdLst>
              <a:gd name="connsiteX0" fmla="*/ 0 w 3051313"/>
              <a:gd name="connsiteY0" fmla="*/ 506896 h 2474844"/>
              <a:gd name="connsiteX1" fmla="*/ 39756 w 3051313"/>
              <a:gd name="connsiteY1" fmla="*/ 248478 h 2474844"/>
              <a:gd name="connsiteX2" fmla="*/ 327991 w 3051313"/>
              <a:gd name="connsiteY2" fmla="*/ 29817 h 2474844"/>
              <a:gd name="connsiteX3" fmla="*/ 824948 w 3051313"/>
              <a:gd name="connsiteY3" fmla="*/ 0 h 2474844"/>
              <a:gd name="connsiteX4" fmla="*/ 2882348 w 3051313"/>
              <a:gd name="connsiteY4" fmla="*/ 9939 h 2474844"/>
              <a:gd name="connsiteX5" fmla="*/ 2951921 w 3051313"/>
              <a:gd name="connsiteY5" fmla="*/ 119270 h 2474844"/>
              <a:gd name="connsiteX6" fmla="*/ 3011556 w 3051313"/>
              <a:gd name="connsiteY6" fmla="*/ 437322 h 2474844"/>
              <a:gd name="connsiteX7" fmla="*/ 2991678 w 3051313"/>
              <a:gd name="connsiteY7" fmla="*/ 964096 h 2474844"/>
              <a:gd name="connsiteX8" fmla="*/ 3021495 w 3051313"/>
              <a:gd name="connsiteY8" fmla="*/ 1868557 h 2474844"/>
              <a:gd name="connsiteX9" fmla="*/ 3051313 w 3051313"/>
              <a:gd name="connsiteY9" fmla="*/ 2136913 h 2474844"/>
              <a:gd name="connsiteX10" fmla="*/ 2981739 w 3051313"/>
              <a:gd name="connsiteY10" fmla="*/ 2385391 h 2474844"/>
              <a:gd name="connsiteX11" fmla="*/ 2812774 w 3051313"/>
              <a:gd name="connsiteY11" fmla="*/ 2435087 h 2474844"/>
              <a:gd name="connsiteX12" fmla="*/ 2604052 w 3051313"/>
              <a:gd name="connsiteY12" fmla="*/ 2474844 h 2474844"/>
              <a:gd name="connsiteX13" fmla="*/ 0 w 3051313"/>
              <a:gd name="connsiteY13" fmla="*/ 447261 h 2474844"/>
              <a:gd name="connsiteX14" fmla="*/ 0 w 3051313"/>
              <a:gd name="connsiteY14" fmla="*/ 506896 h 2474844"/>
              <a:gd name="connsiteX0" fmla="*/ 0 w 3071191"/>
              <a:gd name="connsiteY0" fmla="*/ 417444 h 2474844"/>
              <a:gd name="connsiteX1" fmla="*/ 59634 w 3071191"/>
              <a:gd name="connsiteY1" fmla="*/ 248478 h 2474844"/>
              <a:gd name="connsiteX2" fmla="*/ 347869 w 3071191"/>
              <a:gd name="connsiteY2" fmla="*/ 29817 h 2474844"/>
              <a:gd name="connsiteX3" fmla="*/ 844826 w 3071191"/>
              <a:gd name="connsiteY3" fmla="*/ 0 h 2474844"/>
              <a:gd name="connsiteX4" fmla="*/ 2902226 w 3071191"/>
              <a:gd name="connsiteY4" fmla="*/ 9939 h 2474844"/>
              <a:gd name="connsiteX5" fmla="*/ 2971799 w 3071191"/>
              <a:gd name="connsiteY5" fmla="*/ 119270 h 2474844"/>
              <a:gd name="connsiteX6" fmla="*/ 3031434 w 3071191"/>
              <a:gd name="connsiteY6" fmla="*/ 437322 h 2474844"/>
              <a:gd name="connsiteX7" fmla="*/ 3011556 w 3071191"/>
              <a:gd name="connsiteY7" fmla="*/ 964096 h 2474844"/>
              <a:gd name="connsiteX8" fmla="*/ 3041373 w 3071191"/>
              <a:gd name="connsiteY8" fmla="*/ 1868557 h 2474844"/>
              <a:gd name="connsiteX9" fmla="*/ 3071191 w 3071191"/>
              <a:gd name="connsiteY9" fmla="*/ 2136913 h 2474844"/>
              <a:gd name="connsiteX10" fmla="*/ 3001617 w 3071191"/>
              <a:gd name="connsiteY10" fmla="*/ 2385391 h 2474844"/>
              <a:gd name="connsiteX11" fmla="*/ 2832652 w 3071191"/>
              <a:gd name="connsiteY11" fmla="*/ 2435087 h 2474844"/>
              <a:gd name="connsiteX12" fmla="*/ 2623930 w 3071191"/>
              <a:gd name="connsiteY12" fmla="*/ 2474844 h 2474844"/>
              <a:gd name="connsiteX13" fmla="*/ 19878 w 3071191"/>
              <a:gd name="connsiteY13" fmla="*/ 447261 h 2474844"/>
              <a:gd name="connsiteX14" fmla="*/ 0 w 3071191"/>
              <a:gd name="connsiteY14" fmla="*/ 417444 h 2474844"/>
              <a:gd name="connsiteX0" fmla="*/ 0 w 3071191"/>
              <a:gd name="connsiteY0" fmla="*/ 417444 h 2474844"/>
              <a:gd name="connsiteX1" fmla="*/ 69573 w 3071191"/>
              <a:gd name="connsiteY1" fmla="*/ 109330 h 2474844"/>
              <a:gd name="connsiteX2" fmla="*/ 347869 w 3071191"/>
              <a:gd name="connsiteY2" fmla="*/ 29817 h 2474844"/>
              <a:gd name="connsiteX3" fmla="*/ 844826 w 3071191"/>
              <a:gd name="connsiteY3" fmla="*/ 0 h 2474844"/>
              <a:gd name="connsiteX4" fmla="*/ 2902226 w 3071191"/>
              <a:gd name="connsiteY4" fmla="*/ 9939 h 2474844"/>
              <a:gd name="connsiteX5" fmla="*/ 2971799 w 3071191"/>
              <a:gd name="connsiteY5" fmla="*/ 119270 h 2474844"/>
              <a:gd name="connsiteX6" fmla="*/ 3031434 w 3071191"/>
              <a:gd name="connsiteY6" fmla="*/ 437322 h 2474844"/>
              <a:gd name="connsiteX7" fmla="*/ 3011556 w 3071191"/>
              <a:gd name="connsiteY7" fmla="*/ 964096 h 2474844"/>
              <a:gd name="connsiteX8" fmla="*/ 3041373 w 3071191"/>
              <a:gd name="connsiteY8" fmla="*/ 1868557 h 2474844"/>
              <a:gd name="connsiteX9" fmla="*/ 3071191 w 3071191"/>
              <a:gd name="connsiteY9" fmla="*/ 2136913 h 2474844"/>
              <a:gd name="connsiteX10" fmla="*/ 3001617 w 3071191"/>
              <a:gd name="connsiteY10" fmla="*/ 2385391 h 2474844"/>
              <a:gd name="connsiteX11" fmla="*/ 2832652 w 3071191"/>
              <a:gd name="connsiteY11" fmla="*/ 2435087 h 2474844"/>
              <a:gd name="connsiteX12" fmla="*/ 2623930 w 3071191"/>
              <a:gd name="connsiteY12" fmla="*/ 2474844 h 2474844"/>
              <a:gd name="connsiteX13" fmla="*/ 19878 w 3071191"/>
              <a:gd name="connsiteY13" fmla="*/ 447261 h 2474844"/>
              <a:gd name="connsiteX14" fmla="*/ 0 w 3071191"/>
              <a:gd name="connsiteY14" fmla="*/ 417444 h 2474844"/>
              <a:gd name="connsiteX0" fmla="*/ 0 w 3101009"/>
              <a:gd name="connsiteY0" fmla="*/ 318053 h 2474844"/>
              <a:gd name="connsiteX1" fmla="*/ 99391 w 3101009"/>
              <a:gd name="connsiteY1" fmla="*/ 109330 h 2474844"/>
              <a:gd name="connsiteX2" fmla="*/ 377687 w 3101009"/>
              <a:gd name="connsiteY2" fmla="*/ 29817 h 2474844"/>
              <a:gd name="connsiteX3" fmla="*/ 874644 w 3101009"/>
              <a:gd name="connsiteY3" fmla="*/ 0 h 2474844"/>
              <a:gd name="connsiteX4" fmla="*/ 2932044 w 3101009"/>
              <a:gd name="connsiteY4" fmla="*/ 9939 h 2474844"/>
              <a:gd name="connsiteX5" fmla="*/ 3001617 w 3101009"/>
              <a:gd name="connsiteY5" fmla="*/ 119270 h 2474844"/>
              <a:gd name="connsiteX6" fmla="*/ 3061252 w 3101009"/>
              <a:gd name="connsiteY6" fmla="*/ 437322 h 2474844"/>
              <a:gd name="connsiteX7" fmla="*/ 3041374 w 3101009"/>
              <a:gd name="connsiteY7" fmla="*/ 964096 h 2474844"/>
              <a:gd name="connsiteX8" fmla="*/ 3071191 w 3101009"/>
              <a:gd name="connsiteY8" fmla="*/ 1868557 h 2474844"/>
              <a:gd name="connsiteX9" fmla="*/ 3101009 w 3101009"/>
              <a:gd name="connsiteY9" fmla="*/ 2136913 h 2474844"/>
              <a:gd name="connsiteX10" fmla="*/ 3031435 w 3101009"/>
              <a:gd name="connsiteY10" fmla="*/ 2385391 h 2474844"/>
              <a:gd name="connsiteX11" fmla="*/ 2862470 w 3101009"/>
              <a:gd name="connsiteY11" fmla="*/ 2435087 h 2474844"/>
              <a:gd name="connsiteX12" fmla="*/ 2653748 w 3101009"/>
              <a:gd name="connsiteY12" fmla="*/ 2474844 h 2474844"/>
              <a:gd name="connsiteX13" fmla="*/ 49696 w 3101009"/>
              <a:gd name="connsiteY13" fmla="*/ 447261 h 2474844"/>
              <a:gd name="connsiteX14" fmla="*/ 0 w 3101009"/>
              <a:gd name="connsiteY14" fmla="*/ 318053 h 2474844"/>
              <a:gd name="connsiteX0" fmla="*/ 0 w 3101009"/>
              <a:gd name="connsiteY0" fmla="*/ 318053 h 2474844"/>
              <a:gd name="connsiteX1" fmla="*/ 139147 w 3101009"/>
              <a:gd name="connsiteY1" fmla="*/ 59634 h 2474844"/>
              <a:gd name="connsiteX2" fmla="*/ 377687 w 3101009"/>
              <a:gd name="connsiteY2" fmla="*/ 29817 h 2474844"/>
              <a:gd name="connsiteX3" fmla="*/ 874644 w 3101009"/>
              <a:gd name="connsiteY3" fmla="*/ 0 h 2474844"/>
              <a:gd name="connsiteX4" fmla="*/ 2932044 w 3101009"/>
              <a:gd name="connsiteY4" fmla="*/ 9939 h 2474844"/>
              <a:gd name="connsiteX5" fmla="*/ 3001617 w 3101009"/>
              <a:gd name="connsiteY5" fmla="*/ 119270 h 2474844"/>
              <a:gd name="connsiteX6" fmla="*/ 3061252 w 3101009"/>
              <a:gd name="connsiteY6" fmla="*/ 437322 h 2474844"/>
              <a:gd name="connsiteX7" fmla="*/ 3041374 w 3101009"/>
              <a:gd name="connsiteY7" fmla="*/ 964096 h 2474844"/>
              <a:gd name="connsiteX8" fmla="*/ 3071191 w 3101009"/>
              <a:gd name="connsiteY8" fmla="*/ 1868557 h 2474844"/>
              <a:gd name="connsiteX9" fmla="*/ 3101009 w 3101009"/>
              <a:gd name="connsiteY9" fmla="*/ 2136913 h 2474844"/>
              <a:gd name="connsiteX10" fmla="*/ 3031435 w 3101009"/>
              <a:gd name="connsiteY10" fmla="*/ 2385391 h 2474844"/>
              <a:gd name="connsiteX11" fmla="*/ 2862470 w 3101009"/>
              <a:gd name="connsiteY11" fmla="*/ 2435087 h 2474844"/>
              <a:gd name="connsiteX12" fmla="*/ 2653748 w 3101009"/>
              <a:gd name="connsiteY12" fmla="*/ 2474844 h 2474844"/>
              <a:gd name="connsiteX13" fmla="*/ 49696 w 3101009"/>
              <a:gd name="connsiteY13" fmla="*/ 447261 h 2474844"/>
              <a:gd name="connsiteX14" fmla="*/ 0 w 3101009"/>
              <a:gd name="connsiteY14" fmla="*/ 318053 h 2474844"/>
              <a:gd name="connsiteX0" fmla="*/ 39756 w 3051313"/>
              <a:gd name="connsiteY0" fmla="*/ 308114 h 2474844"/>
              <a:gd name="connsiteX1" fmla="*/ 89451 w 3051313"/>
              <a:gd name="connsiteY1" fmla="*/ 59634 h 2474844"/>
              <a:gd name="connsiteX2" fmla="*/ 327991 w 3051313"/>
              <a:gd name="connsiteY2" fmla="*/ 29817 h 2474844"/>
              <a:gd name="connsiteX3" fmla="*/ 824948 w 3051313"/>
              <a:gd name="connsiteY3" fmla="*/ 0 h 2474844"/>
              <a:gd name="connsiteX4" fmla="*/ 2882348 w 3051313"/>
              <a:gd name="connsiteY4" fmla="*/ 9939 h 2474844"/>
              <a:gd name="connsiteX5" fmla="*/ 2951921 w 3051313"/>
              <a:gd name="connsiteY5" fmla="*/ 119270 h 2474844"/>
              <a:gd name="connsiteX6" fmla="*/ 3011556 w 3051313"/>
              <a:gd name="connsiteY6" fmla="*/ 437322 h 2474844"/>
              <a:gd name="connsiteX7" fmla="*/ 2991678 w 3051313"/>
              <a:gd name="connsiteY7" fmla="*/ 964096 h 2474844"/>
              <a:gd name="connsiteX8" fmla="*/ 3021495 w 3051313"/>
              <a:gd name="connsiteY8" fmla="*/ 1868557 h 2474844"/>
              <a:gd name="connsiteX9" fmla="*/ 3051313 w 3051313"/>
              <a:gd name="connsiteY9" fmla="*/ 2136913 h 2474844"/>
              <a:gd name="connsiteX10" fmla="*/ 2981739 w 3051313"/>
              <a:gd name="connsiteY10" fmla="*/ 2385391 h 2474844"/>
              <a:gd name="connsiteX11" fmla="*/ 2812774 w 3051313"/>
              <a:gd name="connsiteY11" fmla="*/ 2435087 h 2474844"/>
              <a:gd name="connsiteX12" fmla="*/ 2604052 w 3051313"/>
              <a:gd name="connsiteY12" fmla="*/ 2474844 h 2474844"/>
              <a:gd name="connsiteX13" fmla="*/ 0 w 3051313"/>
              <a:gd name="connsiteY13" fmla="*/ 447261 h 2474844"/>
              <a:gd name="connsiteX14" fmla="*/ 39756 w 3051313"/>
              <a:gd name="connsiteY14" fmla="*/ 308114 h 2474844"/>
              <a:gd name="connsiteX0" fmla="*/ 0 w 3011557"/>
              <a:gd name="connsiteY0" fmla="*/ 308114 h 2474844"/>
              <a:gd name="connsiteX1" fmla="*/ 49695 w 3011557"/>
              <a:gd name="connsiteY1" fmla="*/ 59634 h 2474844"/>
              <a:gd name="connsiteX2" fmla="*/ 288235 w 3011557"/>
              <a:gd name="connsiteY2" fmla="*/ 29817 h 2474844"/>
              <a:gd name="connsiteX3" fmla="*/ 785192 w 3011557"/>
              <a:gd name="connsiteY3" fmla="*/ 0 h 2474844"/>
              <a:gd name="connsiteX4" fmla="*/ 2842592 w 3011557"/>
              <a:gd name="connsiteY4" fmla="*/ 9939 h 2474844"/>
              <a:gd name="connsiteX5" fmla="*/ 2912165 w 3011557"/>
              <a:gd name="connsiteY5" fmla="*/ 119270 h 2474844"/>
              <a:gd name="connsiteX6" fmla="*/ 2971800 w 3011557"/>
              <a:gd name="connsiteY6" fmla="*/ 437322 h 2474844"/>
              <a:gd name="connsiteX7" fmla="*/ 2951922 w 3011557"/>
              <a:gd name="connsiteY7" fmla="*/ 964096 h 2474844"/>
              <a:gd name="connsiteX8" fmla="*/ 2981739 w 3011557"/>
              <a:gd name="connsiteY8" fmla="*/ 1868557 h 2474844"/>
              <a:gd name="connsiteX9" fmla="*/ 3011557 w 3011557"/>
              <a:gd name="connsiteY9" fmla="*/ 2136913 h 2474844"/>
              <a:gd name="connsiteX10" fmla="*/ 2941983 w 3011557"/>
              <a:gd name="connsiteY10" fmla="*/ 2385391 h 2474844"/>
              <a:gd name="connsiteX11" fmla="*/ 2773018 w 3011557"/>
              <a:gd name="connsiteY11" fmla="*/ 2435087 h 2474844"/>
              <a:gd name="connsiteX12" fmla="*/ 2564296 w 3011557"/>
              <a:gd name="connsiteY12" fmla="*/ 2474844 h 2474844"/>
              <a:gd name="connsiteX13" fmla="*/ 69574 w 3011557"/>
              <a:gd name="connsiteY13" fmla="*/ 516835 h 2474844"/>
              <a:gd name="connsiteX14" fmla="*/ 0 w 3011557"/>
              <a:gd name="connsiteY14" fmla="*/ 308114 h 2474844"/>
              <a:gd name="connsiteX0" fmla="*/ 0 w 3011557"/>
              <a:gd name="connsiteY0" fmla="*/ 308114 h 2474844"/>
              <a:gd name="connsiteX1" fmla="*/ 49695 w 3011557"/>
              <a:gd name="connsiteY1" fmla="*/ 59634 h 2474844"/>
              <a:gd name="connsiteX2" fmla="*/ 288235 w 3011557"/>
              <a:gd name="connsiteY2" fmla="*/ 29817 h 2474844"/>
              <a:gd name="connsiteX3" fmla="*/ 785192 w 3011557"/>
              <a:gd name="connsiteY3" fmla="*/ 0 h 2474844"/>
              <a:gd name="connsiteX4" fmla="*/ 2842592 w 3011557"/>
              <a:gd name="connsiteY4" fmla="*/ 9939 h 2474844"/>
              <a:gd name="connsiteX5" fmla="*/ 2951921 w 3011557"/>
              <a:gd name="connsiteY5" fmla="*/ 159027 h 2474844"/>
              <a:gd name="connsiteX6" fmla="*/ 2971800 w 3011557"/>
              <a:gd name="connsiteY6" fmla="*/ 437322 h 2474844"/>
              <a:gd name="connsiteX7" fmla="*/ 2951922 w 3011557"/>
              <a:gd name="connsiteY7" fmla="*/ 964096 h 2474844"/>
              <a:gd name="connsiteX8" fmla="*/ 2981739 w 3011557"/>
              <a:gd name="connsiteY8" fmla="*/ 1868557 h 2474844"/>
              <a:gd name="connsiteX9" fmla="*/ 3011557 w 3011557"/>
              <a:gd name="connsiteY9" fmla="*/ 2136913 h 2474844"/>
              <a:gd name="connsiteX10" fmla="*/ 2941983 w 3011557"/>
              <a:gd name="connsiteY10" fmla="*/ 2385391 h 2474844"/>
              <a:gd name="connsiteX11" fmla="*/ 2773018 w 3011557"/>
              <a:gd name="connsiteY11" fmla="*/ 2435087 h 2474844"/>
              <a:gd name="connsiteX12" fmla="*/ 2564296 w 3011557"/>
              <a:gd name="connsiteY12" fmla="*/ 2474844 h 2474844"/>
              <a:gd name="connsiteX13" fmla="*/ 69574 w 3011557"/>
              <a:gd name="connsiteY13" fmla="*/ 516835 h 2474844"/>
              <a:gd name="connsiteX14" fmla="*/ 0 w 3011557"/>
              <a:gd name="connsiteY14" fmla="*/ 308114 h 24748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11557" h="2474844">
                <a:moveTo>
                  <a:pt x="0" y="308114"/>
                </a:moveTo>
                <a:lnTo>
                  <a:pt x="49695" y="59634"/>
                </a:lnTo>
                <a:lnTo>
                  <a:pt x="288235" y="29817"/>
                </a:lnTo>
                <a:lnTo>
                  <a:pt x="785192" y="0"/>
                </a:lnTo>
                <a:lnTo>
                  <a:pt x="2842592" y="9939"/>
                </a:lnTo>
                <a:lnTo>
                  <a:pt x="2951921" y="159027"/>
                </a:lnTo>
                <a:lnTo>
                  <a:pt x="2971800" y="437322"/>
                </a:lnTo>
                <a:lnTo>
                  <a:pt x="2951922" y="964096"/>
                </a:lnTo>
                <a:lnTo>
                  <a:pt x="2981739" y="1868557"/>
                </a:lnTo>
                <a:lnTo>
                  <a:pt x="3011557" y="2136913"/>
                </a:lnTo>
                <a:lnTo>
                  <a:pt x="2941983" y="2385391"/>
                </a:lnTo>
                <a:lnTo>
                  <a:pt x="2773018" y="2435087"/>
                </a:lnTo>
                <a:lnTo>
                  <a:pt x="2564296" y="2474844"/>
                </a:lnTo>
                <a:lnTo>
                  <a:pt x="69574" y="516835"/>
                </a:lnTo>
                <a:lnTo>
                  <a:pt x="0" y="308114"/>
                </a:lnTo>
                <a:close/>
              </a:path>
            </a:pathLst>
          </a:cu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CasellaDiTesto 3">
            <a:extLst>
              <a:ext uri="{FF2B5EF4-FFF2-40B4-BE49-F238E27FC236}">
                <a16:creationId xmlns:a16="http://schemas.microsoft.com/office/drawing/2014/main" id="{570FB266-61FF-FBBC-F349-80657D78427E}"/>
              </a:ext>
            </a:extLst>
          </p:cNvPr>
          <p:cNvSpPr txBox="1"/>
          <p:nvPr/>
        </p:nvSpPr>
        <p:spPr>
          <a:xfrm>
            <a:off x="3202529" y="5257927"/>
            <a:ext cx="230689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latin typeface="Comic Sans MS" pitchFamily="66" charset="0"/>
              </a:rPr>
              <a:t>a set cover of cost 16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9" name="CasellaDiTesto 3">
            <a:extLst>
              <a:ext uri="{FF2B5EF4-FFF2-40B4-BE49-F238E27FC236}">
                <a16:creationId xmlns:a16="http://schemas.microsoft.com/office/drawing/2014/main" id="{3CC5A069-4F39-EA37-AF18-3DA0958BAC8A}"/>
              </a:ext>
            </a:extLst>
          </p:cNvPr>
          <p:cNvSpPr txBox="1"/>
          <p:nvPr/>
        </p:nvSpPr>
        <p:spPr>
          <a:xfrm>
            <a:off x="812909" y="878596"/>
            <a:ext cx="4613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3366FF"/>
                </a:solidFill>
                <a:latin typeface="Comic Sans MS" pitchFamily="66" charset="0"/>
              </a:rPr>
              <a:t>4</a:t>
            </a:r>
            <a:endParaRPr lang="it-IT" sz="24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20" name="CasellaDiTesto 3">
            <a:extLst>
              <a:ext uri="{FF2B5EF4-FFF2-40B4-BE49-F238E27FC236}">
                <a16:creationId xmlns:a16="http://schemas.microsoft.com/office/drawing/2014/main" id="{A133F68F-449B-9E6C-28B4-B8D3C41E369C}"/>
              </a:ext>
            </a:extLst>
          </p:cNvPr>
          <p:cNvSpPr txBox="1"/>
          <p:nvPr/>
        </p:nvSpPr>
        <p:spPr>
          <a:xfrm>
            <a:off x="4582650" y="878596"/>
            <a:ext cx="4613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3366FF"/>
                </a:solidFill>
                <a:latin typeface="Comic Sans MS" pitchFamily="66" charset="0"/>
              </a:rPr>
              <a:t>4</a:t>
            </a:r>
            <a:endParaRPr lang="it-IT" sz="24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21" name="CasellaDiTesto 3">
            <a:extLst>
              <a:ext uri="{FF2B5EF4-FFF2-40B4-BE49-F238E27FC236}">
                <a16:creationId xmlns:a16="http://schemas.microsoft.com/office/drawing/2014/main" id="{0CB32515-B437-815E-446D-2388714E94FB}"/>
              </a:ext>
            </a:extLst>
          </p:cNvPr>
          <p:cNvSpPr txBox="1"/>
          <p:nvPr/>
        </p:nvSpPr>
        <p:spPr>
          <a:xfrm>
            <a:off x="2051720" y="1340261"/>
            <a:ext cx="4613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3366FF"/>
                </a:solidFill>
                <a:latin typeface="Comic Sans MS" pitchFamily="66" charset="0"/>
              </a:rPr>
              <a:t>2</a:t>
            </a:r>
            <a:endParaRPr lang="it-IT" sz="24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22" name="CasellaDiTesto 3">
            <a:extLst>
              <a:ext uri="{FF2B5EF4-FFF2-40B4-BE49-F238E27FC236}">
                <a16:creationId xmlns:a16="http://schemas.microsoft.com/office/drawing/2014/main" id="{7953250A-6542-8982-B67B-E0979557090E}"/>
              </a:ext>
            </a:extLst>
          </p:cNvPr>
          <p:cNvSpPr txBox="1"/>
          <p:nvPr/>
        </p:nvSpPr>
        <p:spPr>
          <a:xfrm>
            <a:off x="63488" y="2840157"/>
            <a:ext cx="4613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3366FF"/>
                </a:solidFill>
                <a:latin typeface="Comic Sans MS" pitchFamily="66" charset="0"/>
              </a:rPr>
              <a:t>3</a:t>
            </a:r>
            <a:endParaRPr lang="it-IT" sz="24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23" name="CasellaDiTesto 3">
            <a:extLst>
              <a:ext uri="{FF2B5EF4-FFF2-40B4-BE49-F238E27FC236}">
                <a16:creationId xmlns:a16="http://schemas.microsoft.com/office/drawing/2014/main" id="{55CBD189-E1EE-1009-883C-C1F32DC9FC84}"/>
              </a:ext>
            </a:extLst>
          </p:cNvPr>
          <p:cNvSpPr txBox="1"/>
          <p:nvPr/>
        </p:nvSpPr>
        <p:spPr>
          <a:xfrm>
            <a:off x="6863782" y="1064500"/>
            <a:ext cx="4613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3366FF"/>
                </a:solidFill>
                <a:latin typeface="Comic Sans MS" pitchFamily="66" charset="0"/>
              </a:rPr>
              <a:t>9</a:t>
            </a:r>
            <a:endParaRPr lang="it-IT" sz="24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24" name="CasellaDiTesto 3">
            <a:extLst>
              <a:ext uri="{FF2B5EF4-FFF2-40B4-BE49-F238E27FC236}">
                <a16:creationId xmlns:a16="http://schemas.microsoft.com/office/drawing/2014/main" id="{892E88E9-091C-52B4-6C4A-A9765D75D854}"/>
              </a:ext>
            </a:extLst>
          </p:cNvPr>
          <p:cNvSpPr txBox="1"/>
          <p:nvPr/>
        </p:nvSpPr>
        <p:spPr>
          <a:xfrm>
            <a:off x="8292175" y="2288435"/>
            <a:ext cx="4613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3366FF"/>
                </a:solidFill>
                <a:latin typeface="Comic Sans MS" pitchFamily="66" charset="0"/>
              </a:rPr>
              <a:t>6</a:t>
            </a:r>
            <a:endParaRPr lang="it-IT" sz="2400" dirty="0">
              <a:solidFill>
                <a:srgbClr val="3366FF"/>
              </a:solidFill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7684827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>
            <a:extLst>
              <a:ext uri="{FF2B5EF4-FFF2-40B4-BE49-F238E27FC236}">
                <a16:creationId xmlns:a16="http://schemas.microsoft.com/office/drawing/2014/main" id="{8C908EC2-0B08-0873-DCD6-0A71F9C6DB98}"/>
              </a:ext>
            </a:extLst>
          </p:cNvPr>
          <p:cNvSpPr/>
          <p:nvPr/>
        </p:nvSpPr>
        <p:spPr>
          <a:xfrm>
            <a:off x="1259632" y="1592796"/>
            <a:ext cx="504056" cy="50405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255A3195-ECD6-9AAC-BF96-4CFB677EEDC9}"/>
              </a:ext>
            </a:extLst>
          </p:cNvPr>
          <p:cNvSpPr/>
          <p:nvPr/>
        </p:nvSpPr>
        <p:spPr>
          <a:xfrm>
            <a:off x="3419872" y="1592796"/>
            <a:ext cx="504056" cy="50405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D0FEEF41-874D-95E9-E2AC-6BCAEEDC89CC}"/>
              </a:ext>
            </a:extLst>
          </p:cNvPr>
          <p:cNvSpPr/>
          <p:nvPr/>
        </p:nvSpPr>
        <p:spPr>
          <a:xfrm>
            <a:off x="1259632" y="3356992"/>
            <a:ext cx="504056" cy="50405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1F731191-C00C-507E-07FE-11C266E90935}"/>
              </a:ext>
            </a:extLst>
          </p:cNvPr>
          <p:cNvSpPr/>
          <p:nvPr/>
        </p:nvSpPr>
        <p:spPr>
          <a:xfrm>
            <a:off x="3419872" y="3356992"/>
            <a:ext cx="504056" cy="50405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37501C67-2B49-AE45-4109-574CE72D9860}"/>
              </a:ext>
            </a:extLst>
          </p:cNvPr>
          <p:cNvSpPr/>
          <p:nvPr/>
        </p:nvSpPr>
        <p:spPr>
          <a:xfrm>
            <a:off x="5436096" y="1592796"/>
            <a:ext cx="504056" cy="50405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74B309A0-4CE3-63D5-5C44-770FCA0E0287}"/>
              </a:ext>
            </a:extLst>
          </p:cNvPr>
          <p:cNvSpPr/>
          <p:nvPr/>
        </p:nvSpPr>
        <p:spPr>
          <a:xfrm>
            <a:off x="7596336" y="1592796"/>
            <a:ext cx="504056" cy="50405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B2CF0B6A-1BC2-9BA4-9033-286E43E311C5}"/>
              </a:ext>
            </a:extLst>
          </p:cNvPr>
          <p:cNvSpPr/>
          <p:nvPr/>
        </p:nvSpPr>
        <p:spPr>
          <a:xfrm>
            <a:off x="5436096" y="3356992"/>
            <a:ext cx="504056" cy="50405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BE78B1FD-CB41-162B-DDBB-D06E38382664}"/>
              </a:ext>
            </a:extLst>
          </p:cNvPr>
          <p:cNvSpPr/>
          <p:nvPr/>
        </p:nvSpPr>
        <p:spPr>
          <a:xfrm>
            <a:off x="7596336" y="3356992"/>
            <a:ext cx="504056" cy="50405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ED426A70-1307-E126-1E0D-173476C8B191}"/>
              </a:ext>
            </a:extLst>
          </p:cNvPr>
          <p:cNvSpPr/>
          <p:nvPr/>
        </p:nvSpPr>
        <p:spPr>
          <a:xfrm>
            <a:off x="755576" y="1196752"/>
            <a:ext cx="3744416" cy="3240360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125D0319-A127-D2CB-3FAA-4D28D399FE4D}"/>
              </a:ext>
            </a:extLst>
          </p:cNvPr>
          <p:cNvSpPr/>
          <p:nvPr/>
        </p:nvSpPr>
        <p:spPr>
          <a:xfrm>
            <a:off x="2915815" y="1268760"/>
            <a:ext cx="3744415" cy="3096344"/>
          </a:xfrm>
          <a:prstGeom prst="round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2804B032-EDFC-7A55-EF6A-05D9285059B8}"/>
              </a:ext>
            </a:extLst>
          </p:cNvPr>
          <p:cNvSpPr/>
          <p:nvPr/>
        </p:nvSpPr>
        <p:spPr>
          <a:xfrm>
            <a:off x="1035224" y="1412776"/>
            <a:ext cx="1016496" cy="2736304"/>
          </a:xfrm>
          <a:prstGeom prst="round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1D83265B-058E-9685-BEBC-4ED11A4108F8}"/>
              </a:ext>
            </a:extLst>
          </p:cNvPr>
          <p:cNvSpPr/>
          <p:nvPr/>
        </p:nvSpPr>
        <p:spPr>
          <a:xfrm>
            <a:off x="179512" y="3236608"/>
            <a:ext cx="8352928" cy="962878"/>
          </a:xfrm>
          <a:prstGeom prst="round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FA533DE8-7A46-1EC6-689C-108F48A10CF5}"/>
              </a:ext>
            </a:extLst>
          </p:cNvPr>
          <p:cNvSpPr/>
          <p:nvPr/>
        </p:nvSpPr>
        <p:spPr>
          <a:xfrm>
            <a:off x="5237922" y="1321904"/>
            <a:ext cx="3091069" cy="2653748"/>
          </a:xfrm>
          <a:custGeom>
            <a:avLst/>
            <a:gdLst>
              <a:gd name="connsiteX0" fmla="*/ 0 w 3091069"/>
              <a:gd name="connsiteY0" fmla="*/ 2196548 h 2653748"/>
              <a:gd name="connsiteX1" fmla="*/ 2315817 w 3091069"/>
              <a:gd name="connsiteY1" fmla="*/ 129209 h 2653748"/>
              <a:gd name="connsiteX2" fmla="*/ 2554356 w 3091069"/>
              <a:gd name="connsiteY2" fmla="*/ 0 h 2653748"/>
              <a:gd name="connsiteX3" fmla="*/ 2852530 w 3091069"/>
              <a:gd name="connsiteY3" fmla="*/ 0 h 2653748"/>
              <a:gd name="connsiteX4" fmla="*/ 3001617 w 3091069"/>
              <a:gd name="connsiteY4" fmla="*/ 109331 h 2653748"/>
              <a:gd name="connsiteX5" fmla="*/ 3061252 w 3091069"/>
              <a:gd name="connsiteY5" fmla="*/ 337931 h 2653748"/>
              <a:gd name="connsiteX6" fmla="*/ 3091069 w 3091069"/>
              <a:gd name="connsiteY6" fmla="*/ 2345635 h 2653748"/>
              <a:gd name="connsiteX7" fmla="*/ 2961861 w 3091069"/>
              <a:gd name="connsiteY7" fmla="*/ 2653748 h 2653748"/>
              <a:gd name="connsiteX8" fmla="*/ 268356 w 3091069"/>
              <a:gd name="connsiteY8" fmla="*/ 2643809 h 2653748"/>
              <a:gd name="connsiteX9" fmla="*/ 49695 w 3091069"/>
              <a:gd name="connsiteY9" fmla="*/ 2613992 h 2653748"/>
              <a:gd name="connsiteX10" fmla="*/ 9939 w 3091069"/>
              <a:gd name="connsiteY10" fmla="*/ 2464905 h 2653748"/>
              <a:gd name="connsiteX11" fmla="*/ 0 w 3091069"/>
              <a:gd name="connsiteY11" fmla="*/ 2196548 h 26537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091069" h="2653748">
                <a:moveTo>
                  <a:pt x="0" y="2196548"/>
                </a:moveTo>
                <a:lnTo>
                  <a:pt x="2315817" y="129209"/>
                </a:lnTo>
                <a:lnTo>
                  <a:pt x="2554356" y="0"/>
                </a:lnTo>
                <a:lnTo>
                  <a:pt x="2852530" y="0"/>
                </a:lnTo>
                <a:lnTo>
                  <a:pt x="3001617" y="109331"/>
                </a:lnTo>
                <a:lnTo>
                  <a:pt x="3061252" y="337931"/>
                </a:lnTo>
                <a:lnTo>
                  <a:pt x="3091069" y="2345635"/>
                </a:lnTo>
                <a:lnTo>
                  <a:pt x="2961861" y="2653748"/>
                </a:lnTo>
                <a:lnTo>
                  <a:pt x="268356" y="2643809"/>
                </a:lnTo>
                <a:lnTo>
                  <a:pt x="49695" y="2613992"/>
                </a:lnTo>
                <a:lnTo>
                  <a:pt x="9939" y="2464905"/>
                </a:lnTo>
                <a:lnTo>
                  <a:pt x="0" y="2196548"/>
                </a:lnTo>
                <a:close/>
              </a:path>
            </a:pathLst>
          </a:cu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4B28B344-A6B9-3DD6-0FDE-B94EC39922E1}"/>
              </a:ext>
            </a:extLst>
          </p:cNvPr>
          <p:cNvSpPr/>
          <p:nvPr/>
        </p:nvSpPr>
        <p:spPr>
          <a:xfrm>
            <a:off x="5198165" y="1451113"/>
            <a:ext cx="3011557" cy="2474844"/>
          </a:xfrm>
          <a:custGeom>
            <a:avLst/>
            <a:gdLst>
              <a:gd name="connsiteX0" fmla="*/ 0 w 3051313"/>
              <a:gd name="connsiteY0" fmla="*/ 506896 h 2474844"/>
              <a:gd name="connsiteX1" fmla="*/ 39756 w 3051313"/>
              <a:gd name="connsiteY1" fmla="*/ 248478 h 2474844"/>
              <a:gd name="connsiteX2" fmla="*/ 327991 w 3051313"/>
              <a:gd name="connsiteY2" fmla="*/ 29817 h 2474844"/>
              <a:gd name="connsiteX3" fmla="*/ 824948 w 3051313"/>
              <a:gd name="connsiteY3" fmla="*/ 0 h 2474844"/>
              <a:gd name="connsiteX4" fmla="*/ 2882348 w 3051313"/>
              <a:gd name="connsiteY4" fmla="*/ 9939 h 2474844"/>
              <a:gd name="connsiteX5" fmla="*/ 2951921 w 3051313"/>
              <a:gd name="connsiteY5" fmla="*/ 119270 h 2474844"/>
              <a:gd name="connsiteX6" fmla="*/ 3011556 w 3051313"/>
              <a:gd name="connsiteY6" fmla="*/ 437322 h 2474844"/>
              <a:gd name="connsiteX7" fmla="*/ 2991678 w 3051313"/>
              <a:gd name="connsiteY7" fmla="*/ 964096 h 2474844"/>
              <a:gd name="connsiteX8" fmla="*/ 3021495 w 3051313"/>
              <a:gd name="connsiteY8" fmla="*/ 1868557 h 2474844"/>
              <a:gd name="connsiteX9" fmla="*/ 3051313 w 3051313"/>
              <a:gd name="connsiteY9" fmla="*/ 2136913 h 2474844"/>
              <a:gd name="connsiteX10" fmla="*/ 2981739 w 3051313"/>
              <a:gd name="connsiteY10" fmla="*/ 2385391 h 2474844"/>
              <a:gd name="connsiteX11" fmla="*/ 2812774 w 3051313"/>
              <a:gd name="connsiteY11" fmla="*/ 2435087 h 2474844"/>
              <a:gd name="connsiteX12" fmla="*/ 2604052 w 3051313"/>
              <a:gd name="connsiteY12" fmla="*/ 2474844 h 2474844"/>
              <a:gd name="connsiteX13" fmla="*/ 0 w 3051313"/>
              <a:gd name="connsiteY13" fmla="*/ 447261 h 2474844"/>
              <a:gd name="connsiteX14" fmla="*/ 0 w 3051313"/>
              <a:gd name="connsiteY14" fmla="*/ 506896 h 2474844"/>
              <a:gd name="connsiteX0" fmla="*/ 0 w 3071191"/>
              <a:gd name="connsiteY0" fmla="*/ 417444 h 2474844"/>
              <a:gd name="connsiteX1" fmla="*/ 59634 w 3071191"/>
              <a:gd name="connsiteY1" fmla="*/ 248478 h 2474844"/>
              <a:gd name="connsiteX2" fmla="*/ 347869 w 3071191"/>
              <a:gd name="connsiteY2" fmla="*/ 29817 h 2474844"/>
              <a:gd name="connsiteX3" fmla="*/ 844826 w 3071191"/>
              <a:gd name="connsiteY3" fmla="*/ 0 h 2474844"/>
              <a:gd name="connsiteX4" fmla="*/ 2902226 w 3071191"/>
              <a:gd name="connsiteY4" fmla="*/ 9939 h 2474844"/>
              <a:gd name="connsiteX5" fmla="*/ 2971799 w 3071191"/>
              <a:gd name="connsiteY5" fmla="*/ 119270 h 2474844"/>
              <a:gd name="connsiteX6" fmla="*/ 3031434 w 3071191"/>
              <a:gd name="connsiteY6" fmla="*/ 437322 h 2474844"/>
              <a:gd name="connsiteX7" fmla="*/ 3011556 w 3071191"/>
              <a:gd name="connsiteY7" fmla="*/ 964096 h 2474844"/>
              <a:gd name="connsiteX8" fmla="*/ 3041373 w 3071191"/>
              <a:gd name="connsiteY8" fmla="*/ 1868557 h 2474844"/>
              <a:gd name="connsiteX9" fmla="*/ 3071191 w 3071191"/>
              <a:gd name="connsiteY9" fmla="*/ 2136913 h 2474844"/>
              <a:gd name="connsiteX10" fmla="*/ 3001617 w 3071191"/>
              <a:gd name="connsiteY10" fmla="*/ 2385391 h 2474844"/>
              <a:gd name="connsiteX11" fmla="*/ 2832652 w 3071191"/>
              <a:gd name="connsiteY11" fmla="*/ 2435087 h 2474844"/>
              <a:gd name="connsiteX12" fmla="*/ 2623930 w 3071191"/>
              <a:gd name="connsiteY12" fmla="*/ 2474844 h 2474844"/>
              <a:gd name="connsiteX13" fmla="*/ 19878 w 3071191"/>
              <a:gd name="connsiteY13" fmla="*/ 447261 h 2474844"/>
              <a:gd name="connsiteX14" fmla="*/ 0 w 3071191"/>
              <a:gd name="connsiteY14" fmla="*/ 417444 h 2474844"/>
              <a:gd name="connsiteX0" fmla="*/ 0 w 3071191"/>
              <a:gd name="connsiteY0" fmla="*/ 417444 h 2474844"/>
              <a:gd name="connsiteX1" fmla="*/ 69573 w 3071191"/>
              <a:gd name="connsiteY1" fmla="*/ 109330 h 2474844"/>
              <a:gd name="connsiteX2" fmla="*/ 347869 w 3071191"/>
              <a:gd name="connsiteY2" fmla="*/ 29817 h 2474844"/>
              <a:gd name="connsiteX3" fmla="*/ 844826 w 3071191"/>
              <a:gd name="connsiteY3" fmla="*/ 0 h 2474844"/>
              <a:gd name="connsiteX4" fmla="*/ 2902226 w 3071191"/>
              <a:gd name="connsiteY4" fmla="*/ 9939 h 2474844"/>
              <a:gd name="connsiteX5" fmla="*/ 2971799 w 3071191"/>
              <a:gd name="connsiteY5" fmla="*/ 119270 h 2474844"/>
              <a:gd name="connsiteX6" fmla="*/ 3031434 w 3071191"/>
              <a:gd name="connsiteY6" fmla="*/ 437322 h 2474844"/>
              <a:gd name="connsiteX7" fmla="*/ 3011556 w 3071191"/>
              <a:gd name="connsiteY7" fmla="*/ 964096 h 2474844"/>
              <a:gd name="connsiteX8" fmla="*/ 3041373 w 3071191"/>
              <a:gd name="connsiteY8" fmla="*/ 1868557 h 2474844"/>
              <a:gd name="connsiteX9" fmla="*/ 3071191 w 3071191"/>
              <a:gd name="connsiteY9" fmla="*/ 2136913 h 2474844"/>
              <a:gd name="connsiteX10" fmla="*/ 3001617 w 3071191"/>
              <a:gd name="connsiteY10" fmla="*/ 2385391 h 2474844"/>
              <a:gd name="connsiteX11" fmla="*/ 2832652 w 3071191"/>
              <a:gd name="connsiteY11" fmla="*/ 2435087 h 2474844"/>
              <a:gd name="connsiteX12" fmla="*/ 2623930 w 3071191"/>
              <a:gd name="connsiteY12" fmla="*/ 2474844 h 2474844"/>
              <a:gd name="connsiteX13" fmla="*/ 19878 w 3071191"/>
              <a:gd name="connsiteY13" fmla="*/ 447261 h 2474844"/>
              <a:gd name="connsiteX14" fmla="*/ 0 w 3071191"/>
              <a:gd name="connsiteY14" fmla="*/ 417444 h 2474844"/>
              <a:gd name="connsiteX0" fmla="*/ 0 w 3101009"/>
              <a:gd name="connsiteY0" fmla="*/ 318053 h 2474844"/>
              <a:gd name="connsiteX1" fmla="*/ 99391 w 3101009"/>
              <a:gd name="connsiteY1" fmla="*/ 109330 h 2474844"/>
              <a:gd name="connsiteX2" fmla="*/ 377687 w 3101009"/>
              <a:gd name="connsiteY2" fmla="*/ 29817 h 2474844"/>
              <a:gd name="connsiteX3" fmla="*/ 874644 w 3101009"/>
              <a:gd name="connsiteY3" fmla="*/ 0 h 2474844"/>
              <a:gd name="connsiteX4" fmla="*/ 2932044 w 3101009"/>
              <a:gd name="connsiteY4" fmla="*/ 9939 h 2474844"/>
              <a:gd name="connsiteX5" fmla="*/ 3001617 w 3101009"/>
              <a:gd name="connsiteY5" fmla="*/ 119270 h 2474844"/>
              <a:gd name="connsiteX6" fmla="*/ 3061252 w 3101009"/>
              <a:gd name="connsiteY6" fmla="*/ 437322 h 2474844"/>
              <a:gd name="connsiteX7" fmla="*/ 3041374 w 3101009"/>
              <a:gd name="connsiteY7" fmla="*/ 964096 h 2474844"/>
              <a:gd name="connsiteX8" fmla="*/ 3071191 w 3101009"/>
              <a:gd name="connsiteY8" fmla="*/ 1868557 h 2474844"/>
              <a:gd name="connsiteX9" fmla="*/ 3101009 w 3101009"/>
              <a:gd name="connsiteY9" fmla="*/ 2136913 h 2474844"/>
              <a:gd name="connsiteX10" fmla="*/ 3031435 w 3101009"/>
              <a:gd name="connsiteY10" fmla="*/ 2385391 h 2474844"/>
              <a:gd name="connsiteX11" fmla="*/ 2862470 w 3101009"/>
              <a:gd name="connsiteY11" fmla="*/ 2435087 h 2474844"/>
              <a:gd name="connsiteX12" fmla="*/ 2653748 w 3101009"/>
              <a:gd name="connsiteY12" fmla="*/ 2474844 h 2474844"/>
              <a:gd name="connsiteX13" fmla="*/ 49696 w 3101009"/>
              <a:gd name="connsiteY13" fmla="*/ 447261 h 2474844"/>
              <a:gd name="connsiteX14" fmla="*/ 0 w 3101009"/>
              <a:gd name="connsiteY14" fmla="*/ 318053 h 2474844"/>
              <a:gd name="connsiteX0" fmla="*/ 0 w 3101009"/>
              <a:gd name="connsiteY0" fmla="*/ 318053 h 2474844"/>
              <a:gd name="connsiteX1" fmla="*/ 139147 w 3101009"/>
              <a:gd name="connsiteY1" fmla="*/ 59634 h 2474844"/>
              <a:gd name="connsiteX2" fmla="*/ 377687 w 3101009"/>
              <a:gd name="connsiteY2" fmla="*/ 29817 h 2474844"/>
              <a:gd name="connsiteX3" fmla="*/ 874644 w 3101009"/>
              <a:gd name="connsiteY3" fmla="*/ 0 h 2474844"/>
              <a:gd name="connsiteX4" fmla="*/ 2932044 w 3101009"/>
              <a:gd name="connsiteY4" fmla="*/ 9939 h 2474844"/>
              <a:gd name="connsiteX5" fmla="*/ 3001617 w 3101009"/>
              <a:gd name="connsiteY5" fmla="*/ 119270 h 2474844"/>
              <a:gd name="connsiteX6" fmla="*/ 3061252 w 3101009"/>
              <a:gd name="connsiteY6" fmla="*/ 437322 h 2474844"/>
              <a:gd name="connsiteX7" fmla="*/ 3041374 w 3101009"/>
              <a:gd name="connsiteY7" fmla="*/ 964096 h 2474844"/>
              <a:gd name="connsiteX8" fmla="*/ 3071191 w 3101009"/>
              <a:gd name="connsiteY8" fmla="*/ 1868557 h 2474844"/>
              <a:gd name="connsiteX9" fmla="*/ 3101009 w 3101009"/>
              <a:gd name="connsiteY9" fmla="*/ 2136913 h 2474844"/>
              <a:gd name="connsiteX10" fmla="*/ 3031435 w 3101009"/>
              <a:gd name="connsiteY10" fmla="*/ 2385391 h 2474844"/>
              <a:gd name="connsiteX11" fmla="*/ 2862470 w 3101009"/>
              <a:gd name="connsiteY11" fmla="*/ 2435087 h 2474844"/>
              <a:gd name="connsiteX12" fmla="*/ 2653748 w 3101009"/>
              <a:gd name="connsiteY12" fmla="*/ 2474844 h 2474844"/>
              <a:gd name="connsiteX13" fmla="*/ 49696 w 3101009"/>
              <a:gd name="connsiteY13" fmla="*/ 447261 h 2474844"/>
              <a:gd name="connsiteX14" fmla="*/ 0 w 3101009"/>
              <a:gd name="connsiteY14" fmla="*/ 318053 h 2474844"/>
              <a:gd name="connsiteX0" fmla="*/ 39756 w 3051313"/>
              <a:gd name="connsiteY0" fmla="*/ 308114 h 2474844"/>
              <a:gd name="connsiteX1" fmla="*/ 89451 w 3051313"/>
              <a:gd name="connsiteY1" fmla="*/ 59634 h 2474844"/>
              <a:gd name="connsiteX2" fmla="*/ 327991 w 3051313"/>
              <a:gd name="connsiteY2" fmla="*/ 29817 h 2474844"/>
              <a:gd name="connsiteX3" fmla="*/ 824948 w 3051313"/>
              <a:gd name="connsiteY3" fmla="*/ 0 h 2474844"/>
              <a:gd name="connsiteX4" fmla="*/ 2882348 w 3051313"/>
              <a:gd name="connsiteY4" fmla="*/ 9939 h 2474844"/>
              <a:gd name="connsiteX5" fmla="*/ 2951921 w 3051313"/>
              <a:gd name="connsiteY5" fmla="*/ 119270 h 2474844"/>
              <a:gd name="connsiteX6" fmla="*/ 3011556 w 3051313"/>
              <a:gd name="connsiteY6" fmla="*/ 437322 h 2474844"/>
              <a:gd name="connsiteX7" fmla="*/ 2991678 w 3051313"/>
              <a:gd name="connsiteY7" fmla="*/ 964096 h 2474844"/>
              <a:gd name="connsiteX8" fmla="*/ 3021495 w 3051313"/>
              <a:gd name="connsiteY8" fmla="*/ 1868557 h 2474844"/>
              <a:gd name="connsiteX9" fmla="*/ 3051313 w 3051313"/>
              <a:gd name="connsiteY9" fmla="*/ 2136913 h 2474844"/>
              <a:gd name="connsiteX10" fmla="*/ 2981739 w 3051313"/>
              <a:gd name="connsiteY10" fmla="*/ 2385391 h 2474844"/>
              <a:gd name="connsiteX11" fmla="*/ 2812774 w 3051313"/>
              <a:gd name="connsiteY11" fmla="*/ 2435087 h 2474844"/>
              <a:gd name="connsiteX12" fmla="*/ 2604052 w 3051313"/>
              <a:gd name="connsiteY12" fmla="*/ 2474844 h 2474844"/>
              <a:gd name="connsiteX13" fmla="*/ 0 w 3051313"/>
              <a:gd name="connsiteY13" fmla="*/ 447261 h 2474844"/>
              <a:gd name="connsiteX14" fmla="*/ 39756 w 3051313"/>
              <a:gd name="connsiteY14" fmla="*/ 308114 h 2474844"/>
              <a:gd name="connsiteX0" fmla="*/ 0 w 3011557"/>
              <a:gd name="connsiteY0" fmla="*/ 308114 h 2474844"/>
              <a:gd name="connsiteX1" fmla="*/ 49695 w 3011557"/>
              <a:gd name="connsiteY1" fmla="*/ 59634 h 2474844"/>
              <a:gd name="connsiteX2" fmla="*/ 288235 w 3011557"/>
              <a:gd name="connsiteY2" fmla="*/ 29817 h 2474844"/>
              <a:gd name="connsiteX3" fmla="*/ 785192 w 3011557"/>
              <a:gd name="connsiteY3" fmla="*/ 0 h 2474844"/>
              <a:gd name="connsiteX4" fmla="*/ 2842592 w 3011557"/>
              <a:gd name="connsiteY4" fmla="*/ 9939 h 2474844"/>
              <a:gd name="connsiteX5" fmla="*/ 2912165 w 3011557"/>
              <a:gd name="connsiteY5" fmla="*/ 119270 h 2474844"/>
              <a:gd name="connsiteX6" fmla="*/ 2971800 w 3011557"/>
              <a:gd name="connsiteY6" fmla="*/ 437322 h 2474844"/>
              <a:gd name="connsiteX7" fmla="*/ 2951922 w 3011557"/>
              <a:gd name="connsiteY7" fmla="*/ 964096 h 2474844"/>
              <a:gd name="connsiteX8" fmla="*/ 2981739 w 3011557"/>
              <a:gd name="connsiteY8" fmla="*/ 1868557 h 2474844"/>
              <a:gd name="connsiteX9" fmla="*/ 3011557 w 3011557"/>
              <a:gd name="connsiteY9" fmla="*/ 2136913 h 2474844"/>
              <a:gd name="connsiteX10" fmla="*/ 2941983 w 3011557"/>
              <a:gd name="connsiteY10" fmla="*/ 2385391 h 2474844"/>
              <a:gd name="connsiteX11" fmla="*/ 2773018 w 3011557"/>
              <a:gd name="connsiteY11" fmla="*/ 2435087 h 2474844"/>
              <a:gd name="connsiteX12" fmla="*/ 2564296 w 3011557"/>
              <a:gd name="connsiteY12" fmla="*/ 2474844 h 2474844"/>
              <a:gd name="connsiteX13" fmla="*/ 69574 w 3011557"/>
              <a:gd name="connsiteY13" fmla="*/ 516835 h 2474844"/>
              <a:gd name="connsiteX14" fmla="*/ 0 w 3011557"/>
              <a:gd name="connsiteY14" fmla="*/ 308114 h 2474844"/>
              <a:gd name="connsiteX0" fmla="*/ 0 w 3011557"/>
              <a:gd name="connsiteY0" fmla="*/ 308114 h 2474844"/>
              <a:gd name="connsiteX1" fmla="*/ 49695 w 3011557"/>
              <a:gd name="connsiteY1" fmla="*/ 59634 h 2474844"/>
              <a:gd name="connsiteX2" fmla="*/ 288235 w 3011557"/>
              <a:gd name="connsiteY2" fmla="*/ 29817 h 2474844"/>
              <a:gd name="connsiteX3" fmla="*/ 785192 w 3011557"/>
              <a:gd name="connsiteY3" fmla="*/ 0 h 2474844"/>
              <a:gd name="connsiteX4" fmla="*/ 2842592 w 3011557"/>
              <a:gd name="connsiteY4" fmla="*/ 9939 h 2474844"/>
              <a:gd name="connsiteX5" fmla="*/ 2951921 w 3011557"/>
              <a:gd name="connsiteY5" fmla="*/ 159027 h 2474844"/>
              <a:gd name="connsiteX6" fmla="*/ 2971800 w 3011557"/>
              <a:gd name="connsiteY6" fmla="*/ 437322 h 2474844"/>
              <a:gd name="connsiteX7" fmla="*/ 2951922 w 3011557"/>
              <a:gd name="connsiteY7" fmla="*/ 964096 h 2474844"/>
              <a:gd name="connsiteX8" fmla="*/ 2981739 w 3011557"/>
              <a:gd name="connsiteY8" fmla="*/ 1868557 h 2474844"/>
              <a:gd name="connsiteX9" fmla="*/ 3011557 w 3011557"/>
              <a:gd name="connsiteY9" fmla="*/ 2136913 h 2474844"/>
              <a:gd name="connsiteX10" fmla="*/ 2941983 w 3011557"/>
              <a:gd name="connsiteY10" fmla="*/ 2385391 h 2474844"/>
              <a:gd name="connsiteX11" fmla="*/ 2773018 w 3011557"/>
              <a:gd name="connsiteY11" fmla="*/ 2435087 h 2474844"/>
              <a:gd name="connsiteX12" fmla="*/ 2564296 w 3011557"/>
              <a:gd name="connsiteY12" fmla="*/ 2474844 h 2474844"/>
              <a:gd name="connsiteX13" fmla="*/ 69574 w 3011557"/>
              <a:gd name="connsiteY13" fmla="*/ 516835 h 2474844"/>
              <a:gd name="connsiteX14" fmla="*/ 0 w 3011557"/>
              <a:gd name="connsiteY14" fmla="*/ 308114 h 24748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11557" h="2474844">
                <a:moveTo>
                  <a:pt x="0" y="308114"/>
                </a:moveTo>
                <a:lnTo>
                  <a:pt x="49695" y="59634"/>
                </a:lnTo>
                <a:lnTo>
                  <a:pt x="288235" y="29817"/>
                </a:lnTo>
                <a:lnTo>
                  <a:pt x="785192" y="0"/>
                </a:lnTo>
                <a:lnTo>
                  <a:pt x="2842592" y="9939"/>
                </a:lnTo>
                <a:lnTo>
                  <a:pt x="2951921" y="159027"/>
                </a:lnTo>
                <a:lnTo>
                  <a:pt x="2971800" y="437322"/>
                </a:lnTo>
                <a:lnTo>
                  <a:pt x="2951922" y="964096"/>
                </a:lnTo>
                <a:lnTo>
                  <a:pt x="2981739" y="1868557"/>
                </a:lnTo>
                <a:lnTo>
                  <a:pt x="3011557" y="2136913"/>
                </a:lnTo>
                <a:lnTo>
                  <a:pt x="2941983" y="2385391"/>
                </a:lnTo>
                <a:lnTo>
                  <a:pt x="2773018" y="2435087"/>
                </a:lnTo>
                <a:lnTo>
                  <a:pt x="2564296" y="2474844"/>
                </a:lnTo>
                <a:lnTo>
                  <a:pt x="69574" y="516835"/>
                </a:lnTo>
                <a:lnTo>
                  <a:pt x="0" y="308114"/>
                </a:lnTo>
                <a:close/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CasellaDiTesto 3">
            <a:extLst>
              <a:ext uri="{FF2B5EF4-FFF2-40B4-BE49-F238E27FC236}">
                <a16:creationId xmlns:a16="http://schemas.microsoft.com/office/drawing/2014/main" id="{3CC5A069-4F39-EA37-AF18-3DA0958BAC8A}"/>
              </a:ext>
            </a:extLst>
          </p:cNvPr>
          <p:cNvSpPr txBox="1"/>
          <p:nvPr/>
        </p:nvSpPr>
        <p:spPr>
          <a:xfrm>
            <a:off x="812909" y="878596"/>
            <a:ext cx="4613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3366FF"/>
                </a:solidFill>
                <a:latin typeface="Comic Sans MS" pitchFamily="66" charset="0"/>
              </a:rPr>
              <a:t>4</a:t>
            </a:r>
            <a:endParaRPr lang="it-IT" sz="24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20" name="CasellaDiTesto 3">
            <a:extLst>
              <a:ext uri="{FF2B5EF4-FFF2-40B4-BE49-F238E27FC236}">
                <a16:creationId xmlns:a16="http://schemas.microsoft.com/office/drawing/2014/main" id="{A133F68F-449B-9E6C-28B4-B8D3C41E369C}"/>
              </a:ext>
            </a:extLst>
          </p:cNvPr>
          <p:cNvSpPr txBox="1"/>
          <p:nvPr/>
        </p:nvSpPr>
        <p:spPr>
          <a:xfrm>
            <a:off x="4582650" y="878596"/>
            <a:ext cx="4613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3366FF"/>
                </a:solidFill>
                <a:latin typeface="Comic Sans MS" pitchFamily="66" charset="0"/>
              </a:rPr>
              <a:t>4</a:t>
            </a:r>
            <a:endParaRPr lang="it-IT" sz="24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21" name="CasellaDiTesto 3">
            <a:extLst>
              <a:ext uri="{FF2B5EF4-FFF2-40B4-BE49-F238E27FC236}">
                <a16:creationId xmlns:a16="http://schemas.microsoft.com/office/drawing/2014/main" id="{0CB32515-B437-815E-446D-2388714E94FB}"/>
              </a:ext>
            </a:extLst>
          </p:cNvPr>
          <p:cNvSpPr txBox="1"/>
          <p:nvPr/>
        </p:nvSpPr>
        <p:spPr>
          <a:xfrm>
            <a:off x="2051720" y="1340261"/>
            <a:ext cx="4613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3366FF"/>
                </a:solidFill>
                <a:latin typeface="Comic Sans MS" pitchFamily="66" charset="0"/>
              </a:rPr>
              <a:t>2</a:t>
            </a:r>
            <a:endParaRPr lang="it-IT" sz="24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22" name="CasellaDiTesto 3">
            <a:extLst>
              <a:ext uri="{FF2B5EF4-FFF2-40B4-BE49-F238E27FC236}">
                <a16:creationId xmlns:a16="http://schemas.microsoft.com/office/drawing/2014/main" id="{7953250A-6542-8982-B67B-E0979557090E}"/>
              </a:ext>
            </a:extLst>
          </p:cNvPr>
          <p:cNvSpPr txBox="1"/>
          <p:nvPr/>
        </p:nvSpPr>
        <p:spPr>
          <a:xfrm>
            <a:off x="63488" y="2840157"/>
            <a:ext cx="4613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3366FF"/>
                </a:solidFill>
                <a:latin typeface="Comic Sans MS" pitchFamily="66" charset="0"/>
              </a:rPr>
              <a:t>3</a:t>
            </a:r>
            <a:endParaRPr lang="it-IT" sz="24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23" name="CasellaDiTesto 3">
            <a:extLst>
              <a:ext uri="{FF2B5EF4-FFF2-40B4-BE49-F238E27FC236}">
                <a16:creationId xmlns:a16="http://schemas.microsoft.com/office/drawing/2014/main" id="{55CBD189-E1EE-1009-883C-C1F32DC9FC84}"/>
              </a:ext>
            </a:extLst>
          </p:cNvPr>
          <p:cNvSpPr txBox="1"/>
          <p:nvPr/>
        </p:nvSpPr>
        <p:spPr>
          <a:xfrm>
            <a:off x="6863782" y="1064500"/>
            <a:ext cx="4613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3366FF"/>
                </a:solidFill>
                <a:latin typeface="Comic Sans MS" pitchFamily="66" charset="0"/>
              </a:rPr>
              <a:t>9</a:t>
            </a:r>
            <a:endParaRPr lang="it-IT" sz="24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24" name="CasellaDiTesto 3">
            <a:extLst>
              <a:ext uri="{FF2B5EF4-FFF2-40B4-BE49-F238E27FC236}">
                <a16:creationId xmlns:a16="http://schemas.microsoft.com/office/drawing/2014/main" id="{892E88E9-091C-52B4-6C4A-A9765D75D854}"/>
              </a:ext>
            </a:extLst>
          </p:cNvPr>
          <p:cNvSpPr txBox="1"/>
          <p:nvPr/>
        </p:nvSpPr>
        <p:spPr>
          <a:xfrm>
            <a:off x="8292175" y="2288435"/>
            <a:ext cx="4613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3366FF"/>
                </a:solidFill>
                <a:latin typeface="Comic Sans MS" pitchFamily="66" charset="0"/>
              </a:rPr>
              <a:t>6</a:t>
            </a:r>
            <a:endParaRPr lang="it-IT" sz="24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2" name="CasellaDiTesto 3">
            <a:extLst>
              <a:ext uri="{FF2B5EF4-FFF2-40B4-BE49-F238E27FC236}">
                <a16:creationId xmlns:a16="http://schemas.microsoft.com/office/drawing/2014/main" id="{836612A4-41C3-B959-B737-BE61C46575B6}"/>
              </a:ext>
            </a:extLst>
          </p:cNvPr>
          <p:cNvSpPr txBox="1"/>
          <p:nvPr/>
        </p:nvSpPr>
        <p:spPr>
          <a:xfrm>
            <a:off x="3202529" y="5257927"/>
            <a:ext cx="230689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latin typeface="Comic Sans MS" pitchFamily="66" charset="0"/>
              </a:rPr>
              <a:t>a better set cover of cost 15</a:t>
            </a:r>
            <a:endParaRPr lang="it-IT" sz="2000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11348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3">
            <a:extLst>
              <a:ext uri="{FF2B5EF4-FFF2-40B4-BE49-F238E27FC236}">
                <a16:creationId xmlns:a16="http://schemas.microsoft.com/office/drawing/2014/main" id="{AA8DEF43-82A3-AE0B-5BF8-503FF69E4264}"/>
              </a:ext>
            </a:extLst>
          </p:cNvPr>
          <p:cNvSpPr txBox="1"/>
          <p:nvPr/>
        </p:nvSpPr>
        <p:spPr>
          <a:xfrm>
            <a:off x="24554" y="416858"/>
            <a:ext cx="9083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How </a:t>
            </a:r>
            <a:r>
              <a:rPr lang="en-US" sz="2000" dirty="0">
                <a:latin typeface="Comic Sans MS" pitchFamily="66" charset="0"/>
              </a:rPr>
              <a:t>(to get credits)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90607BE6-6873-AE5C-7D61-782F734EEB4C}"/>
              </a:ext>
            </a:extLst>
          </p:cNvPr>
          <p:cNvSpPr txBox="1"/>
          <p:nvPr/>
        </p:nvSpPr>
        <p:spPr>
          <a:xfrm>
            <a:off x="179512" y="1052736"/>
            <a:ext cx="838346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Tx/>
              <a:buChar char="-"/>
            </a:pP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attend lectures</a:t>
            </a:r>
          </a:p>
          <a:p>
            <a:pPr marL="342900" indent="-342900">
              <a:buFontTx/>
              <a:buChar char="-"/>
            </a:pP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final oral exam and/or class presentation (of uncovered material)</a:t>
            </a:r>
            <a:endParaRPr lang="en-US" sz="2000" dirty="0">
              <a:latin typeface="Comic Sans MS" pitchFamily="66" charset="0"/>
            </a:endParaRPr>
          </a:p>
        </p:txBody>
      </p:sp>
      <p:sp>
        <p:nvSpPr>
          <p:cNvPr id="5" name="CasellaDiTesto 2">
            <a:extLst>
              <a:ext uri="{FF2B5EF4-FFF2-40B4-BE49-F238E27FC236}">
                <a16:creationId xmlns:a16="http://schemas.microsoft.com/office/drawing/2014/main" id="{F5A13D57-3499-630F-92CB-84CD92ECBE94}"/>
              </a:ext>
            </a:extLst>
          </p:cNvPr>
          <p:cNvSpPr txBox="1"/>
          <p:nvPr/>
        </p:nvSpPr>
        <p:spPr>
          <a:xfrm>
            <a:off x="179510" y="2780928"/>
            <a:ext cx="871297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Tx/>
              <a:buChar char="-"/>
            </a:pP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expand your background: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 wider view of the huge world of algorithms</a:t>
            </a:r>
          </a:p>
          <a:p>
            <a:pPr marL="342900" indent="-342900">
              <a:buFontTx/>
              <a:buChar char="-"/>
            </a:pP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useful: 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be better theorists and practitioners</a:t>
            </a:r>
            <a:endParaRPr lang="en-US" dirty="0">
              <a:latin typeface="Comic Sans MS" pitchFamily="66" charset="0"/>
              <a:sym typeface="Symbol" panose="05050102010706020507" pitchFamily="18" charset="2"/>
            </a:endParaRPr>
          </a:p>
          <a:p>
            <a:pPr marL="342900" indent="-342900">
              <a:buFontTx/>
              <a:buChar char="-"/>
            </a:pP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fun: 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amazing material and techniques</a:t>
            </a:r>
            <a:endParaRPr lang="en-US" sz="2000" dirty="0">
              <a:latin typeface="Comic Sans MS" pitchFamily="66" charset="0"/>
            </a:endParaRPr>
          </a:p>
        </p:txBody>
      </p:sp>
      <p:sp>
        <p:nvSpPr>
          <p:cNvPr id="6" name="CasellaDiTesto 3">
            <a:extLst>
              <a:ext uri="{FF2B5EF4-FFF2-40B4-BE49-F238E27FC236}">
                <a16:creationId xmlns:a16="http://schemas.microsoft.com/office/drawing/2014/main" id="{ADDBA3F0-50F5-4D7B-B372-DCBCEBDC3571}"/>
              </a:ext>
            </a:extLst>
          </p:cNvPr>
          <p:cNvSpPr txBox="1"/>
          <p:nvPr/>
        </p:nvSpPr>
        <p:spPr>
          <a:xfrm>
            <a:off x="41997" y="2262292"/>
            <a:ext cx="9083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Why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7" name="CasellaDiTesto 3">
            <a:extLst>
              <a:ext uri="{FF2B5EF4-FFF2-40B4-BE49-F238E27FC236}">
                <a16:creationId xmlns:a16="http://schemas.microsoft.com/office/drawing/2014/main" id="{86DE79B4-4531-44AE-A70D-1C663F478964}"/>
              </a:ext>
            </a:extLst>
          </p:cNvPr>
          <p:cNvSpPr txBox="1"/>
          <p:nvPr/>
        </p:nvSpPr>
        <p:spPr>
          <a:xfrm>
            <a:off x="1955680" y="5157192"/>
            <a:ext cx="525658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any question?</a:t>
            </a:r>
            <a:endParaRPr lang="it-IT" sz="2000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097625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>
            <a:extLst>
              <a:ext uri="{FF2B5EF4-FFF2-40B4-BE49-F238E27FC236}">
                <a16:creationId xmlns:a16="http://schemas.microsoft.com/office/drawing/2014/main" id="{8C908EC2-0B08-0873-DCD6-0A71F9C6DB98}"/>
              </a:ext>
            </a:extLst>
          </p:cNvPr>
          <p:cNvSpPr/>
          <p:nvPr/>
        </p:nvSpPr>
        <p:spPr>
          <a:xfrm>
            <a:off x="1259632" y="1592796"/>
            <a:ext cx="504056" cy="50405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255A3195-ECD6-9AAC-BF96-4CFB677EEDC9}"/>
              </a:ext>
            </a:extLst>
          </p:cNvPr>
          <p:cNvSpPr/>
          <p:nvPr/>
        </p:nvSpPr>
        <p:spPr>
          <a:xfrm>
            <a:off x="3419872" y="1592796"/>
            <a:ext cx="504056" cy="50405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D0FEEF41-874D-95E9-E2AC-6BCAEEDC89CC}"/>
              </a:ext>
            </a:extLst>
          </p:cNvPr>
          <p:cNvSpPr/>
          <p:nvPr/>
        </p:nvSpPr>
        <p:spPr>
          <a:xfrm>
            <a:off x="1259632" y="3356992"/>
            <a:ext cx="504056" cy="50405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1F731191-C00C-507E-07FE-11C266E90935}"/>
              </a:ext>
            </a:extLst>
          </p:cNvPr>
          <p:cNvSpPr/>
          <p:nvPr/>
        </p:nvSpPr>
        <p:spPr>
          <a:xfrm>
            <a:off x="3419872" y="3356992"/>
            <a:ext cx="504056" cy="50405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37501C67-2B49-AE45-4109-574CE72D9860}"/>
              </a:ext>
            </a:extLst>
          </p:cNvPr>
          <p:cNvSpPr/>
          <p:nvPr/>
        </p:nvSpPr>
        <p:spPr>
          <a:xfrm>
            <a:off x="5436096" y="1592796"/>
            <a:ext cx="504056" cy="50405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74B309A0-4CE3-63D5-5C44-770FCA0E0287}"/>
              </a:ext>
            </a:extLst>
          </p:cNvPr>
          <p:cNvSpPr/>
          <p:nvPr/>
        </p:nvSpPr>
        <p:spPr>
          <a:xfrm>
            <a:off x="7596336" y="1592796"/>
            <a:ext cx="504056" cy="50405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B2CF0B6A-1BC2-9BA4-9033-286E43E311C5}"/>
              </a:ext>
            </a:extLst>
          </p:cNvPr>
          <p:cNvSpPr/>
          <p:nvPr/>
        </p:nvSpPr>
        <p:spPr>
          <a:xfrm>
            <a:off x="5436096" y="3356992"/>
            <a:ext cx="504056" cy="50405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BE78B1FD-CB41-162B-DDBB-D06E38382664}"/>
              </a:ext>
            </a:extLst>
          </p:cNvPr>
          <p:cNvSpPr/>
          <p:nvPr/>
        </p:nvSpPr>
        <p:spPr>
          <a:xfrm>
            <a:off x="7596336" y="3356992"/>
            <a:ext cx="504056" cy="50405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ED426A70-1307-E126-1E0D-173476C8B191}"/>
              </a:ext>
            </a:extLst>
          </p:cNvPr>
          <p:cNvSpPr/>
          <p:nvPr/>
        </p:nvSpPr>
        <p:spPr>
          <a:xfrm>
            <a:off x="755576" y="1196752"/>
            <a:ext cx="3744416" cy="3240360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125D0319-A127-D2CB-3FAA-4D28D399FE4D}"/>
              </a:ext>
            </a:extLst>
          </p:cNvPr>
          <p:cNvSpPr/>
          <p:nvPr/>
        </p:nvSpPr>
        <p:spPr>
          <a:xfrm>
            <a:off x="2915815" y="1268760"/>
            <a:ext cx="3744415" cy="3096344"/>
          </a:xfrm>
          <a:prstGeom prst="round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2804B032-EDFC-7A55-EF6A-05D9285059B8}"/>
              </a:ext>
            </a:extLst>
          </p:cNvPr>
          <p:cNvSpPr/>
          <p:nvPr/>
        </p:nvSpPr>
        <p:spPr>
          <a:xfrm>
            <a:off x="1035224" y="1412776"/>
            <a:ext cx="1016496" cy="2736304"/>
          </a:xfrm>
          <a:prstGeom prst="round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1D83265B-058E-9685-BEBC-4ED11A4108F8}"/>
              </a:ext>
            </a:extLst>
          </p:cNvPr>
          <p:cNvSpPr/>
          <p:nvPr/>
        </p:nvSpPr>
        <p:spPr>
          <a:xfrm>
            <a:off x="179512" y="3236608"/>
            <a:ext cx="8352928" cy="962878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FA533DE8-7A46-1EC6-689C-108F48A10CF5}"/>
              </a:ext>
            </a:extLst>
          </p:cNvPr>
          <p:cNvSpPr/>
          <p:nvPr/>
        </p:nvSpPr>
        <p:spPr>
          <a:xfrm>
            <a:off x="5237922" y="1321904"/>
            <a:ext cx="3091069" cy="2653748"/>
          </a:xfrm>
          <a:custGeom>
            <a:avLst/>
            <a:gdLst>
              <a:gd name="connsiteX0" fmla="*/ 0 w 3091069"/>
              <a:gd name="connsiteY0" fmla="*/ 2196548 h 2653748"/>
              <a:gd name="connsiteX1" fmla="*/ 2315817 w 3091069"/>
              <a:gd name="connsiteY1" fmla="*/ 129209 h 2653748"/>
              <a:gd name="connsiteX2" fmla="*/ 2554356 w 3091069"/>
              <a:gd name="connsiteY2" fmla="*/ 0 h 2653748"/>
              <a:gd name="connsiteX3" fmla="*/ 2852530 w 3091069"/>
              <a:gd name="connsiteY3" fmla="*/ 0 h 2653748"/>
              <a:gd name="connsiteX4" fmla="*/ 3001617 w 3091069"/>
              <a:gd name="connsiteY4" fmla="*/ 109331 h 2653748"/>
              <a:gd name="connsiteX5" fmla="*/ 3061252 w 3091069"/>
              <a:gd name="connsiteY5" fmla="*/ 337931 h 2653748"/>
              <a:gd name="connsiteX6" fmla="*/ 3091069 w 3091069"/>
              <a:gd name="connsiteY6" fmla="*/ 2345635 h 2653748"/>
              <a:gd name="connsiteX7" fmla="*/ 2961861 w 3091069"/>
              <a:gd name="connsiteY7" fmla="*/ 2653748 h 2653748"/>
              <a:gd name="connsiteX8" fmla="*/ 268356 w 3091069"/>
              <a:gd name="connsiteY8" fmla="*/ 2643809 h 2653748"/>
              <a:gd name="connsiteX9" fmla="*/ 49695 w 3091069"/>
              <a:gd name="connsiteY9" fmla="*/ 2613992 h 2653748"/>
              <a:gd name="connsiteX10" fmla="*/ 9939 w 3091069"/>
              <a:gd name="connsiteY10" fmla="*/ 2464905 h 2653748"/>
              <a:gd name="connsiteX11" fmla="*/ 0 w 3091069"/>
              <a:gd name="connsiteY11" fmla="*/ 2196548 h 26537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091069" h="2653748">
                <a:moveTo>
                  <a:pt x="0" y="2196548"/>
                </a:moveTo>
                <a:lnTo>
                  <a:pt x="2315817" y="129209"/>
                </a:lnTo>
                <a:lnTo>
                  <a:pt x="2554356" y="0"/>
                </a:lnTo>
                <a:lnTo>
                  <a:pt x="2852530" y="0"/>
                </a:lnTo>
                <a:lnTo>
                  <a:pt x="3001617" y="109331"/>
                </a:lnTo>
                <a:lnTo>
                  <a:pt x="3061252" y="337931"/>
                </a:lnTo>
                <a:lnTo>
                  <a:pt x="3091069" y="2345635"/>
                </a:lnTo>
                <a:lnTo>
                  <a:pt x="2961861" y="2653748"/>
                </a:lnTo>
                <a:lnTo>
                  <a:pt x="268356" y="2643809"/>
                </a:lnTo>
                <a:lnTo>
                  <a:pt x="49695" y="2613992"/>
                </a:lnTo>
                <a:lnTo>
                  <a:pt x="9939" y="2464905"/>
                </a:lnTo>
                <a:lnTo>
                  <a:pt x="0" y="2196548"/>
                </a:lnTo>
                <a:close/>
              </a:path>
            </a:pathLst>
          </a:cu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4B28B344-A6B9-3DD6-0FDE-B94EC39922E1}"/>
              </a:ext>
            </a:extLst>
          </p:cNvPr>
          <p:cNvSpPr/>
          <p:nvPr/>
        </p:nvSpPr>
        <p:spPr>
          <a:xfrm>
            <a:off x="5198165" y="1451113"/>
            <a:ext cx="3011557" cy="2474844"/>
          </a:xfrm>
          <a:custGeom>
            <a:avLst/>
            <a:gdLst>
              <a:gd name="connsiteX0" fmla="*/ 0 w 3051313"/>
              <a:gd name="connsiteY0" fmla="*/ 506896 h 2474844"/>
              <a:gd name="connsiteX1" fmla="*/ 39756 w 3051313"/>
              <a:gd name="connsiteY1" fmla="*/ 248478 h 2474844"/>
              <a:gd name="connsiteX2" fmla="*/ 327991 w 3051313"/>
              <a:gd name="connsiteY2" fmla="*/ 29817 h 2474844"/>
              <a:gd name="connsiteX3" fmla="*/ 824948 w 3051313"/>
              <a:gd name="connsiteY3" fmla="*/ 0 h 2474844"/>
              <a:gd name="connsiteX4" fmla="*/ 2882348 w 3051313"/>
              <a:gd name="connsiteY4" fmla="*/ 9939 h 2474844"/>
              <a:gd name="connsiteX5" fmla="*/ 2951921 w 3051313"/>
              <a:gd name="connsiteY5" fmla="*/ 119270 h 2474844"/>
              <a:gd name="connsiteX6" fmla="*/ 3011556 w 3051313"/>
              <a:gd name="connsiteY6" fmla="*/ 437322 h 2474844"/>
              <a:gd name="connsiteX7" fmla="*/ 2991678 w 3051313"/>
              <a:gd name="connsiteY7" fmla="*/ 964096 h 2474844"/>
              <a:gd name="connsiteX8" fmla="*/ 3021495 w 3051313"/>
              <a:gd name="connsiteY8" fmla="*/ 1868557 h 2474844"/>
              <a:gd name="connsiteX9" fmla="*/ 3051313 w 3051313"/>
              <a:gd name="connsiteY9" fmla="*/ 2136913 h 2474844"/>
              <a:gd name="connsiteX10" fmla="*/ 2981739 w 3051313"/>
              <a:gd name="connsiteY10" fmla="*/ 2385391 h 2474844"/>
              <a:gd name="connsiteX11" fmla="*/ 2812774 w 3051313"/>
              <a:gd name="connsiteY11" fmla="*/ 2435087 h 2474844"/>
              <a:gd name="connsiteX12" fmla="*/ 2604052 w 3051313"/>
              <a:gd name="connsiteY12" fmla="*/ 2474844 h 2474844"/>
              <a:gd name="connsiteX13" fmla="*/ 0 w 3051313"/>
              <a:gd name="connsiteY13" fmla="*/ 447261 h 2474844"/>
              <a:gd name="connsiteX14" fmla="*/ 0 w 3051313"/>
              <a:gd name="connsiteY14" fmla="*/ 506896 h 2474844"/>
              <a:gd name="connsiteX0" fmla="*/ 0 w 3071191"/>
              <a:gd name="connsiteY0" fmla="*/ 417444 h 2474844"/>
              <a:gd name="connsiteX1" fmla="*/ 59634 w 3071191"/>
              <a:gd name="connsiteY1" fmla="*/ 248478 h 2474844"/>
              <a:gd name="connsiteX2" fmla="*/ 347869 w 3071191"/>
              <a:gd name="connsiteY2" fmla="*/ 29817 h 2474844"/>
              <a:gd name="connsiteX3" fmla="*/ 844826 w 3071191"/>
              <a:gd name="connsiteY3" fmla="*/ 0 h 2474844"/>
              <a:gd name="connsiteX4" fmla="*/ 2902226 w 3071191"/>
              <a:gd name="connsiteY4" fmla="*/ 9939 h 2474844"/>
              <a:gd name="connsiteX5" fmla="*/ 2971799 w 3071191"/>
              <a:gd name="connsiteY5" fmla="*/ 119270 h 2474844"/>
              <a:gd name="connsiteX6" fmla="*/ 3031434 w 3071191"/>
              <a:gd name="connsiteY6" fmla="*/ 437322 h 2474844"/>
              <a:gd name="connsiteX7" fmla="*/ 3011556 w 3071191"/>
              <a:gd name="connsiteY7" fmla="*/ 964096 h 2474844"/>
              <a:gd name="connsiteX8" fmla="*/ 3041373 w 3071191"/>
              <a:gd name="connsiteY8" fmla="*/ 1868557 h 2474844"/>
              <a:gd name="connsiteX9" fmla="*/ 3071191 w 3071191"/>
              <a:gd name="connsiteY9" fmla="*/ 2136913 h 2474844"/>
              <a:gd name="connsiteX10" fmla="*/ 3001617 w 3071191"/>
              <a:gd name="connsiteY10" fmla="*/ 2385391 h 2474844"/>
              <a:gd name="connsiteX11" fmla="*/ 2832652 w 3071191"/>
              <a:gd name="connsiteY11" fmla="*/ 2435087 h 2474844"/>
              <a:gd name="connsiteX12" fmla="*/ 2623930 w 3071191"/>
              <a:gd name="connsiteY12" fmla="*/ 2474844 h 2474844"/>
              <a:gd name="connsiteX13" fmla="*/ 19878 w 3071191"/>
              <a:gd name="connsiteY13" fmla="*/ 447261 h 2474844"/>
              <a:gd name="connsiteX14" fmla="*/ 0 w 3071191"/>
              <a:gd name="connsiteY14" fmla="*/ 417444 h 2474844"/>
              <a:gd name="connsiteX0" fmla="*/ 0 w 3071191"/>
              <a:gd name="connsiteY0" fmla="*/ 417444 h 2474844"/>
              <a:gd name="connsiteX1" fmla="*/ 69573 w 3071191"/>
              <a:gd name="connsiteY1" fmla="*/ 109330 h 2474844"/>
              <a:gd name="connsiteX2" fmla="*/ 347869 w 3071191"/>
              <a:gd name="connsiteY2" fmla="*/ 29817 h 2474844"/>
              <a:gd name="connsiteX3" fmla="*/ 844826 w 3071191"/>
              <a:gd name="connsiteY3" fmla="*/ 0 h 2474844"/>
              <a:gd name="connsiteX4" fmla="*/ 2902226 w 3071191"/>
              <a:gd name="connsiteY4" fmla="*/ 9939 h 2474844"/>
              <a:gd name="connsiteX5" fmla="*/ 2971799 w 3071191"/>
              <a:gd name="connsiteY5" fmla="*/ 119270 h 2474844"/>
              <a:gd name="connsiteX6" fmla="*/ 3031434 w 3071191"/>
              <a:gd name="connsiteY6" fmla="*/ 437322 h 2474844"/>
              <a:gd name="connsiteX7" fmla="*/ 3011556 w 3071191"/>
              <a:gd name="connsiteY7" fmla="*/ 964096 h 2474844"/>
              <a:gd name="connsiteX8" fmla="*/ 3041373 w 3071191"/>
              <a:gd name="connsiteY8" fmla="*/ 1868557 h 2474844"/>
              <a:gd name="connsiteX9" fmla="*/ 3071191 w 3071191"/>
              <a:gd name="connsiteY9" fmla="*/ 2136913 h 2474844"/>
              <a:gd name="connsiteX10" fmla="*/ 3001617 w 3071191"/>
              <a:gd name="connsiteY10" fmla="*/ 2385391 h 2474844"/>
              <a:gd name="connsiteX11" fmla="*/ 2832652 w 3071191"/>
              <a:gd name="connsiteY11" fmla="*/ 2435087 h 2474844"/>
              <a:gd name="connsiteX12" fmla="*/ 2623930 w 3071191"/>
              <a:gd name="connsiteY12" fmla="*/ 2474844 h 2474844"/>
              <a:gd name="connsiteX13" fmla="*/ 19878 w 3071191"/>
              <a:gd name="connsiteY13" fmla="*/ 447261 h 2474844"/>
              <a:gd name="connsiteX14" fmla="*/ 0 w 3071191"/>
              <a:gd name="connsiteY14" fmla="*/ 417444 h 2474844"/>
              <a:gd name="connsiteX0" fmla="*/ 0 w 3101009"/>
              <a:gd name="connsiteY0" fmla="*/ 318053 h 2474844"/>
              <a:gd name="connsiteX1" fmla="*/ 99391 w 3101009"/>
              <a:gd name="connsiteY1" fmla="*/ 109330 h 2474844"/>
              <a:gd name="connsiteX2" fmla="*/ 377687 w 3101009"/>
              <a:gd name="connsiteY2" fmla="*/ 29817 h 2474844"/>
              <a:gd name="connsiteX3" fmla="*/ 874644 w 3101009"/>
              <a:gd name="connsiteY3" fmla="*/ 0 h 2474844"/>
              <a:gd name="connsiteX4" fmla="*/ 2932044 w 3101009"/>
              <a:gd name="connsiteY4" fmla="*/ 9939 h 2474844"/>
              <a:gd name="connsiteX5" fmla="*/ 3001617 w 3101009"/>
              <a:gd name="connsiteY5" fmla="*/ 119270 h 2474844"/>
              <a:gd name="connsiteX6" fmla="*/ 3061252 w 3101009"/>
              <a:gd name="connsiteY6" fmla="*/ 437322 h 2474844"/>
              <a:gd name="connsiteX7" fmla="*/ 3041374 w 3101009"/>
              <a:gd name="connsiteY7" fmla="*/ 964096 h 2474844"/>
              <a:gd name="connsiteX8" fmla="*/ 3071191 w 3101009"/>
              <a:gd name="connsiteY8" fmla="*/ 1868557 h 2474844"/>
              <a:gd name="connsiteX9" fmla="*/ 3101009 w 3101009"/>
              <a:gd name="connsiteY9" fmla="*/ 2136913 h 2474844"/>
              <a:gd name="connsiteX10" fmla="*/ 3031435 w 3101009"/>
              <a:gd name="connsiteY10" fmla="*/ 2385391 h 2474844"/>
              <a:gd name="connsiteX11" fmla="*/ 2862470 w 3101009"/>
              <a:gd name="connsiteY11" fmla="*/ 2435087 h 2474844"/>
              <a:gd name="connsiteX12" fmla="*/ 2653748 w 3101009"/>
              <a:gd name="connsiteY12" fmla="*/ 2474844 h 2474844"/>
              <a:gd name="connsiteX13" fmla="*/ 49696 w 3101009"/>
              <a:gd name="connsiteY13" fmla="*/ 447261 h 2474844"/>
              <a:gd name="connsiteX14" fmla="*/ 0 w 3101009"/>
              <a:gd name="connsiteY14" fmla="*/ 318053 h 2474844"/>
              <a:gd name="connsiteX0" fmla="*/ 0 w 3101009"/>
              <a:gd name="connsiteY0" fmla="*/ 318053 h 2474844"/>
              <a:gd name="connsiteX1" fmla="*/ 139147 w 3101009"/>
              <a:gd name="connsiteY1" fmla="*/ 59634 h 2474844"/>
              <a:gd name="connsiteX2" fmla="*/ 377687 w 3101009"/>
              <a:gd name="connsiteY2" fmla="*/ 29817 h 2474844"/>
              <a:gd name="connsiteX3" fmla="*/ 874644 w 3101009"/>
              <a:gd name="connsiteY3" fmla="*/ 0 h 2474844"/>
              <a:gd name="connsiteX4" fmla="*/ 2932044 w 3101009"/>
              <a:gd name="connsiteY4" fmla="*/ 9939 h 2474844"/>
              <a:gd name="connsiteX5" fmla="*/ 3001617 w 3101009"/>
              <a:gd name="connsiteY5" fmla="*/ 119270 h 2474844"/>
              <a:gd name="connsiteX6" fmla="*/ 3061252 w 3101009"/>
              <a:gd name="connsiteY6" fmla="*/ 437322 h 2474844"/>
              <a:gd name="connsiteX7" fmla="*/ 3041374 w 3101009"/>
              <a:gd name="connsiteY7" fmla="*/ 964096 h 2474844"/>
              <a:gd name="connsiteX8" fmla="*/ 3071191 w 3101009"/>
              <a:gd name="connsiteY8" fmla="*/ 1868557 h 2474844"/>
              <a:gd name="connsiteX9" fmla="*/ 3101009 w 3101009"/>
              <a:gd name="connsiteY9" fmla="*/ 2136913 h 2474844"/>
              <a:gd name="connsiteX10" fmla="*/ 3031435 w 3101009"/>
              <a:gd name="connsiteY10" fmla="*/ 2385391 h 2474844"/>
              <a:gd name="connsiteX11" fmla="*/ 2862470 w 3101009"/>
              <a:gd name="connsiteY11" fmla="*/ 2435087 h 2474844"/>
              <a:gd name="connsiteX12" fmla="*/ 2653748 w 3101009"/>
              <a:gd name="connsiteY12" fmla="*/ 2474844 h 2474844"/>
              <a:gd name="connsiteX13" fmla="*/ 49696 w 3101009"/>
              <a:gd name="connsiteY13" fmla="*/ 447261 h 2474844"/>
              <a:gd name="connsiteX14" fmla="*/ 0 w 3101009"/>
              <a:gd name="connsiteY14" fmla="*/ 318053 h 2474844"/>
              <a:gd name="connsiteX0" fmla="*/ 39756 w 3051313"/>
              <a:gd name="connsiteY0" fmla="*/ 308114 h 2474844"/>
              <a:gd name="connsiteX1" fmla="*/ 89451 w 3051313"/>
              <a:gd name="connsiteY1" fmla="*/ 59634 h 2474844"/>
              <a:gd name="connsiteX2" fmla="*/ 327991 w 3051313"/>
              <a:gd name="connsiteY2" fmla="*/ 29817 h 2474844"/>
              <a:gd name="connsiteX3" fmla="*/ 824948 w 3051313"/>
              <a:gd name="connsiteY3" fmla="*/ 0 h 2474844"/>
              <a:gd name="connsiteX4" fmla="*/ 2882348 w 3051313"/>
              <a:gd name="connsiteY4" fmla="*/ 9939 h 2474844"/>
              <a:gd name="connsiteX5" fmla="*/ 2951921 w 3051313"/>
              <a:gd name="connsiteY5" fmla="*/ 119270 h 2474844"/>
              <a:gd name="connsiteX6" fmla="*/ 3011556 w 3051313"/>
              <a:gd name="connsiteY6" fmla="*/ 437322 h 2474844"/>
              <a:gd name="connsiteX7" fmla="*/ 2991678 w 3051313"/>
              <a:gd name="connsiteY7" fmla="*/ 964096 h 2474844"/>
              <a:gd name="connsiteX8" fmla="*/ 3021495 w 3051313"/>
              <a:gd name="connsiteY8" fmla="*/ 1868557 h 2474844"/>
              <a:gd name="connsiteX9" fmla="*/ 3051313 w 3051313"/>
              <a:gd name="connsiteY9" fmla="*/ 2136913 h 2474844"/>
              <a:gd name="connsiteX10" fmla="*/ 2981739 w 3051313"/>
              <a:gd name="connsiteY10" fmla="*/ 2385391 h 2474844"/>
              <a:gd name="connsiteX11" fmla="*/ 2812774 w 3051313"/>
              <a:gd name="connsiteY11" fmla="*/ 2435087 h 2474844"/>
              <a:gd name="connsiteX12" fmla="*/ 2604052 w 3051313"/>
              <a:gd name="connsiteY12" fmla="*/ 2474844 h 2474844"/>
              <a:gd name="connsiteX13" fmla="*/ 0 w 3051313"/>
              <a:gd name="connsiteY13" fmla="*/ 447261 h 2474844"/>
              <a:gd name="connsiteX14" fmla="*/ 39756 w 3051313"/>
              <a:gd name="connsiteY14" fmla="*/ 308114 h 2474844"/>
              <a:gd name="connsiteX0" fmla="*/ 0 w 3011557"/>
              <a:gd name="connsiteY0" fmla="*/ 308114 h 2474844"/>
              <a:gd name="connsiteX1" fmla="*/ 49695 w 3011557"/>
              <a:gd name="connsiteY1" fmla="*/ 59634 h 2474844"/>
              <a:gd name="connsiteX2" fmla="*/ 288235 w 3011557"/>
              <a:gd name="connsiteY2" fmla="*/ 29817 h 2474844"/>
              <a:gd name="connsiteX3" fmla="*/ 785192 w 3011557"/>
              <a:gd name="connsiteY3" fmla="*/ 0 h 2474844"/>
              <a:gd name="connsiteX4" fmla="*/ 2842592 w 3011557"/>
              <a:gd name="connsiteY4" fmla="*/ 9939 h 2474844"/>
              <a:gd name="connsiteX5" fmla="*/ 2912165 w 3011557"/>
              <a:gd name="connsiteY5" fmla="*/ 119270 h 2474844"/>
              <a:gd name="connsiteX6" fmla="*/ 2971800 w 3011557"/>
              <a:gd name="connsiteY6" fmla="*/ 437322 h 2474844"/>
              <a:gd name="connsiteX7" fmla="*/ 2951922 w 3011557"/>
              <a:gd name="connsiteY7" fmla="*/ 964096 h 2474844"/>
              <a:gd name="connsiteX8" fmla="*/ 2981739 w 3011557"/>
              <a:gd name="connsiteY8" fmla="*/ 1868557 h 2474844"/>
              <a:gd name="connsiteX9" fmla="*/ 3011557 w 3011557"/>
              <a:gd name="connsiteY9" fmla="*/ 2136913 h 2474844"/>
              <a:gd name="connsiteX10" fmla="*/ 2941983 w 3011557"/>
              <a:gd name="connsiteY10" fmla="*/ 2385391 h 2474844"/>
              <a:gd name="connsiteX11" fmla="*/ 2773018 w 3011557"/>
              <a:gd name="connsiteY11" fmla="*/ 2435087 h 2474844"/>
              <a:gd name="connsiteX12" fmla="*/ 2564296 w 3011557"/>
              <a:gd name="connsiteY12" fmla="*/ 2474844 h 2474844"/>
              <a:gd name="connsiteX13" fmla="*/ 69574 w 3011557"/>
              <a:gd name="connsiteY13" fmla="*/ 516835 h 2474844"/>
              <a:gd name="connsiteX14" fmla="*/ 0 w 3011557"/>
              <a:gd name="connsiteY14" fmla="*/ 308114 h 2474844"/>
              <a:gd name="connsiteX0" fmla="*/ 0 w 3011557"/>
              <a:gd name="connsiteY0" fmla="*/ 308114 h 2474844"/>
              <a:gd name="connsiteX1" fmla="*/ 49695 w 3011557"/>
              <a:gd name="connsiteY1" fmla="*/ 59634 h 2474844"/>
              <a:gd name="connsiteX2" fmla="*/ 288235 w 3011557"/>
              <a:gd name="connsiteY2" fmla="*/ 29817 h 2474844"/>
              <a:gd name="connsiteX3" fmla="*/ 785192 w 3011557"/>
              <a:gd name="connsiteY3" fmla="*/ 0 h 2474844"/>
              <a:gd name="connsiteX4" fmla="*/ 2842592 w 3011557"/>
              <a:gd name="connsiteY4" fmla="*/ 9939 h 2474844"/>
              <a:gd name="connsiteX5" fmla="*/ 2951921 w 3011557"/>
              <a:gd name="connsiteY5" fmla="*/ 159027 h 2474844"/>
              <a:gd name="connsiteX6" fmla="*/ 2971800 w 3011557"/>
              <a:gd name="connsiteY6" fmla="*/ 437322 h 2474844"/>
              <a:gd name="connsiteX7" fmla="*/ 2951922 w 3011557"/>
              <a:gd name="connsiteY7" fmla="*/ 964096 h 2474844"/>
              <a:gd name="connsiteX8" fmla="*/ 2981739 w 3011557"/>
              <a:gd name="connsiteY8" fmla="*/ 1868557 h 2474844"/>
              <a:gd name="connsiteX9" fmla="*/ 3011557 w 3011557"/>
              <a:gd name="connsiteY9" fmla="*/ 2136913 h 2474844"/>
              <a:gd name="connsiteX10" fmla="*/ 2941983 w 3011557"/>
              <a:gd name="connsiteY10" fmla="*/ 2385391 h 2474844"/>
              <a:gd name="connsiteX11" fmla="*/ 2773018 w 3011557"/>
              <a:gd name="connsiteY11" fmla="*/ 2435087 h 2474844"/>
              <a:gd name="connsiteX12" fmla="*/ 2564296 w 3011557"/>
              <a:gd name="connsiteY12" fmla="*/ 2474844 h 2474844"/>
              <a:gd name="connsiteX13" fmla="*/ 69574 w 3011557"/>
              <a:gd name="connsiteY13" fmla="*/ 516835 h 2474844"/>
              <a:gd name="connsiteX14" fmla="*/ 0 w 3011557"/>
              <a:gd name="connsiteY14" fmla="*/ 308114 h 24748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11557" h="2474844">
                <a:moveTo>
                  <a:pt x="0" y="308114"/>
                </a:moveTo>
                <a:lnTo>
                  <a:pt x="49695" y="59634"/>
                </a:lnTo>
                <a:lnTo>
                  <a:pt x="288235" y="29817"/>
                </a:lnTo>
                <a:lnTo>
                  <a:pt x="785192" y="0"/>
                </a:lnTo>
                <a:lnTo>
                  <a:pt x="2842592" y="9939"/>
                </a:lnTo>
                <a:lnTo>
                  <a:pt x="2951921" y="159027"/>
                </a:lnTo>
                <a:lnTo>
                  <a:pt x="2971800" y="437322"/>
                </a:lnTo>
                <a:lnTo>
                  <a:pt x="2951922" y="964096"/>
                </a:lnTo>
                <a:lnTo>
                  <a:pt x="2981739" y="1868557"/>
                </a:lnTo>
                <a:lnTo>
                  <a:pt x="3011557" y="2136913"/>
                </a:lnTo>
                <a:lnTo>
                  <a:pt x="2941983" y="2385391"/>
                </a:lnTo>
                <a:lnTo>
                  <a:pt x="2773018" y="2435087"/>
                </a:lnTo>
                <a:lnTo>
                  <a:pt x="2564296" y="2474844"/>
                </a:lnTo>
                <a:lnTo>
                  <a:pt x="69574" y="516835"/>
                </a:lnTo>
                <a:lnTo>
                  <a:pt x="0" y="308114"/>
                </a:lnTo>
                <a:close/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CasellaDiTesto 3">
            <a:extLst>
              <a:ext uri="{FF2B5EF4-FFF2-40B4-BE49-F238E27FC236}">
                <a16:creationId xmlns:a16="http://schemas.microsoft.com/office/drawing/2014/main" id="{3CC5A069-4F39-EA37-AF18-3DA0958BAC8A}"/>
              </a:ext>
            </a:extLst>
          </p:cNvPr>
          <p:cNvSpPr txBox="1"/>
          <p:nvPr/>
        </p:nvSpPr>
        <p:spPr>
          <a:xfrm>
            <a:off x="812909" y="878596"/>
            <a:ext cx="4613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3366FF"/>
                </a:solidFill>
                <a:latin typeface="Comic Sans MS" pitchFamily="66" charset="0"/>
              </a:rPr>
              <a:t>4</a:t>
            </a:r>
            <a:endParaRPr lang="it-IT" sz="24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20" name="CasellaDiTesto 3">
            <a:extLst>
              <a:ext uri="{FF2B5EF4-FFF2-40B4-BE49-F238E27FC236}">
                <a16:creationId xmlns:a16="http://schemas.microsoft.com/office/drawing/2014/main" id="{A133F68F-449B-9E6C-28B4-B8D3C41E369C}"/>
              </a:ext>
            </a:extLst>
          </p:cNvPr>
          <p:cNvSpPr txBox="1"/>
          <p:nvPr/>
        </p:nvSpPr>
        <p:spPr>
          <a:xfrm>
            <a:off x="4582650" y="878596"/>
            <a:ext cx="4613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3366FF"/>
                </a:solidFill>
                <a:latin typeface="Comic Sans MS" pitchFamily="66" charset="0"/>
              </a:rPr>
              <a:t>4</a:t>
            </a:r>
            <a:endParaRPr lang="it-IT" sz="24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21" name="CasellaDiTesto 3">
            <a:extLst>
              <a:ext uri="{FF2B5EF4-FFF2-40B4-BE49-F238E27FC236}">
                <a16:creationId xmlns:a16="http://schemas.microsoft.com/office/drawing/2014/main" id="{0CB32515-B437-815E-446D-2388714E94FB}"/>
              </a:ext>
            </a:extLst>
          </p:cNvPr>
          <p:cNvSpPr txBox="1"/>
          <p:nvPr/>
        </p:nvSpPr>
        <p:spPr>
          <a:xfrm>
            <a:off x="2051720" y="1340261"/>
            <a:ext cx="4613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3366FF"/>
                </a:solidFill>
                <a:latin typeface="Comic Sans MS" pitchFamily="66" charset="0"/>
              </a:rPr>
              <a:t>2</a:t>
            </a:r>
            <a:endParaRPr lang="it-IT" sz="24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22" name="CasellaDiTesto 3">
            <a:extLst>
              <a:ext uri="{FF2B5EF4-FFF2-40B4-BE49-F238E27FC236}">
                <a16:creationId xmlns:a16="http://schemas.microsoft.com/office/drawing/2014/main" id="{7953250A-6542-8982-B67B-E0979557090E}"/>
              </a:ext>
            </a:extLst>
          </p:cNvPr>
          <p:cNvSpPr txBox="1"/>
          <p:nvPr/>
        </p:nvSpPr>
        <p:spPr>
          <a:xfrm>
            <a:off x="63488" y="2840157"/>
            <a:ext cx="4613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3366FF"/>
                </a:solidFill>
                <a:latin typeface="Comic Sans MS" pitchFamily="66" charset="0"/>
              </a:rPr>
              <a:t>3</a:t>
            </a:r>
            <a:endParaRPr lang="it-IT" sz="24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23" name="CasellaDiTesto 3">
            <a:extLst>
              <a:ext uri="{FF2B5EF4-FFF2-40B4-BE49-F238E27FC236}">
                <a16:creationId xmlns:a16="http://schemas.microsoft.com/office/drawing/2014/main" id="{55CBD189-E1EE-1009-883C-C1F32DC9FC84}"/>
              </a:ext>
            </a:extLst>
          </p:cNvPr>
          <p:cNvSpPr txBox="1"/>
          <p:nvPr/>
        </p:nvSpPr>
        <p:spPr>
          <a:xfrm>
            <a:off x="6863782" y="1064500"/>
            <a:ext cx="4613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3366FF"/>
                </a:solidFill>
                <a:latin typeface="Comic Sans MS" pitchFamily="66" charset="0"/>
              </a:rPr>
              <a:t>9</a:t>
            </a:r>
            <a:endParaRPr lang="it-IT" sz="24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24" name="CasellaDiTesto 3">
            <a:extLst>
              <a:ext uri="{FF2B5EF4-FFF2-40B4-BE49-F238E27FC236}">
                <a16:creationId xmlns:a16="http://schemas.microsoft.com/office/drawing/2014/main" id="{892E88E9-091C-52B4-6C4A-A9765D75D854}"/>
              </a:ext>
            </a:extLst>
          </p:cNvPr>
          <p:cNvSpPr txBox="1"/>
          <p:nvPr/>
        </p:nvSpPr>
        <p:spPr>
          <a:xfrm>
            <a:off x="8292175" y="2288435"/>
            <a:ext cx="4613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3366FF"/>
                </a:solidFill>
                <a:latin typeface="Comic Sans MS" pitchFamily="66" charset="0"/>
              </a:rPr>
              <a:t>6</a:t>
            </a:r>
            <a:endParaRPr lang="it-IT" sz="24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2" name="CasellaDiTesto 3">
            <a:extLst>
              <a:ext uri="{FF2B5EF4-FFF2-40B4-BE49-F238E27FC236}">
                <a16:creationId xmlns:a16="http://schemas.microsoft.com/office/drawing/2014/main" id="{2B2709C6-F9DE-6878-5C23-A0E1755A7CE7}"/>
              </a:ext>
            </a:extLst>
          </p:cNvPr>
          <p:cNvSpPr txBox="1"/>
          <p:nvPr/>
        </p:nvSpPr>
        <p:spPr>
          <a:xfrm>
            <a:off x="3202529" y="5257927"/>
            <a:ext cx="230689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latin typeface="Comic Sans MS" pitchFamily="66" charset="0"/>
              </a:rPr>
              <a:t>a better set cover of cost 12</a:t>
            </a:r>
            <a:endParaRPr lang="it-IT" sz="2000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4876542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5E0A2A6E-3B29-6DAD-5BBF-567EF54BA437}"/>
              </a:ext>
            </a:extLst>
          </p:cNvPr>
          <p:cNvSpPr txBox="1"/>
          <p:nvPr/>
        </p:nvSpPr>
        <p:spPr>
          <a:xfrm>
            <a:off x="24554" y="344850"/>
            <a:ext cx="908395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greedy strategy: </a:t>
            </a:r>
            <a:r>
              <a:rPr lang="en-US" sz="2000" dirty="0">
                <a:latin typeface="Comic Sans MS" pitchFamily="66" charset="0"/>
              </a:rPr>
              <a:t>pick the most cost-effective set and remove the covered elements, until all elements are covered.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5" name="CasellaDiTesto 3">
            <a:extLst>
              <a:ext uri="{FF2B5EF4-FFF2-40B4-BE49-F238E27FC236}">
                <a16:creationId xmlns:a16="http://schemas.microsoft.com/office/drawing/2014/main" id="{03293DE9-5DAC-8D5F-6A0B-8932BC4FCB0D}"/>
              </a:ext>
            </a:extLst>
          </p:cNvPr>
          <p:cNvSpPr txBox="1"/>
          <p:nvPr/>
        </p:nvSpPr>
        <p:spPr>
          <a:xfrm>
            <a:off x="24554" y="1372706"/>
            <a:ext cx="9083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Let C be the set of elements already covered.</a:t>
            </a:r>
          </a:p>
        </p:txBody>
      </p:sp>
      <p:sp>
        <p:nvSpPr>
          <p:cNvPr id="2" name="CasellaDiTesto 3">
            <a:extLst>
              <a:ext uri="{FF2B5EF4-FFF2-40B4-BE49-F238E27FC236}">
                <a16:creationId xmlns:a16="http://schemas.microsoft.com/office/drawing/2014/main" id="{150CE985-B824-903B-BCAD-1847D27E2E1D}"/>
              </a:ext>
            </a:extLst>
          </p:cNvPr>
          <p:cNvSpPr txBox="1"/>
          <p:nvPr/>
        </p:nvSpPr>
        <p:spPr>
          <a:xfrm>
            <a:off x="467544" y="1772816"/>
            <a:ext cx="489910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cost-effectiveness</a:t>
            </a:r>
            <a:r>
              <a:rPr lang="en-US" sz="2000" dirty="0">
                <a:latin typeface="Comic Sans MS" pitchFamily="66" charset="0"/>
              </a:rPr>
              <a:t> of S:  c(S)/|S-C|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3" name="CasellaDiTesto 3">
            <a:extLst>
              <a:ext uri="{FF2B5EF4-FFF2-40B4-BE49-F238E27FC236}">
                <a16:creationId xmlns:a16="http://schemas.microsoft.com/office/drawing/2014/main" id="{1F07BEEE-477A-B543-4004-0AAC2BD3A20D}"/>
              </a:ext>
            </a:extLst>
          </p:cNvPr>
          <p:cNvSpPr txBox="1"/>
          <p:nvPr/>
        </p:nvSpPr>
        <p:spPr>
          <a:xfrm>
            <a:off x="5385819" y="1649705"/>
            <a:ext cx="26559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chemeClr val="accent6"/>
                </a:solidFill>
                <a:latin typeface="Comic Sans MS" pitchFamily="66" charset="0"/>
              </a:rPr>
              <a:t>average cost at which </a:t>
            </a:r>
          </a:p>
          <a:p>
            <a:pPr algn="ctr"/>
            <a:r>
              <a:rPr lang="en-US" dirty="0">
                <a:solidFill>
                  <a:schemeClr val="accent6"/>
                </a:solidFill>
                <a:latin typeface="Comic Sans MS" pitchFamily="66" charset="0"/>
              </a:rPr>
              <a:t>S covers new elements</a:t>
            </a:r>
            <a:endParaRPr lang="it-IT" dirty="0">
              <a:solidFill>
                <a:schemeClr val="accent6"/>
              </a:solidFill>
              <a:latin typeface="Comic Sans MS" pitchFamily="66" charset="0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159BD9FC-9B17-683C-74FA-CAD069DF9DF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3528" y="2755319"/>
            <a:ext cx="8242479" cy="3193961"/>
          </a:xfrm>
          <a:prstGeom prst="rect">
            <a:avLst/>
          </a:prstGeom>
        </p:spPr>
      </p:pic>
      <p:sp>
        <p:nvSpPr>
          <p:cNvPr id="8" name="CasellaDiTesto 3">
            <a:extLst>
              <a:ext uri="{FF2B5EF4-FFF2-40B4-BE49-F238E27FC236}">
                <a16:creationId xmlns:a16="http://schemas.microsoft.com/office/drawing/2014/main" id="{44B85A66-0ED5-58F3-1008-E5E56EF7480E}"/>
              </a:ext>
            </a:extLst>
          </p:cNvPr>
          <p:cNvSpPr txBox="1"/>
          <p:nvPr/>
        </p:nvSpPr>
        <p:spPr>
          <a:xfrm>
            <a:off x="4499992" y="6023029"/>
            <a:ext cx="26559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chemeClr val="accent6"/>
                </a:solidFill>
                <a:latin typeface="Comic Sans MS" pitchFamily="66" charset="0"/>
              </a:rPr>
              <a:t>average cost at which </a:t>
            </a:r>
          </a:p>
          <a:p>
            <a:pPr algn="ctr"/>
            <a:r>
              <a:rPr lang="en-US" dirty="0">
                <a:solidFill>
                  <a:schemeClr val="accent6"/>
                </a:solidFill>
                <a:latin typeface="Comic Sans MS" pitchFamily="66" charset="0"/>
              </a:rPr>
              <a:t>e is covered</a:t>
            </a:r>
            <a:endParaRPr lang="it-IT" dirty="0">
              <a:solidFill>
                <a:schemeClr val="accent6"/>
              </a:solidFill>
              <a:latin typeface="Comic Sans MS" pitchFamily="66" charset="0"/>
            </a:endParaRP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6C9C45F7-308F-2CFE-8EF0-7B7355EDD615}"/>
              </a:ext>
            </a:extLst>
          </p:cNvPr>
          <p:cNvCxnSpPr>
            <a:cxnSpLocks/>
          </p:cNvCxnSpPr>
          <p:nvPr/>
        </p:nvCxnSpPr>
        <p:spPr>
          <a:xfrm>
            <a:off x="5292080" y="4941168"/>
            <a:ext cx="0" cy="1152128"/>
          </a:xfrm>
          <a:prstGeom prst="line">
            <a:avLst/>
          </a:prstGeom>
          <a:ln w="15875"/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258784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2" grpId="0"/>
      <p:bldP spid="3" grpId="0"/>
      <p:bldP spid="8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>
            <a:extLst>
              <a:ext uri="{FF2B5EF4-FFF2-40B4-BE49-F238E27FC236}">
                <a16:creationId xmlns:a16="http://schemas.microsoft.com/office/drawing/2014/main" id="{8C908EC2-0B08-0873-DCD6-0A71F9C6DB98}"/>
              </a:ext>
            </a:extLst>
          </p:cNvPr>
          <p:cNvSpPr/>
          <p:nvPr/>
        </p:nvSpPr>
        <p:spPr>
          <a:xfrm>
            <a:off x="1259632" y="1592796"/>
            <a:ext cx="504056" cy="50405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255A3195-ECD6-9AAC-BF96-4CFB677EEDC9}"/>
              </a:ext>
            </a:extLst>
          </p:cNvPr>
          <p:cNvSpPr/>
          <p:nvPr/>
        </p:nvSpPr>
        <p:spPr>
          <a:xfrm>
            <a:off x="3419872" y="1592796"/>
            <a:ext cx="504056" cy="50405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D0FEEF41-874D-95E9-E2AC-6BCAEEDC89CC}"/>
              </a:ext>
            </a:extLst>
          </p:cNvPr>
          <p:cNvSpPr/>
          <p:nvPr/>
        </p:nvSpPr>
        <p:spPr>
          <a:xfrm>
            <a:off x="1259632" y="3356992"/>
            <a:ext cx="504056" cy="50405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1F731191-C00C-507E-07FE-11C266E90935}"/>
              </a:ext>
            </a:extLst>
          </p:cNvPr>
          <p:cNvSpPr/>
          <p:nvPr/>
        </p:nvSpPr>
        <p:spPr>
          <a:xfrm>
            <a:off x="3419872" y="3356992"/>
            <a:ext cx="504056" cy="50405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37501C67-2B49-AE45-4109-574CE72D9860}"/>
              </a:ext>
            </a:extLst>
          </p:cNvPr>
          <p:cNvSpPr/>
          <p:nvPr/>
        </p:nvSpPr>
        <p:spPr>
          <a:xfrm>
            <a:off x="5436096" y="1592796"/>
            <a:ext cx="504056" cy="50405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74B309A0-4CE3-63D5-5C44-770FCA0E0287}"/>
              </a:ext>
            </a:extLst>
          </p:cNvPr>
          <p:cNvSpPr/>
          <p:nvPr/>
        </p:nvSpPr>
        <p:spPr>
          <a:xfrm>
            <a:off x="7596336" y="1592796"/>
            <a:ext cx="504056" cy="50405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B2CF0B6A-1BC2-9BA4-9033-286E43E311C5}"/>
              </a:ext>
            </a:extLst>
          </p:cNvPr>
          <p:cNvSpPr/>
          <p:nvPr/>
        </p:nvSpPr>
        <p:spPr>
          <a:xfrm>
            <a:off x="5436096" y="3356992"/>
            <a:ext cx="504056" cy="50405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BE78B1FD-CB41-162B-DDBB-D06E38382664}"/>
              </a:ext>
            </a:extLst>
          </p:cNvPr>
          <p:cNvSpPr/>
          <p:nvPr/>
        </p:nvSpPr>
        <p:spPr>
          <a:xfrm>
            <a:off x="7596336" y="3356992"/>
            <a:ext cx="504056" cy="50405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ED426A70-1307-E126-1E0D-173476C8B191}"/>
              </a:ext>
            </a:extLst>
          </p:cNvPr>
          <p:cNvSpPr/>
          <p:nvPr/>
        </p:nvSpPr>
        <p:spPr>
          <a:xfrm>
            <a:off x="755576" y="1196752"/>
            <a:ext cx="3744416" cy="3240360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125D0319-A127-D2CB-3FAA-4D28D399FE4D}"/>
              </a:ext>
            </a:extLst>
          </p:cNvPr>
          <p:cNvSpPr/>
          <p:nvPr/>
        </p:nvSpPr>
        <p:spPr>
          <a:xfrm>
            <a:off x="2915815" y="1268760"/>
            <a:ext cx="3744415" cy="3096344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2804B032-EDFC-7A55-EF6A-05D9285059B8}"/>
              </a:ext>
            </a:extLst>
          </p:cNvPr>
          <p:cNvSpPr/>
          <p:nvPr/>
        </p:nvSpPr>
        <p:spPr>
          <a:xfrm>
            <a:off x="1035224" y="1412776"/>
            <a:ext cx="1016496" cy="2736304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1D83265B-058E-9685-BEBC-4ED11A4108F8}"/>
              </a:ext>
            </a:extLst>
          </p:cNvPr>
          <p:cNvSpPr/>
          <p:nvPr/>
        </p:nvSpPr>
        <p:spPr>
          <a:xfrm>
            <a:off x="179512" y="3236608"/>
            <a:ext cx="8352928" cy="962878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FA533DE8-7A46-1EC6-689C-108F48A10CF5}"/>
              </a:ext>
            </a:extLst>
          </p:cNvPr>
          <p:cNvSpPr/>
          <p:nvPr/>
        </p:nvSpPr>
        <p:spPr>
          <a:xfrm>
            <a:off x="5237922" y="1321904"/>
            <a:ext cx="3091069" cy="2653748"/>
          </a:xfrm>
          <a:custGeom>
            <a:avLst/>
            <a:gdLst>
              <a:gd name="connsiteX0" fmla="*/ 0 w 3091069"/>
              <a:gd name="connsiteY0" fmla="*/ 2196548 h 2653748"/>
              <a:gd name="connsiteX1" fmla="*/ 2315817 w 3091069"/>
              <a:gd name="connsiteY1" fmla="*/ 129209 h 2653748"/>
              <a:gd name="connsiteX2" fmla="*/ 2554356 w 3091069"/>
              <a:gd name="connsiteY2" fmla="*/ 0 h 2653748"/>
              <a:gd name="connsiteX3" fmla="*/ 2852530 w 3091069"/>
              <a:gd name="connsiteY3" fmla="*/ 0 h 2653748"/>
              <a:gd name="connsiteX4" fmla="*/ 3001617 w 3091069"/>
              <a:gd name="connsiteY4" fmla="*/ 109331 h 2653748"/>
              <a:gd name="connsiteX5" fmla="*/ 3061252 w 3091069"/>
              <a:gd name="connsiteY5" fmla="*/ 337931 h 2653748"/>
              <a:gd name="connsiteX6" fmla="*/ 3091069 w 3091069"/>
              <a:gd name="connsiteY6" fmla="*/ 2345635 h 2653748"/>
              <a:gd name="connsiteX7" fmla="*/ 2961861 w 3091069"/>
              <a:gd name="connsiteY7" fmla="*/ 2653748 h 2653748"/>
              <a:gd name="connsiteX8" fmla="*/ 268356 w 3091069"/>
              <a:gd name="connsiteY8" fmla="*/ 2643809 h 2653748"/>
              <a:gd name="connsiteX9" fmla="*/ 49695 w 3091069"/>
              <a:gd name="connsiteY9" fmla="*/ 2613992 h 2653748"/>
              <a:gd name="connsiteX10" fmla="*/ 9939 w 3091069"/>
              <a:gd name="connsiteY10" fmla="*/ 2464905 h 2653748"/>
              <a:gd name="connsiteX11" fmla="*/ 0 w 3091069"/>
              <a:gd name="connsiteY11" fmla="*/ 2196548 h 26537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091069" h="2653748">
                <a:moveTo>
                  <a:pt x="0" y="2196548"/>
                </a:moveTo>
                <a:lnTo>
                  <a:pt x="2315817" y="129209"/>
                </a:lnTo>
                <a:lnTo>
                  <a:pt x="2554356" y="0"/>
                </a:lnTo>
                <a:lnTo>
                  <a:pt x="2852530" y="0"/>
                </a:lnTo>
                <a:lnTo>
                  <a:pt x="3001617" y="109331"/>
                </a:lnTo>
                <a:lnTo>
                  <a:pt x="3061252" y="337931"/>
                </a:lnTo>
                <a:lnTo>
                  <a:pt x="3091069" y="2345635"/>
                </a:lnTo>
                <a:lnTo>
                  <a:pt x="2961861" y="2653748"/>
                </a:lnTo>
                <a:lnTo>
                  <a:pt x="268356" y="2643809"/>
                </a:lnTo>
                <a:lnTo>
                  <a:pt x="49695" y="2613992"/>
                </a:lnTo>
                <a:lnTo>
                  <a:pt x="9939" y="2464905"/>
                </a:lnTo>
                <a:lnTo>
                  <a:pt x="0" y="2196548"/>
                </a:lnTo>
                <a:close/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4B28B344-A6B9-3DD6-0FDE-B94EC39922E1}"/>
              </a:ext>
            </a:extLst>
          </p:cNvPr>
          <p:cNvSpPr/>
          <p:nvPr/>
        </p:nvSpPr>
        <p:spPr>
          <a:xfrm>
            <a:off x="5198165" y="1451113"/>
            <a:ext cx="3011557" cy="2474844"/>
          </a:xfrm>
          <a:custGeom>
            <a:avLst/>
            <a:gdLst>
              <a:gd name="connsiteX0" fmla="*/ 0 w 3051313"/>
              <a:gd name="connsiteY0" fmla="*/ 506896 h 2474844"/>
              <a:gd name="connsiteX1" fmla="*/ 39756 w 3051313"/>
              <a:gd name="connsiteY1" fmla="*/ 248478 h 2474844"/>
              <a:gd name="connsiteX2" fmla="*/ 327991 w 3051313"/>
              <a:gd name="connsiteY2" fmla="*/ 29817 h 2474844"/>
              <a:gd name="connsiteX3" fmla="*/ 824948 w 3051313"/>
              <a:gd name="connsiteY3" fmla="*/ 0 h 2474844"/>
              <a:gd name="connsiteX4" fmla="*/ 2882348 w 3051313"/>
              <a:gd name="connsiteY4" fmla="*/ 9939 h 2474844"/>
              <a:gd name="connsiteX5" fmla="*/ 2951921 w 3051313"/>
              <a:gd name="connsiteY5" fmla="*/ 119270 h 2474844"/>
              <a:gd name="connsiteX6" fmla="*/ 3011556 w 3051313"/>
              <a:gd name="connsiteY6" fmla="*/ 437322 h 2474844"/>
              <a:gd name="connsiteX7" fmla="*/ 2991678 w 3051313"/>
              <a:gd name="connsiteY7" fmla="*/ 964096 h 2474844"/>
              <a:gd name="connsiteX8" fmla="*/ 3021495 w 3051313"/>
              <a:gd name="connsiteY8" fmla="*/ 1868557 h 2474844"/>
              <a:gd name="connsiteX9" fmla="*/ 3051313 w 3051313"/>
              <a:gd name="connsiteY9" fmla="*/ 2136913 h 2474844"/>
              <a:gd name="connsiteX10" fmla="*/ 2981739 w 3051313"/>
              <a:gd name="connsiteY10" fmla="*/ 2385391 h 2474844"/>
              <a:gd name="connsiteX11" fmla="*/ 2812774 w 3051313"/>
              <a:gd name="connsiteY11" fmla="*/ 2435087 h 2474844"/>
              <a:gd name="connsiteX12" fmla="*/ 2604052 w 3051313"/>
              <a:gd name="connsiteY12" fmla="*/ 2474844 h 2474844"/>
              <a:gd name="connsiteX13" fmla="*/ 0 w 3051313"/>
              <a:gd name="connsiteY13" fmla="*/ 447261 h 2474844"/>
              <a:gd name="connsiteX14" fmla="*/ 0 w 3051313"/>
              <a:gd name="connsiteY14" fmla="*/ 506896 h 2474844"/>
              <a:gd name="connsiteX0" fmla="*/ 0 w 3071191"/>
              <a:gd name="connsiteY0" fmla="*/ 417444 h 2474844"/>
              <a:gd name="connsiteX1" fmla="*/ 59634 w 3071191"/>
              <a:gd name="connsiteY1" fmla="*/ 248478 h 2474844"/>
              <a:gd name="connsiteX2" fmla="*/ 347869 w 3071191"/>
              <a:gd name="connsiteY2" fmla="*/ 29817 h 2474844"/>
              <a:gd name="connsiteX3" fmla="*/ 844826 w 3071191"/>
              <a:gd name="connsiteY3" fmla="*/ 0 h 2474844"/>
              <a:gd name="connsiteX4" fmla="*/ 2902226 w 3071191"/>
              <a:gd name="connsiteY4" fmla="*/ 9939 h 2474844"/>
              <a:gd name="connsiteX5" fmla="*/ 2971799 w 3071191"/>
              <a:gd name="connsiteY5" fmla="*/ 119270 h 2474844"/>
              <a:gd name="connsiteX6" fmla="*/ 3031434 w 3071191"/>
              <a:gd name="connsiteY6" fmla="*/ 437322 h 2474844"/>
              <a:gd name="connsiteX7" fmla="*/ 3011556 w 3071191"/>
              <a:gd name="connsiteY7" fmla="*/ 964096 h 2474844"/>
              <a:gd name="connsiteX8" fmla="*/ 3041373 w 3071191"/>
              <a:gd name="connsiteY8" fmla="*/ 1868557 h 2474844"/>
              <a:gd name="connsiteX9" fmla="*/ 3071191 w 3071191"/>
              <a:gd name="connsiteY9" fmla="*/ 2136913 h 2474844"/>
              <a:gd name="connsiteX10" fmla="*/ 3001617 w 3071191"/>
              <a:gd name="connsiteY10" fmla="*/ 2385391 h 2474844"/>
              <a:gd name="connsiteX11" fmla="*/ 2832652 w 3071191"/>
              <a:gd name="connsiteY11" fmla="*/ 2435087 h 2474844"/>
              <a:gd name="connsiteX12" fmla="*/ 2623930 w 3071191"/>
              <a:gd name="connsiteY12" fmla="*/ 2474844 h 2474844"/>
              <a:gd name="connsiteX13" fmla="*/ 19878 w 3071191"/>
              <a:gd name="connsiteY13" fmla="*/ 447261 h 2474844"/>
              <a:gd name="connsiteX14" fmla="*/ 0 w 3071191"/>
              <a:gd name="connsiteY14" fmla="*/ 417444 h 2474844"/>
              <a:gd name="connsiteX0" fmla="*/ 0 w 3071191"/>
              <a:gd name="connsiteY0" fmla="*/ 417444 h 2474844"/>
              <a:gd name="connsiteX1" fmla="*/ 69573 w 3071191"/>
              <a:gd name="connsiteY1" fmla="*/ 109330 h 2474844"/>
              <a:gd name="connsiteX2" fmla="*/ 347869 w 3071191"/>
              <a:gd name="connsiteY2" fmla="*/ 29817 h 2474844"/>
              <a:gd name="connsiteX3" fmla="*/ 844826 w 3071191"/>
              <a:gd name="connsiteY3" fmla="*/ 0 h 2474844"/>
              <a:gd name="connsiteX4" fmla="*/ 2902226 w 3071191"/>
              <a:gd name="connsiteY4" fmla="*/ 9939 h 2474844"/>
              <a:gd name="connsiteX5" fmla="*/ 2971799 w 3071191"/>
              <a:gd name="connsiteY5" fmla="*/ 119270 h 2474844"/>
              <a:gd name="connsiteX6" fmla="*/ 3031434 w 3071191"/>
              <a:gd name="connsiteY6" fmla="*/ 437322 h 2474844"/>
              <a:gd name="connsiteX7" fmla="*/ 3011556 w 3071191"/>
              <a:gd name="connsiteY7" fmla="*/ 964096 h 2474844"/>
              <a:gd name="connsiteX8" fmla="*/ 3041373 w 3071191"/>
              <a:gd name="connsiteY8" fmla="*/ 1868557 h 2474844"/>
              <a:gd name="connsiteX9" fmla="*/ 3071191 w 3071191"/>
              <a:gd name="connsiteY9" fmla="*/ 2136913 h 2474844"/>
              <a:gd name="connsiteX10" fmla="*/ 3001617 w 3071191"/>
              <a:gd name="connsiteY10" fmla="*/ 2385391 h 2474844"/>
              <a:gd name="connsiteX11" fmla="*/ 2832652 w 3071191"/>
              <a:gd name="connsiteY11" fmla="*/ 2435087 h 2474844"/>
              <a:gd name="connsiteX12" fmla="*/ 2623930 w 3071191"/>
              <a:gd name="connsiteY12" fmla="*/ 2474844 h 2474844"/>
              <a:gd name="connsiteX13" fmla="*/ 19878 w 3071191"/>
              <a:gd name="connsiteY13" fmla="*/ 447261 h 2474844"/>
              <a:gd name="connsiteX14" fmla="*/ 0 w 3071191"/>
              <a:gd name="connsiteY14" fmla="*/ 417444 h 2474844"/>
              <a:gd name="connsiteX0" fmla="*/ 0 w 3101009"/>
              <a:gd name="connsiteY0" fmla="*/ 318053 h 2474844"/>
              <a:gd name="connsiteX1" fmla="*/ 99391 w 3101009"/>
              <a:gd name="connsiteY1" fmla="*/ 109330 h 2474844"/>
              <a:gd name="connsiteX2" fmla="*/ 377687 w 3101009"/>
              <a:gd name="connsiteY2" fmla="*/ 29817 h 2474844"/>
              <a:gd name="connsiteX3" fmla="*/ 874644 w 3101009"/>
              <a:gd name="connsiteY3" fmla="*/ 0 h 2474844"/>
              <a:gd name="connsiteX4" fmla="*/ 2932044 w 3101009"/>
              <a:gd name="connsiteY4" fmla="*/ 9939 h 2474844"/>
              <a:gd name="connsiteX5" fmla="*/ 3001617 w 3101009"/>
              <a:gd name="connsiteY5" fmla="*/ 119270 h 2474844"/>
              <a:gd name="connsiteX6" fmla="*/ 3061252 w 3101009"/>
              <a:gd name="connsiteY6" fmla="*/ 437322 h 2474844"/>
              <a:gd name="connsiteX7" fmla="*/ 3041374 w 3101009"/>
              <a:gd name="connsiteY7" fmla="*/ 964096 h 2474844"/>
              <a:gd name="connsiteX8" fmla="*/ 3071191 w 3101009"/>
              <a:gd name="connsiteY8" fmla="*/ 1868557 h 2474844"/>
              <a:gd name="connsiteX9" fmla="*/ 3101009 w 3101009"/>
              <a:gd name="connsiteY9" fmla="*/ 2136913 h 2474844"/>
              <a:gd name="connsiteX10" fmla="*/ 3031435 w 3101009"/>
              <a:gd name="connsiteY10" fmla="*/ 2385391 h 2474844"/>
              <a:gd name="connsiteX11" fmla="*/ 2862470 w 3101009"/>
              <a:gd name="connsiteY11" fmla="*/ 2435087 h 2474844"/>
              <a:gd name="connsiteX12" fmla="*/ 2653748 w 3101009"/>
              <a:gd name="connsiteY12" fmla="*/ 2474844 h 2474844"/>
              <a:gd name="connsiteX13" fmla="*/ 49696 w 3101009"/>
              <a:gd name="connsiteY13" fmla="*/ 447261 h 2474844"/>
              <a:gd name="connsiteX14" fmla="*/ 0 w 3101009"/>
              <a:gd name="connsiteY14" fmla="*/ 318053 h 2474844"/>
              <a:gd name="connsiteX0" fmla="*/ 0 w 3101009"/>
              <a:gd name="connsiteY0" fmla="*/ 318053 h 2474844"/>
              <a:gd name="connsiteX1" fmla="*/ 139147 w 3101009"/>
              <a:gd name="connsiteY1" fmla="*/ 59634 h 2474844"/>
              <a:gd name="connsiteX2" fmla="*/ 377687 w 3101009"/>
              <a:gd name="connsiteY2" fmla="*/ 29817 h 2474844"/>
              <a:gd name="connsiteX3" fmla="*/ 874644 w 3101009"/>
              <a:gd name="connsiteY3" fmla="*/ 0 h 2474844"/>
              <a:gd name="connsiteX4" fmla="*/ 2932044 w 3101009"/>
              <a:gd name="connsiteY4" fmla="*/ 9939 h 2474844"/>
              <a:gd name="connsiteX5" fmla="*/ 3001617 w 3101009"/>
              <a:gd name="connsiteY5" fmla="*/ 119270 h 2474844"/>
              <a:gd name="connsiteX6" fmla="*/ 3061252 w 3101009"/>
              <a:gd name="connsiteY6" fmla="*/ 437322 h 2474844"/>
              <a:gd name="connsiteX7" fmla="*/ 3041374 w 3101009"/>
              <a:gd name="connsiteY7" fmla="*/ 964096 h 2474844"/>
              <a:gd name="connsiteX8" fmla="*/ 3071191 w 3101009"/>
              <a:gd name="connsiteY8" fmla="*/ 1868557 h 2474844"/>
              <a:gd name="connsiteX9" fmla="*/ 3101009 w 3101009"/>
              <a:gd name="connsiteY9" fmla="*/ 2136913 h 2474844"/>
              <a:gd name="connsiteX10" fmla="*/ 3031435 w 3101009"/>
              <a:gd name="connsiteY10" fmla="*/ 2385391 h 2474844"/>
              <a:gd name="connsiteX11" fmla="*/ 2862470 w 3101009"/>
              <a:gd name="connsiteY11" fmla="*/ 2435087 h 2474844"/>
              <a:gd name="connsiteX12" fmla="*/ 2653748 w 3101009"/>
              <a:gd name="connsiteY12" fmla="*/ 2474844 h 2474844"/>
              <a:gd name="connsiteX13" fmla="*/ 49696 w 3101009"/>
              <a:gd name="connsiteY13" fmla="*/ 447261 h 2474844"/>
              <a:gd name="connsiteX14" fmla="*/ 0 w 3101009"/>
              <a:gd name="connsiteY14" fmla="*/ 318053 h 2474844"/>
              <a:gd name="connsiteX0" fmla="*/ 39756 w 3051313"/>
              <a:gd name="connsiteY0" fmla="*/ 308114 h 2474844"/>
              <a:gd name="connsiteX1" fmla="*/ 89451 w 3051313"/>
              <a:gd name="connsiteY1" fmla="*/ 59634 h 2474844"/>
              <a:gd name="connsiteX2" fmla="*/ 327991 w 3051313"/>
              <a:gd name="connsiteY2" fmla="*/ 29817 h 2474844"/>
              <a:gd name="connsiteX3" fmla="*/ 824948 w 3051313"/>
              <a:gd name="connsiteY3" fmla="*/ 0 h 2474844"/>
              <a:gd name="connsiteX4" fmla="*/ 2882348 w 3051313"/>
              <a:gd name="connsiteY4" fmla="*/ 9939 h 2474844"/>
              <a:gd name="connsiteX5" fmla="*/ 2951921 w 3051313"/>
              <a:gd name="connsiteY5" fmla="*/ 119270 h 2474844"/>
              <a:gd name="connsiteX6" fmla="*/ 3011556 w 3051313"/>
              <a:gd name="connsiteY6" fmla="*/ 437322 h 2474844"/>
              <a:gd name="connsiteX7" fmla="*/ 2991678 w 3051313"/>
              <a:gd name="connsiteY7" fmla="*/ 964096 h 2474844"/>
              <a:gd name="connsiteX8" fmla="*/ 3021495 w 3051313"/>
              <a:gd name="connsiteY8" fmla="*/ 1868557 h 2474844"/>
              <a:gd name="connsiteX9" fmla="*/ 3051313 w 3051313"/>
              <a:gd name="connsiteY9" fmla="*/ 2136913 h 2474844"/>
              <a:gd name="connsiteX10" fmla="*/ 2981739 w 3051313"/>
              <a:gd name="connsiteY10" fmla="*/ 2385391 h 2474844"/>
              <a:gd name="connsiteX11" fmla="*/ 2812774 w 3051313"/>
              <a:gd name="connsiteY11" fmla="*/ 2435087 h 2474844"/>
              <a:gd name="connsiteX12" fmla="*/ 2604052 w 3051313"/>
              <a:gd name="connsiteY12" fmla="*/ 2474844 h 2474844"/>
              <a:gd name="connsiteX13" fmla="*/ 0 w 3051313"/>
              <a:gd name="connsiteY13" fmla="*/ 447261 h 2474844"/>
              <a:gd name="connsiteX14" fmla="*/ 39756 w 3051313"/>
              <a:gd name="connsiteY14" fmla="*/ 308114 h 2474844"/>
              <a:gd name="connsiteX0" fmla="*/ 0 w 3011557"/>
              <a:gd name="connsiteY0" fmla="*/ 308114 h 2474844"/>
              <a:gd name="connsiteX1" fmla="*/ 49695 w 3011557"/>
              <a:gd name="connsiteY1" fmla="*/ 59634 h 2474844"/>
              <a:gd name="connsiteX2" fmla="*/ 288235 w 3011557"/>
              <a:gd name="connsiteY2" fmla="*/ 29817 h 2474844"/>
              <a:gd name="connsiteX3" fmla="*/ 785192 w 3011557"/>
              <a:gd name="connsiteY3" fmla="*/ 0 h 2474844"/>
              <a:gd name="connsiteX4" fmla="*/ 2842592 w 3011557"/>
              <a:gd name="connsiteY4" fmla="*/ 9939 h 2474844"/>
              <a:gd name="connsiteX5" fmla="*/ 2912165 w 3011557"/>
              <a:gd name="connsiteY5" fmla="*/ 119270 h 2474844"/>
              <a:gd name="connsiteX6" fmla="*/ 2971800 w 3011557"/>
              <a:gd name="connsiteY6" fmla="*/ 437322 h 2474844"/>
              <a:gd name="connsiteX7" fmla="*/ 2951922 w 3011557"/>
              <a:gd name="connsiteY7" fmla="*/ 964096 h 2474844"/>
              <a:gd name="connsiteX8" fmla="*/ 2981739 w 3011557"/>
              <a:gd name="connsiteY8" fmla="*/ 1868557 h 2474844"/>
              <a:gd name="connsiteX9" fmla="*/ 3011557 w 3011557"/>
              <a:gd name="connsiteY9" fmla="*/ 2136913 h 2474844"/>
              <a:gd name="connsiteX10" fmla="*/ 2941983 w 3011557"/>
              <a:gd name="connsiteY10" fmla="*/ 2385391 h 2474844"/>
              <a:gd name="connsiteX11" fmla="*/ 2773018 w 3011557"/>
              <a:gd name="connsiteY11" fmla="*/ 2435087 h 2474844"/>
              <a:gd name="connsiteX12" fmla="*/ 2564296 w 3011557"/>
              <a:gd name="connsiteY12" fmla="*/ 2474844 h 2474844"/>
              <a:gd name="connsiteX13" fmla="*/ 69574 w 3011557"/>
              <a:gd name="connsiteY13" fmla="*/ 516835 h 2474844"/>
              <a:gd name="connsiteX14" fmla="*/ 0 w 3011557"/>
              <a:gd name="connsiteY14" fmla="*/ 308114 h 2474844"/>
              <a:gd name="connsiteX0" fmla="*/ 0 w 3011557"/>
              <a:gd name="connsiteY0" fmla="*/ 308114 h 2474844"/>
              <a:gd name="connsiteX1" fmla="*/ 49695 w 3011557"/>
              <a:gd name="connsiteY1" fmla="*/ 59634 h 2474844"/>
              <a:gd name="connsiteX2" fmla="*/ 288235 w 3011557"/>
              <a:gd name="connsiteY2" fmla="*/ 29817 h 2474844"/>
              <a:gd name="connsiteX3" fmla="*/ 785192 w 3011557"/>
              <a:gd name="connsiteY3" fmla="*/ 0 h 2474844"/>
              <a:gd name="connsiteX4" fmla="*/ 2842592 w 3011557"/>
              <a:gd name="connsiteY4" fmla="*/ 9939 h 2474844"/>
              <a:gd name="connsiteX5" fmla="*/ 2951921 w 3011557"/>
              <a:gd name="connsiteY5" fmla="*/ 159027 h 2474844"/>
              <a:gd name="connsiteX6" fmla="*/ 2971800 w 3011557"/>
              <a:gd name="connsiteY6" fmla="*/ 437322 h 2474844"/>
              <a:gd name="connsiteX7" fmla="*/ 2951922 w 3011557"/>
              <a:gd name="connsiteY7" fmla="*/ 964096 h 2474844"/>
              <a:gd name="connsiteX8" fmla="*/ 2981739 w 3011557"/>
              <a:gd name="connsiteY8" fmla="*/ 1868557 h 2474844"/>
              <a:gd name="connsiteX9" fmla="*/ 3011557 w 3011557"/>
              <a:gd name="connsiteY9" fmla="*/ 2136913 h 2474844"/>
              <a:gd name="connsiteX10" fmla="*/ 2941983 w 3011557"/>
              <a:gd name="connsiteY10" fmla="*/ 2385391 h 2474844"/>
              <a:gd name="connsiteX11" fmla="*/ 2773018 w 3011557"/>
              <a:gd name="connsiteY11" fmla="*/ 2435087 h 2474844"/>
              <a:gd name="connsiteX12" fmla="*/ 2564296 w 3011557"/>
              <a:gd name="connsiteY12" fmla="*/ 2474844 h 2474844"/>
              <a:gd name="connsiteX13" fmla="*/ 69574 w 3011557"/>
              <a:gd name="connsiteY13" fmla="*/ 516835 h 2474844"/>
              <a:gd name="connsiteX14" fmla="*/ 0 w 3011557"/>
              <a:gd name="connsiteY14" fmla="*/ 308114 h 24748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11557" h="2474844">
                <a:moveTo>
                  <a:pt x="0" y="308114"/>
                </a:moveTo>
                <a:lnTo>
                  <a:pt x="49695" y="59634"/>
                </a:lnTo>
                <a:lnTo>
                  <a:pt x="288235" y="29817"/>
                </a:lnTo>
                <a:lnTo>
                  <a:pt x="785192" y="0"/>
                </a:lnTo>
                <a:lnTo>
                  <a:pt x="2842592" y="9939"/>
                </a:lnTo>
                <a:lnTo>
                  <a:pt x="2951921" y="159027"/>
                </a:lnTo>
                <a:lnTo>
                  <a:pt x="2971800" y="437322"/>
                </a:lnTo>
                <a:lnTo>
                  <a:pt x="2951922" y="964096"/>
                </a:lnTo>
                <a:lnTo>
                  <a:pt x="2981739" y="1868557"/>
                </a:lnTo>
                <a:lnTo>
                  <a:pt x="3011557" y="2136913"/>
                </a:lnTo>
                <a:lnTo>
                  <a:pt x="2941983" y="2385391"/>
                </a:lnTo>
                <a:lnTo>
                  <a:pt x="2773018" y="2435087"/>
                </a:lnTo>
                <a:lnTo>
                  <a:pt x="2564296" y="2474844"/>
                </a:lnTo>
                <a:lnTo>
                  <a:pt x="69574" y="516835"/>
                </a:lnTo>
                <a:lnTo>
                  <a:pt x="0" y="308114"/>
                </a:lnTo>
                <a:close/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CasellaDiTesto 3">
            <a:extLst>
              <a:ext uri="{FF2B5EF4-FFF2-40B4-BE49-F238E27FC236}">
                <a16:creationId xmlns:a16="http://schemas.microsoft.com/office/drawing/2014/main" id="{3CC5A069-4F39-EA37-AF18-3DA0958BAC8A}"/>
              </a:ext>
            </a:extLst>
          </p:cNvPr>
          <p:cNvSpPr txBox="1"/>
          <p:nvPr/>
        </p:nvSpPr>
        <p:spPr>
          <a:xfrm>
            <a:off x="812909" y="878596"/>
            <a:ext cx="4613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3366FF"/>
                </a:solidFill>
                <a:latin typeface="Comic Sans MS" pitchFamily="66" charset="0"/>
              </a:rPr>
              <a:t>4</a:t>
            </a:r>
            <a:endParaRPr lang="it-IT" sz="24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20" name="CasellaDiTesto 3">
            <a:extLst>
              <a:ext uri="{FF2B5EF4-FFF2-40B4-BE49-F238E27FC236}">
                <a16:creationId xmlns:a16="http://schemas.microsoft.com/office/drawing/2014/main" id="{A133F68F-449B-9E6C-28B4-B8D3C41E369C}"/>
              </a:ext>
            </a:extLst>
          </p:cNvPr>
          <p:cNvSpPr txBox="1"/>
          <p:nvPr/>
        </p:nvSpPr>
        <p:spPr>
          <a:xfrm>
            <a:off x="4582650" y="878596"/>
            <a:ext cx="4613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3366FF"/>
                </a:solidFill>
                <a:latin typeface="Comic Sans MS" pitchFamily="66" charset="0"/>
              </a:rPr>
              <a:t>4</a:t>
            </a:r>
            <a:endParaRPr lang="it-IT" sz="24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21" name="CasellaDiTesto 3">
            <a:extLst>
              <a:ext uri="{FF2B5EF4-FFF2-40B4-BE49-F238E27FC236}">
                <a16:creationId xmlns:a16="http://schemas.microsoft.com/office/drawing/2014/main" id="{0CB32515-B437-815E-446D-2388714E94FB}"/>
              </a:ext>
            </a:extLst>
          </p:cNvPr>
          <p:cNvSpPr txBox="1"/>
          <p:nvPr/>
        </p:nvSpPr>
        <p:spPr>
          <a:xfrm>
            <a:off x="2051720" y="1340261"/>
            <a:ext cx="4613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3366FF"/>
                </a:solidFill>
                <a:latin typeface="Comic Sans MS" pitchFamily="66" charset="0"/>
              </a:rPr>
              <a:t>2</a:t>
            </a:r>
            <a:endParaRPr lang="it-IT" sz="24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22" name="CasellaDiTesto 3">
            <a:extLst>
              <a:ext uri="{FF2B5EF4-FFF2-40B4-BE49-F238E27FC236}">
                <a16:creationId xmlns:a16="http://schemas.microsoft.com/office/drawing/2014/main" id="{7953250A-6542-8982-B67B-E0979557090E}"/>
              </a:ext>
            </a:extLst>
          </p:cNvPr>
          <p:cNvSpPr txBox="1"/>
          <p:nvPr/>
        </p:nvSpPr>
        <p:spPr>
          <a:xfrm>
            <a:off x="63488" y="2840157"/>
            <a:ext cx="4613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3366FF"/>
                </a:solidFill>
                <a:latin typeface="Comic Sans MS" pitchFamily="66" charset="0"/>
              </a:rPr>
              <a:t>3</a:t>
            </a:r>
            <a:endParaRPr lang="it-IT" sz="24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23" name="CasellaDiTesto 3">
            <a:extLst>
              <a:ext uri="{FF2B5EF4-FFF2-40B4-BE49-F238E27FC236}">
                <a16:creationId xmlns:a16="http://schemas.microsoft.com/office/drawing/2014/main" id="{55CBD189-E1EE-1009-883C-C1F32DC9FC84}"/>
              </a:ext>
            </a:extLst>
          </p:cNvPr>
          <p:cNvSpPr txBox="1"/>
          <p:nvPr/>
        </p:nvSpPr>
        <p:spPr>
          <a:xfrm>
            <a:off x="6863782" y="1064500"/>
            <a:ext cx="4613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3366FF"/>
                </a:solidFill>
                <a:latin typeface="Comic Sans MS" pitchFamily="66" charset="0"/>
              </a:rPr>
              <a:t>9</a:t>
            </a:r>
            <a:endParaRPr lang="it-IT" sz="24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24" name="CasellaDiTesto 3">
            <a:extLst>
              <a:ext uri="{FF2B5EF4-FFF2-40B4-BE49-F238E27FC236}">
                <a16:creationId xmlns:a16="http://schemas.microsoft.com/office/drawing/2014/main" id="{892E88E9-091C-52B4-6C4A-A9765D75D854}"/>
              </a:ext>
            </a:extLst>
          </p:cNvPr>
          <p:cNvSpPr txBox="1"/>
          <p:nvPr/>
        </p:nvSpPr>
        <p:spPr>
          <a:xfrm>
            <a:off x="8292175" y="2288435"/>
            <a:ext cx="4613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3366FF"/>
                </a:solidFill>
                <a:latin typeface="Comic Sans MS" pitchFamily="66" charset="0"/>
              </a:rPr>
              <a:t>6</a:t>
            </a:r>
            <a:endParaRPr lang="it-IT" sz="2400" dirty="0">
              <a:solidFill>
                <a:srgbClr val="3366FF"/>
              </a:solidFill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85350158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>
            <a:extLst>
              <a:ext uri="{FF2B5EF4-FFF2-40B4-BE49-F238E27FC236}">
                <a16:creationId xmlns:a16="http://schemas.microsoft.com/office/drawing/2014/main" id="{8C908EC2-0B08-0873-DCD6-0A71F9C6DB98}"/>
              </a:ext>
            </a:extLst>
          </p:cNvPr>
          <p:cNvSpPr/>
          <p:nvPr/>
        </p:nvSpPr>
        <p:spPr>
          <a:xfrm>
            <a:off x="1259632" y="1592796"/>
            <a:ext cx="504056" cy="50405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255A3195-ECD6-9AAC-BF96-4CFB677EEDC9}"/>
              </a:ext>
            </a:extLst>
          </p:cNvPr>
          <p:cNvSpPr/>
          <p:nvPr/>
        </p:nvSpPr>
        <p:spPr>
          <a:xfrm>
            <a:off x="3419872" y="1592796"/>
            <a:ext cx="504056" cy="50405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D0FEEF41-874D-95E9-E2AC-6BCAEEDC89CC}"/>
              </a:ext>
            </a:extLst>
          </p:cNvPr>
          <p:cNvSpPr/>
          <p:nvPr/>
        </p:nvSpPr>
        <p:spPr>
          <a:xfrm>
            <a:off x="1259632" y="3356992"/>
            <a:ext cx="504056" cy="50405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1F731191-C00C-507E-07FE-11C266E90935}"/>
              </a:ext>
            </a:extLst>
          </p:cNvPr>
          <p:cNvSpPr/>
          <p:nvPr/>
        </p:nvSpPr>
        <p:spPr>
          <a:xfrm>
            <a:off x="3419872" y="3356992"/>
            <a:ext cx="504056" cy="50405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37501C67-2B49-AE45-4109-574CE72D9860}"/>
              </a:ext>
            </a:extLst>
          </p:cNvPr>
          <p:cNvSpPr/>
          <p:nvPr/>
        </p:nvSpPr>
        <p:spPr>
          <a:xfrm>
            <a:off x="5436096" y="1592796"/>
            <a:ext cx="504056" cy="50405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74B309A0-4CE3-63D5-5C44-770FCA0E0287}"/>
              </a:ext>
            </a:extLst>
          </p:cNvPr>
          <p:cNvSpPr/>
          <p:nvPr/>
        </p:nvSpPr>
        <p:spPr>
          <a:xfrm>
            <a:off x="7596336" y="1592796"/>
            <a:ext cx="504056" cy="50405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B2CF0B6A-1BC2-9BA4-9033-286E43E311C5}"/>
              </a:ext>
            </a:extLst>
          </p:cNvPr>
          <p:cNvSpPr/>
          <p:nvPr/>
        </p:nvSpPr>
        <p:spPr>
          <a:xfrm>
            <a:off x="5436096" y="3356992"/>
            <a:ext cx="504056" cy="50405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BE78B1FD-CB41-162B-DDBB-D06E38382664}"/>
              </a:ext>
            </a:extLst>
          </p:cNvPr>
          <p:cNvSpPr/>
          <p:nvPr/>
        </p:nvSpPr>
        <p:spPr>
          <a:xfrm>
            <a:off x="7596336" y="3356992"/>
            <a:ext cx="504056" cy="50405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ED426A70-1307-E126-1E0D-173476C8B191}"/>
              </a:ext>
            </a:extLst>
          </p:cNvPr>
          <p:cNvSpPr/>
          <p:nvPr/>
        </p:nvSpPr>
        <p:spPr>
          <a:xfrm>
            <a:off x="755576" y="1196752"/>
            <a:ext cx="3744416" cy="3240360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125D0319-A127-D2CB-3FAA-4D28D399FE4D}"/>
              </a:ext>
            </a:extLst>
          </p:cNvPr>
          <p:cNvSpPr/>
          <p:nvPr/>
        </p:nvSpPr>
        <p:spPr>
          <a:xfrm>
            <a:off x="2915815" y="1268760"/>
            <a:ext cx="3744415" cy="3096344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2804B032-EDFC-7A55-EF6A-05D9285059B8}"/>
              </a:ext>
            </a:extLst>
          </p:cNvPr>
          <p:cNvSpPr/>
          <p:nvPr/>
        </p:nvSpPr>
        <p:spPr>
          <a:xfrm>
            <a:off x="1035224" y="1412776"/>
            <a:ext cx="1016496" cy="2736304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1D83265B-058E-9685-BEBC-4ED11A4108F8}"/>
              </a:ext>
            </a:extLst>
          </p:cNvPr>
          <p:cNvSpPr/>
          <p:nvPr/>
        </p:nvSpPr>
        <p:spPr>
          <a:xfrm>
            <a:off x="179512" y="3236608"/>
            <a:ext cx="8352928" cy="962878"/>
          </a:xfrm>
          <a:prstGeom prst="round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FA533DE8-7A46-1EC6-689C-108F48A10CF5}"/>
              </a:ext>
            </a:extLst>
          </p:cNvPr>
          <p:cNvSpPr/>
          <p:nvPr/>
        </p:nvSpPr>
        <p:spPr>
          <a:xfrm>
            <a:off x="5237922" y="1321904"/>
            <a:ext cx="3091069" cy="2653748"/>
          </a:xfrm>
          <a:custGeom>
            <a:avLst/>
            <a:gdLst>
              <a:gd name="connsiteX0" fmla="*/ 0 w 3091069"/>
              <a:gd name="connsiteY0" fmla="*/ 2196548 h 2653748"/>
              <a:gd name="connsiteX1" fmla="*/ 2315817 w 3091069"/>
              <a:gd name="connsiteY1" fmla="*/ 129209 h 2653748"/>
              <a:gd name="connsiteX2" fmla="*/ 2554356 w 3091069"/>
              <a:gd name="connsiteY2" fmla="*/ 0 h 2653748"/>
              <a:gd name="connsiteX3" fmla="*/ 2852530 w 3091069"/>
              <a:gd name="connsiteY3" fmla="*/ 0 h 2653748"/>
              <a:gd name="connsiteX4" fmla="*/ 3001617 w 3091069"/>
              <a:gd name="connsiteY4" fmla="*/ 109331 h 2653748"/>
              <a:gd name="connsiteX5" fmla="*/ 3061252 w 3091069"/>
              <a:gd name="connsiteY5" fmla="*/ 337931 h 2653748"/>
              <a:gd name="connsiteX6" fmla="*/ 3091069 w 3091069"/>
              <a:gd name="connsiteY6" fmla="*/ 2345635 h 2653748"/>
              <a:gd name="connsiteX7" fmla="*/ 2961861 w 3091069"/>
              <a:gd name="connsiteY7" fmla="*/ 2653748 h 2653748"/>
              <a:gd name="connsiteX8" fmla="*/ 268356 w 3091069"/>
              <a:gd name="connsiteY8" fmla="*/ 2643809 h 2653748"/>
              <a:gd name="connsiteX9" fmla="*/ 49695 w 3091069"/>
              <a:gd name="connsiteY9" fmla="*/ 2613992 h 2653748"/>
              <a:gd name="connsiteX10" fmla="*/ 9939 w 3091069"/>
              <a:gd name="connsiteY10" fmla="*/ 2464905 h 2653748"/>
              <a:gd name="connsiteX11" fmla="*/ 0 w 3091069"/>
              <a:gd name="connsiteY11" fmla="*/ 2196548 h 26537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091069" h="2653748">
                <a:moveTo>
                  <a:pt x="0" y="2196548"/>
                </a:moveTo>
                <a:lnTo>
                  <a:pt x="2315817" y="129209"/>
                </a:lnTo>
                <a:lnTo>
                  <a:pt x="2554356" y="0"/>
                </a:lnTo>
                <a:lnTo>
                  <a:pt x="2852530" y="0"/>
                </a:lnTo>
                <a:lnTo>
                  <a:pt x="3001617" y="109331"/>
                </a:lnTo>
                <a:lnTo>
                  <a:pt x="3061252" y="337931"/>
                </a:lnTo>
                <a:lnTo>
                  <a:pt x="3091069" y="2345635"/>
                </a:lnTo>
                <a:lnTo>
                  <a:pt x="2961861" y="2653748"/>
                </a:lnTo>
                <a:lnTo>
                  <a:pt x="268356" y="2643809"/>
                </a:lnTo>
                <a:lnTo>
                  <a:pt x="49695" y="2613992"/>
                </a:lnTo>
                <a:lnTo>
                  <a:pt x="9939" y="2464905"/>
                </a:lnTo>
                <a:lnTo>
                  <a:pt x="0" y="2196548"/>
                </a:lnTo>
                <a:close/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4B28B344-A6B9-3DD6-0FDE-B94EC39922E1}"/>
              </a:ext>
            </a:extLst>
          </p:cNvPr>
          <p:cNvSpPr/>
          <p:nvPr/>
        </p:nvSpPr>
        <p:spPr>
          <a:xfrm>
            <a:off x="5198165" y="1451113"/>
            <a:ext cx="3011557" cy="2474844"/>
          </a:xfrm>
          <a:custGeom>
            <a:avLst/>
            <a:gdLst>
              <a:gd name="connsiteX0" fmla="*/ 0 w 3051313"/>
              <a:gd name="connsiteY0" fmla="*/ 506896 h 2474844"/>
              <a:gd name="connsiteX1" fmla="*/ 39756 w 3051313"/>
              <a:gd name="connsiteY1" fmla="*/ 248478 h 2474844"/>
              <a:gd name="connsiteX2" fmla="*/ 327991 w 3051313"/>
              <a:gd name="connsiteY2" fmla="*/ 29817 h 2474844"/>
              <a:gd name="connsiteX3" fmla="*/ 824948 w 3051313"/>
              <a:gd name="connsiteY3" fmla="*/ 0 h 2474844"/>
              <a:gd name="connsiteX4" fmla="*/ 2882348 w 3051313"/>
              <a:gd name="connsiteY4" fmla="*/ 9939 h 2474844"/>
              <a:gd name="connsiteX5" fmla="*/ 2951921 w 3051313"/>
              <a:gd name="connsiteY5" fmla="*/ 119270 h 2474844"/>
              <a:gd name="connsiteX6" fmla="*/ 3011556 w 3051313"/>
              <a:gd name="connsiteY6" fmla="*/ 437322 h 2474844"/>
              <a:gd name="connsiteX7" fmla="*/ 2991678 w 3051313"/>
              <a:gd name="connsiteY7" fmla="*/ 964096 h 2474844"/>
              <a:gd name="connsiteX8" fmla="*/ 3021495 w 3051313"/>
              <a:gd name="connsiteY8" fmla="*/ 1868557 h 2474844"/>
              <a:gd name="connsiteX9" fmla="*/ 3051313 w 3051313"/>
              <a:gd name="connsiteY9" fmla="*/ 2136913 h 2474844"/>
              <a:gd name="connsiteX10" fmla="*/ 2981739 w 3051313"/>
              <a:gd name="connsiteY10" fmla="*/ 2385391 h 2474844"/>
              <a:gd name="connsiteX11" fmla="*/ 2812774 w 3051313"/>
              <a:gd name="connsiteY11" fmla="*/ 2435087 h 2474844"/>
              <a:gd name="connsiteX12" fmla="*/ 2604052 w 3051313"/>
              <a:gd name="connsiteY12" fmla="*/ 2474844 h 2474844"/>
              <a:gd name="connsiteX13" fmla="*/ 0 w 3051313"/>
              <a:gd name="connsiteY13" fmla="*/ 447261 h 2474844"/>
              <a:gd name="connsiteX14" fmla="*/ 0 w 3051313"/>
              <a:gd name="connsiteY14" fmla="*/ 506896 h 2474844"/>
              <a:gd name="connsiteX0" fmla="*/ 0 w 3071191"/>
              <a:gd name="connsiteY0" fmla="*/ 417444 h 2474844"/>
              <a:gd name="connsiteX1" fmla="*/ 59634 w 3071191"/>
              <a:gd name="connsiteY1" fmla="*/ 248478 h 2474844"/>
              <a:gd name="connsiteX2" fmla="*/ 347869 w 3071191"/>
              <a:gd name="connsiteY2" fmla="*/ 29817 h 2474844"/>
              <a:gd name="connsiteX3" fmla="*/ 844826 w 3071191"/>
              <a:gd name="connsiteY3" fmla="*/ 0 h 2474844"/>
              <a:gd name="connsiteX4" fmla="*/ 2902226 w 3071191"/>
              <a:gd name="connsiteY4" fmla="*/ 9939 h 2474844"/>
              <a:gd name="connsiteX5" fmla="*/ 2971799 w 3071191"/>
              <a:gd name="connsiteY5" fmla="*/ 119270 h 2474844"/>
              <a:gd name="connsiteX6" fmla="*/ 3031434 w 3071191"/>
              <a:gd name="connsiteY6" fmla="*/ 437322 h 2474844"/>
              <a:gd name="connsiteX7" fmla="*/ 3011556 w 3071191"/>
              <a:gd name="connsiteY7" fmla="*/ 964096 h 2474844"/>
              <a:gd name="connsiteX8" fmla="*/ 3041373 w 3071191"/>
              <a:gd name="connsiteY8" fmla="*/ 1868557 h 2474844"/>
              <a:gd name="connsiteX9" fmla="*/ 3071191 w 3071191"/>
              <a:gd name="connsiteY9" fmla="*/ 2136913 h 2474844"/>
              <a:gd name="connsiteX10" fmla="*/ 3001617 w 3071191"/>
              <a:gd name="connsiteY10" fmla="*/ 2385391 h 2474844"/>
              <a:gd name="connsiteX11" fmla="*/ 2832652 w 3071191"/>
              <a:gd name="connsiteY11" fmla="*/ 2435087 h 2474844"/>
              <a:gd name="connsiteX12" fmla="*/ 2623930 w 3071191"/>
              <a:gd name="connsiteY12" fmla="*/ 2474844 h 2474844"/>
              <a:gd name="connsiteX13" fmla="*/ 19878 w 3071191"/>
              <a:gd name="connsiteY13" fmla="*/ 447261 h 2474844"/>
              <a:gd name="connsiteX14" fmla="*/ 0 w 3071191"/>
              <a:gd name="connsiteY14" fmla="*/ 417444 h 2474844"/>
              <a:gd name="connsiteX0" fmla="*/ 0 w 3071191"/>
              <a:gd name="connsiteY0" fmla="*/ 417444 h 2474844"/>
              <a:gd name="connsiteX1" fmla="*/ 69573 w 3071191"/>
              <a:gd name="connsiteY1" fmla="*/ 109330 h 2474844"/>
              <a:gd name="connsiteX2" fmla="*/ 347869 w 3071191"/>
              <a:gd name="connsiteY2" fmla="*/ 29817 h 2474844"/>
              <a:gd name="connsiteX3" fmla="*/ 844826 w 3071191"/>
              <a:gd name="connsiteY3" fmla="*/ 0 h 2474844"/>
              <a:gd name="connsiteX4" fmla="*/ 2902226 w 3071191"/>
              <a:gd name="connsiteY4" fmla="*/ 9939 h 2474844"/>
              <a:gd name="connsiteX5" fmla="*/ 2971799 w 3071191"/>
              <a:gd name="connsiteY5" fmla="*/ 119270 h 2474844"/>
              <a:gd name="connsiteX6" fmla="*/ 3031434 w 3071191"/>
              <a:gd name="connsiteY6" fmla="*/ 437322 h 2474844"/>
              <a:gd name="connsiteX7" fmla="*/ 3011556 w 3071191"/>
              <a:gd name="connsiteY7" fmla="*/ 964096 h 2474844"/>
              <a:gd name="connsiteX8" fmla="*/ 3041373 w 3071191"/>
              <a:gd name="connsiteY8" fmla="*/ 1868557 h 2474844"/>
              <a:gd name="connsiteX9" fmla="*/ 3071191 w 3071191"/>
              <a:gd name="connsiteY9" fmla="*/ 2136913 h 2474844"/>
              <a:gd name="connsiteX10" fmla="*/ 3001617 w 3071191"/>
              <a:gd name="connsiteY10" fmla="*/ 2385391 h 2474844"/>
              <a:gd name="connsiteX11" fmla="*/ 2832652 w 3071191"/>
              <a:gd name="connsiteY11" fmla="*/ 2435087 h 2474844"/>
              <a:gd name="connsiteX12" fmla="*/ 2623930 w 3071191"/>
              <a:gd name="connsiteY12" fmla="*/ 2474844 h 2474844"/>
              <a:gd name="connsiteX13" fmla="*/ 19878 w 3071191"/>
              <a:gd name="connsiteY13" fmla="*/ 447261 h 2474844"/>
              <a:gd name="connsiteX14" fmla="*/ 0 w 3071191"/>
              <a:gd name="connsiteY14" fmla="*/ 417444 h 2474844"/>
              <a:gd name="connsiteX0" fmla="*/ 0 w 3101009"/>
              <a:gd name="connsiteY0" fmla="*/ 318053 h 2474844"/>
              <a:gd name="connsiteX1" fmla="*/ 99391 w 3101009"/>
              <a:gd name="connsiteY1" fmla="*/ 109330 h 2474844"/>
              <a:gd name="connsiteX2" fmla="*/ 377687 w 3101009"/>
              <a:gd name="connsiteY2" fmla="*/ 29817 h 2474844"/>
              <a:gd name="connsiteX3" fmla="*/ 874644 w 3101009"/>
              <a:gd name="connsiteY3" fmla="*/ 0 h 2474844"/>
              <a:gd name="connsiteX4" fmla="*/ 2932044 w 3101009"/>
              <a:gd name="connsiteY4" fmla="*/ 9939 h 2474844"/>
              <a:gd name="connsiteX5" fmla="*/ 3001617 w 3101009"/>
              <a:gd name="connsiteY5" fmla="*/ 119270 h 2474844"/>
              <a:gd name="connsiteX6" fmla="*/ 3061252 w 3101009"/>
              <a:gd name="connsiteY6" fmla="*/ 437322 h 2474844"/>
              <a:gd name="connsiteX7" fmla="*/ 3041374 w 3101009"/>
              <a:gd name="connsiteY7" fmla="*/ 964096 h 2474844"/>
              <a:gd name="connsiteX8" fmla="*/ 3071191 w 3101009"/>
              <a:gd name="connsiteY8" fmla="*/ 1868557 h 2474844"/>
              <a:gd name="connsiteX9" fmla="*/ 3101009 w 3101009"/>
              <a:gd name="connsiteY9" fmla="*/ 2136913 h 2474844"/>
              <a:gd name="connsiteX10" fmla="*/ 3031435 w 3101009"/>
              <a:gd name="connsiteY10" fmla="*/ 2385391 h 2474844"/>
              <a:gd name="connsiteX11" fmla="*/ 2862470 w 3101009"/>
              <a:gd name="connsiteY11" fmla="*/ 2435087 h 2474844"/>
              <a:gd name="connsiteX12" fmla="*/ 2653748 w 3101009"/>
              <a:gd name="connsiteY12" fmla="*/ 2474844 h 2474844"/>
              <a:gd name="connsiteX13" fmla="*/ 49696 w 3101009"/>
              <a:gd name="connsiteY13" fmla="*/ 447261 h 2474844"/>
              <a:gd name="connsiteX14" fmla="*/ 0 w 3101009"/>
              <a:gd name="connsiteY14" fmla="*/ 318053 h 2474844"/>
              <a:gd name="connsiteX0" fmla="*/ 0 w 3101009"/>
              <a:gd name="connsiteY0" fmla="*/ 318053 h 2474844"/>
              <a:gd name="connsiteX1" fmla="*/ 139147 w 3101009"/>
              <a:gd name="connsiteY1" fmla="*/ 59634 h 2474844"/>
              <a:gd name="connsiteX2" fmla="*/ 377687 w 3101009"/>
              <a:gd name="connsiteY2" fmla="*/ 29817 h 2474844"/>
              <a:gd name="connsiteX3" fmla="*/ 874644 w 3101009"/>
              <a:gd name="connsiteY3" fmla="*/ 0 h 2474844"/>
              <a:gd name="connsiteX4" fmla="*/ 2932044 w 3101009"/>
              <a:gd name="connsiteY4" fmla="*/ 9939 h 2474844"/>
              <a:gd name="connsiteX5" fmla="*/ 3001617 w 3101009"/>
              <a:gd name="connsiteY5" fmla="*/ 119270 h 2474844"/>
              <a:gd name="connsiteX6" fmla="*/ 3061252 w 3101009"/>
              <a:gd name="connsiteY6" fmla="*/ 437322 h 2474844"/>
              <a:gd name="connsiteX7" fmla="*/ 3041374 w 3101009"/>
              <a:gd name="connsiteY7" fmla="*/ 964096 h 2474844"/>
              <a:gd name="connsiteX8" fmla="*/ 3071191 w 3101009"/>
              <a:gd name="connsiteY8" fmla="*/ 1868557 h 2474844"/>
              <a:gd name="connsiteX9" fmla="*/ 3101009 w 3101009"/>
              <a:gd name="connsiteY9" fmla="*/ 2136913 h 2474844"/>
              <a:gd name="connsiteX10" fmla="*/ 3031435 w 3101009"/>
              <a:gd name="connsiteY10" fmla="*/ 2385391 h 2474844"/>
              <a:gd name="connsiteX11" fmla="*/ 2862470 w 3101009"/>
              <a:gd name="connsiteY11" fmla="*/ 2435087 h 2474844"/>
              <a:gd name="connsiteX12" fmla="*/ 2653748 w 3101009"/>
              <a:gd name="connsiteY12" fmla="*/ 2474844 h 2474844"/>
              <a:gd name="connsiteX13" fmla="*/ 49696 w 3101009"/>
              <a:gd name="connsiteY13" fmla="*/ 447261 h 2474844"/>
              <a:gd name="connsiteX14" fmla="*/ 0 w 3101009"/>
              <a:gd name="connsiteY14" fmla="*/ 318053 h 2474844"/>
              <a:gd name="connsiteX0" fmla="*/ 39756 w 3051313"/>
              <a:gd name="connsiteY0" fmla="*/ 308114 h 2474844"/>
              <a:gd name="connsiteX1" fmla="*/ 89451 w 3051313"/>
              <a:gd name="connsiteY1" fmla="*/ 59634 h 2474844"/>
              <a:gd name="connsiteX2" fmla="*/ 327991 w 3051313"/>
              <a:gd name="connsiteY2" fmla="*/ 29817 h 2474844"/>
              <a:gd name="connsiteX3" fmla="*/ 824948 w 3051313"/>
              <a:gd name="connsiteY3" fmla="*/ 0 h 2474844"/>
              <a:gd name="connsiteX4" fmla="*/ 2882348 w 3051313"/>
              <a:gd name="connsiteY4" fmla="*/ 9939 h 2474844"/>
              <a:gd name="connsiteX5" fmla="*/ 2951921 w 3051313"/>
              <a:gd name="connsiteY5" fmla="*/ 119270 h 2474844"/>
              <a:gd name="connsiteX6" fmla="*/ 3011556 w 3051313"/>
              <a:gd name="connsiteY6" fmla="*/ 437322 h 2474844"/>
              <a:gd name="connsiteX7" fmla="*/ 2991678 w 3051313"/>
              <a:gd name="connsiteY7" fmla="*/ 964096 h 2474844"/>
              <a:gd name="connsiteX8" fmla="*/ 3021495 w 3051313"/>
              <a:gd name="connsiteY8" fmla="*/ 1868557 h 2474844"/>
              <a:gd name="connsiteX9" fmla="*/ 3051313 w 3051313"/>
              <a:gd name="connsiteY9" fmla="*/ 2136913 h 2474844"/>
              <a:gd name="connsiteX10" fmla="*/ 2981739 w 3051313"/>
              <a:gd name="connsiteY10" fmla="*/ 2385391 h 2474844"/>
              <a:gd name="connsiteX11" fmla="*/ 2812774 w 3051313"/>
              <a:gd name="connsiteY11" fmla="*/ 2435087 h 2474844"/>
              <a:gd name="connsiteX12" fmla="*/ 2604052 w 3051313"/>
              <a:gd name="connsiteY12" fmla="*/ 2474844 h 2474844"/>
              <a:gd name="connsiteX13" fmla="*/ 0 w 3051313"/>
              <a:gd name="connsiteY13" fmla="*/ 447261 h 2474844"/>
              <a:gd name="connsiteX14" fmla="*/ 39756 w 3051313"/>
              <a:gd name="connsiteY14" fmla="*/ 308114 h 2474844"/>
              <a:gd name="connsiteX0" fmla="*/ 0 w 3011557"/>
              <a:gd name="connsiteY0" fmla="*/ 308114 h 2474844"/>
              <a:gd name="connsiteX1" fmla="*/ 49695 w 3011557"/>
              <a:gd name="connsiteY1" fmla="*/ 59634 h 2474844"/>
              <a:gd name="connsiteX2" fmla="*/ 288235 w 3011557"/>
              <a:gd name="connsiteY2" fmla="*/ 29817 h 2474844"/>
              <a:gd name="connsiteX3" fmla="*/ 785192 w 3011557"/>
              <a:gd name="connsiteY3" fmla="*/ 0 h 2474844"/>
              <a:gd name="connsiteX4" fmla="*/ 2842592 w 3011557"/>
              <a:gd name="connsiteY4" fmla="*/ 9939 h 2474844"/>
              <a:gd name="connsiteX5" fmla="*/ 2912165 w 3011557"/>
              <a:gd name="connsiteY5" fmla="*/ 119270 h 2474844"/>
              <a:gd name="connsiteX6" fmla="*/ 2971800 w 3011557"/>
              <a:gd name="connsiteY6" fmla="*/ 437322 h 2474844"/>
              <a:gd name="connsiteX7" fmla="*/ 2951922 w 3011557"/>
              <a:gd name="connsiteY7" fmla="*/ 964096 h 2474844"/>
              <a:gd name="connsiteX8" fmla="*/ 2981739 w 3011557"/>
              <a:gd name="connsiteY8" fmla="*/ 1868557 h 2474844"/>
              <a:gd name="connsiteX9" fmla="*/ 3011557 w 3011557"/>
              <a:gd name="connsiteY9" fmla="*/ 2136913 h 2474844"/>
              <a:gd name="connsiteX10" fmla="*/ 2941983 w 3011557"/>
              <a:gd name="connsiteY10" fmla="*/ 2385391 h 2474844"/>
              <a:gd name="connsiteX11" fmla="*/ 2773018 w 3011557"/>
              <a:gd name="connsiteY11" fmla="*/ 2435087 h 2474844"/>
              <a:gd name="connsiteX12" fmla="*/ 2564296 w 3011557"/>
              <a:gd name="connsiteY12" fmla="*/ 2474844 h 2474844"/>
              <a:gd name="connsiteX13" fmla="*/ 69574 w 3011557"/>
              <a:gd name="connsiteY13" fmla="*/ 516835 h 2474844"/>
              <a:gd name="connsiteX14" fmla="*/ 0 w 3011557"/>
              <a:gd name="connsiteY14" fmla="*/ 308114 h 2474844"/>
              <a:gd name="connsiteX0" fmla="*/ 0 w 3011557"/>
              <a:gd name="connsiteY0" fmla="*/ 308114 h 2474844"/>
              <a:gd name="connsiteX1" fmla="*/ 49695 w 3011557"/>
              <a:gd name="connsiteY1" fmla="*/ 59634 h 2474844"/>
              <a:gd name="connsiteX2" fmla="*/ 288235 w 3011557"/>
              <a:gd name="connsiteY2" fmla="*/ 29817 h 2474844"/>
              <a:gd name="connsiteX3" fmla="*/ 785192 w 3011557"/>
              <a:gd name="connsiteY3" fmla="*/ 0 h 2474844"/>
              <a:gd name="connsiteX4" fmla="*/ 2842592 w 3011557"/>
              <a:gd name="connsiteY4" fmla="*/ 9939 h 2474844"/>
              <a:gd name="connsiteX5" fmla="*/ 2951921 w 3011557"/>
              <a:gd name="connsiteY5" fmla="*/ 159027 h 2474844"/>
              <a:gd name="connsiteX6" fmla="*/ 2971800 w 3011557"/>
              <a:gd name="connsiteY6" fmla="*/ 437322 h 2474844"/>
              <a:gd name="connsiteX7" fmla="*/ 2951922 w 3011557"/>
              <a:gd name="connsiteY7" fmla="*/ 964096 h 2474844"/>
              <a:gd name="connsiteX8" fmla="*/ 2981739 w 3011557"/>
              <a:gd name="connsiteY8" fmla="*/ 1868557 h 2474844"/>
              <a:gd name="connsiteX9" fmla="*/ 3011557 w 3011557"/>
              <a:gd name="connsiteY9" fmla="*/ 2136913 h 2474844"/>
              <a:gd name="connsiteX10" fmla="*/ 2941983 w 3011557"/>
              <a:gd name="connsiteY10" fmla="*/ 2385391 h 2474844"/>
              <a:gd name="connsiteX11" fmla="*/ 2773018 w 3011557"/>
              <a:gd name="connsiteY11" fmla="*/ 2435087 h 2474844"/>
              <a:gd name="connsiteX12" fmla="*/ 2564296 w 3011557"/>
              <a:gd name="connsiteY12" fmla="*/ 2474844 h 2474844"/>
              <a:gd name="connsiteX13" fmla="*/ 69574 w 3011557"/>
              <a:gd name="connsiteY13" fmla="*/ 516835 h 2474844"/>
              <a:gd name="connsiteX14" fmla="*/ 0 w 3011557"/>
              <a:gd name="connsiteY14" fmla="*/ 308114 h 24748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11557" h="2474844">
                <a:moveTo>
                  <a:pt x="0" y="308114"/>
                </a:moveTo>
                <a:lnTo>
                  <a:pt x="49695" y="59634"/>
                </a:lnTo>
                <a:lnTo>
                  <a:pt x="288235" y="29817"/>
                </a:lnTo>
                <a:lnTo>
                  <a:pt x="785192" y="0"/>
                </a:lnTo>
                <a:lnTo>
                  <a:pt x="2842592" y="9939"/>
                </a:lnTo>
                <a:lnTo>
                  <a:pt x="2951921" y="159027"/>
                </a:lnTo>
                <a:lnTo>
                  <a:pt x="2971800" y="437322"/>
                </a:lnTo>
                <a:lnTo>
                  <a:pt x="2951922" y="964096"/>
                </a:lnTo>
                <a:lnTo>
                  <a:pt x="2981739" y="1868557"/>
                </a:lnTo>
                <a:lnTo>
                  <a:pt x="3011557" y="2136913"/>
                </a:lnTo>
                <a:lnTo>
                  <a:pt x="2941983" y="2385391"/>
                </a:lnTo>
                <a:lnTo>
                  <a:pt x="2773018" y="2435087"/>
                </a:lnTo>
                <a:lnTo>
                  <a:pt x="2564296" y="2474844"/>
                </a:lnTo>
                <a:lnTo>
                  <a:pt x="69574" y="516835"/>
                </a:lnTo>
                <a:lnTo>
                  <a:pt x="0" y="308114"/>
                </a:lnTo>
                <a:close/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CasellaDiTesto 3">
            <a:extLst>
              <a:ext uri="{FF2B5EF4-FFF2-40B4-BE49-F238E27FC236}">
                <a16:creationId xmlns:a16="http://schemas.microsoft.com/office/drawing/2014/main" id="{3CC5A069-4F39-EA37-AF18-3DA0958BAC8A}"/>
              </a:ext>
            </a:extLst>
          </p:cNvPr>
          <p:cNvSpPr txBox="1"/>
          <p:nvPr/>
        </p:nvSpPr>
        <p:spPr>
          <a:xfrm>
            <a:off x="812909" y="878596"/>
            <a:ext cx="4613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3366FF"/>
                </a:solidFill>
                <a:latin typeface="Comic Sans MS" pitchFamily="66" charset="0"/>
              </a:rPr>
              <a:t>4</a:t>
            </a:r>
            <a:endParaRPr lang="it-IT" sz="24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20" name="CasellaDiTesto 3">
            <a:extLst>
              <a:ext uri="{FF2B5EF4-FFF2-40B4-BE49-F238E27FC236}">
                <a16:creationId xmlns:a16="http://schemas.microsoft.com/office/drawing/2014/main" id="{A133F68F-449B-9E6C-28B4-B8D3C41E369C}"/>
              </a:ext>
            </a:extLst>
          </p:cNvPr>
          <p:cNvSpPr txBox="1"/>
          <p:nvPr/>
        </p:nvSpPr>
        <p:spPr>
          <a:xfrm>
            <a:off x="4582650" y="878596"/>
            <a:ext cx="4613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3366FF"/>
                </a:solidFill>
                <a:latin typeface="Comic Sans MS" pitchFamily="66" charset="0"/>
              </a:rPr>
              <a:t>4</a:t>
            </a:r>
            <a:endParaRPr lang="it-IT" sz="24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21" name="CasellaDiTesto 3">
            <a:extLst>
              <a:ext uri="{FF2B5EF4-FFF2-40B4-BE49-F238E27FC236}">
                <a16:creationId xmlns:a16="http://schemas.microsoft.com/office/drawing/2014/main" id="{0CB32515-B437-815E-446D-2388714E94FB}"/>
              </a:ext>
            </a:extLst>
          </p:cNvPr>
          <p:cNvSpPr txBox="1"/>
          <p:nvPr/>
        </p:nvSpPr>
        <p:spPr>
          <a:xfrm>
            <a:off x="2051720" y="1340261"/>
            <a:ext cx="4613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3366FF"/>
                </a:solidFill>
                <a:latin typeface="Comic Sans MS" pitchFamily="66" charset="0"/>
              </a:rPr>
              <a:t>2</a:t>
            </a:r>
            <a:endParaRPr lang="it-IT" sz="24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22" name="CasellaDiTesto 3">
            <a:extLst>
              <a:ext uri="{FF2B5EF4-FFF2-40B4-BE49-F238E27FC236}">
                <a16:creationId xmlns:a16="http://schemas.microsoft.com/office/drawing/2014/main" id="{7953250A-6542-8982-B67B-E0979557090E}"/>
              </a:ext>
            </a:extLst>
          </p:cNvPr>
          <p:cNvSpPr txBox="1"/>
          <p:nvPr/>
        </p:nvSpPr>
        <p:spPr>
          <a:xfrm>
            <a:off x="63488" y="2840157"/>
            <a:ext cx="4613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3366FF"/>
                </a:solidFill>
                <a:latin typeface="Comic Sans MS" pitchFamily="66" charset="0"/>
              </a:rPr>
              <a:t>3</a:t>
            </a:r>
            <a:endParaRPr lang="it-IT" sz="24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23" name="CasellaDiTesto 3">
            <a:extLst>
              <a:ext uri="{FF2B5EF4-FFF2-40B4-BE49-F238E27FC236}">
                <a16:creationId xmlns:a16="http://schemas.microsoft.com/office/drawing/2014/main" id="{55CBD189-E1EE-1009-883C-C1F32DC9FC84}"/>
              </a:ext>
            </a:extLst>
          </p:cNvPr>
          <p:cNvSpPr txBox="1"/>
          <p:nvPr/>
        </p:nvSpPr>
        <p:spPr>
          <a:xfrm>
            <a:off x="6863782" y="1064500"/>
            <a:ext cx="4613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3366FF"/>
                </a:solidFill>
                <a:latin typeface="Comic Sans MS" pitchFamily="66" charset="0"/>
              </a:rPr>
              <a:t>9</a:t>
            </a:r>
            <a:endParaRPr lang="it-IT" sz="24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24" name="CasellaDiTesto 3">
            <a:extLst>
              <a:ext uri="{FF2B5EF4-FFF2-40B4-BE49-F238E27FC236}">
                <a16:creationId xmlns:a16="http://schemas.microsoft.com/office/drawing/2014/main" id="{892E88E9-091C-52B4-6C4A-A9765D75D854}"/>
              </a:ext>
            </a:extLst>
          </p:cNvPr>
          <p:cNvSpPr txBox="1"/>
          <p:nvPr/>
        </p:nvSpPr>
        <p:spPr>
          <a:xfrm>
            <a:off x="8292175" y="2288435"/>
            <a:ext cx="4613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3366FF"/>
                </a:solidFill>
                <a:latin typeface="Comic Sans MS" pitchFamily="66" charset="0"/>
              </a:rPr>
              <a:t>6</a:t>
            </a:r>
            <a:endParaRPr lang="it-IT" sz="24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2" name="CasellaDiTesto 3">
            <a:extLst>
              <a:ext uri="{FF2B5EF4-FFF2-40B4-BE49-F238E27FC236}">
                <a16:creationId xmlns:a16="http://schemas.microsoft.com/office/drawing/2014/main" id="{98B5963C-4CF1-16C5-7436-3D4A6DD61884}"/>
              </a:ext>
            </a:extLst>
          </p:cNvPr>
          <p:cNvSpPr txBox="1"/>
          <p:nvPr/>
        </p:nvSpPr>
        <p:spPr>
          <a:xfrm>
            <a:off x="1188960" y="3426971"/>
            <a:ext cx="63339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3/4 </a:t>
            </a:r>
            <a:endParaRPr lang="it-IT" sz="20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3" name="CasellaDiTesto 3">
            <a:extLst>
              <a:ext uri="{FF2B5EF4-FFF2-40B4-BE49-F238E27FC236}">
                <a16:creationId xmlns:a16="http://schemas.microsoft.com/office/drawing/2014/main" id="{54029293-E757-0829-1933-0B8E491B4962}"/>
              </a:ext>
            </a:extLst>
          </p:cNvPr>
          <p:cNvSpPr txBox="1"/>
          <p:nvPr/>
        </p:nvSpPr>
        <p:spPr>
          <a:xfrm>
            <a:off x="3355200" y="3421600"/>
            <a:ext cx="63339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3/4 </a:t>
            </a:r>
            <a:endParaRPr lang="it-IT" sz="20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18" name="CasellaDiTesto 3">
            <a:extLst>
              <a:ext uri="{FF2B5EF4-FFF2-40B4-BE49-F238E27FC236}">
                <a16:creationId xmlns:a16="http://schemas.microsoft.com/office/drawing/2014/main" id="{A53DF3BE-F168-13A5-D400-A44D0862F001}"/>
              </a:ext>
            </a:extLst>
          </p:cNvPr>
          <p:cNvSpPr txBox="1"/>
          <p:nvPr/>
        </p:nvSpPr>
        <p:spPr>
          <a:xfrm>
            <a:off x="5371424" y="3414845"/>
            <a:ext cx="63339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3/4 </a:t>
            </a:r>
            <a:endParaRPr lang="it-IT" sz="20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25" name="CasellaDiTesto 3">
            <a:extLst>
              <a:ext uri="{FF2B5EF4-FFF2-40B4-BE49-F238E27FC236}">
                <a16:creationId xmlns:a16="http://schemas.microsoft.com/office/drawing/2014/main" id="{1C8A69EE-8267-F518-CCB7-4E22BE88E2E3}"/>
              </a:ext>
            </a:extLst>
          </p:cNvPr>
          <p:cNvSpPr txBox="1"/>
          <p:nvPr/>
        </p:nvSpPr>
        <p:spPr>
          <a:xfrm>
            <a:off x="7531664" y="3408965"/>
            <a:ext cx="63339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3/4 </a:t>
            </a:r>
            <a:endParaRPr lang="it-IT" sz="2000" dirty="0">
              <a:solidFill>
                <a:srgbClr val="FF0000"/>
              </a:solidFill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12242053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>
            <a:extLst>
              <a:ext uri="{FF2B5EF4-FFF2-40B4-BE49-F238E27FC236}">
                <a16:creationId xmlns:a16="http://schemas.microsoft.com/office/drawing/2014/main" id="{8C908EC2-0B08-0873-DCD6-0A71F9C6DB98}"/>
              </a:ext>
            </a:extLst>
          </p:cNvPr>
          <p:cNvSpPr/>
          <p:nvPr/>
        </p:nvSpPr>
        <p:spPr>
          <a:xfrm>
            <a:off x="1259632" y="1592796"/>
            <a:ext cx="504056" cy="50405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255A3195-ECD6-9AAC-BF96-4CFB677EEDC9}"/>
              </a:ext>
            </a:extLst>
          </p:cNvPr>
          <p:cNvSpPr/>
          <p:nvPr/>
        </p:nvSpPr>
        <p:spPr>
          <a:xfrm>
            <a:off x="3419872" y="1592796"/>
            <a:ext cx="504056" cy="50405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D0FEEF41-874D-95E9-E2AC-6BCAEEDC89CC}"/>
              </a:ext>
            </a:extLst>
          </p:cNvPr>
          <p:cNvSpPr/>
          <p:nvPr/>
        </p:nvSpPr>
        <p:spPr>
          <a:xfrm>
            <a:off x="1259632" y="3356992"/>
            <a:ext cx="504056" cy="50405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1F731191-C00C-507E-07FE-11C266E90935}"/>
              </a:ext>
            </a:extLst>
          </p:cNvPr>
          <p:cNvSpPr/>
          <p:nvPr/>
        </p:nvSpPr>
        <p:spPr>
          <a:xfrm>
            <a:off x="3419872" y="3356992"/>
            <a:ext cx="504056" cy="50405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37501C67-2B49-AE45-4109-574CE72D9860}"/>
              </a:ext>
            </a:extLst>
          </p:cNvPr>
          <p:cNvSpPr/>
          <p:nvPr/>
        </p:nvSpPr>
        <p:spPr>
          <a:xfrm>
            <a:off x="5436096" y="1592796"/>
            <a:ext cx="504056" cy="50405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74B309A0-4CE3-63D5-5C44-770FCA0E0287}"/>
              </a:ext>
            </a:extLst>
          </p:cNvPr>
          <p:cNvSpPr/>
          <p:nvPr/>
        </p:nvSpPr>
        <p:spPr>
          <a:xfrm>
            <a:off x="7596336" y="1592796"/>
            <a:ext cx="504056" cy="50405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B2CF0B6A-1BC2-9BA4-9033-286E43E311C5}"/>
              </a:ext>
            </a:extLst>
          </p:cNvPr>
          <p:cNvSpPr/>
          <p:nvPr/>
        </p:nvSpPr>
        <p:spPr>
          <a:xfrm>
            <a:off x="5436096" y="3356992"/>
            <a:ext cx="504056" cy="50405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BE78B1FD-CB41-162B-DDBB-D06E38382664}"/>
              </a:ext>
            </a:extLst>
          </p:cNvPr>
          <p:cNvSpPr/>
          <p:nvPr/>
        </p:nvSpPr>
        <p:spPr>
          <a:xfrm>
            <a:off x="7596336" y="3356992"/>
            <a:ext cx="504056" cy="50405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ED426A70-1307-E126-1E0D-173476C8B191}"/>
              </a:ext>
            </a:extLst>
          </p:cNvPr>
          <p:cNvSpPr/>
          <p:nvPr/>
        </p:nvSpPr>
        <p:spPr>
          <a:xfrm>
            <a:off x="755576" y="1196752"/>
            <a:ext cx="3744416" cy="3240360"/>
          </a:xfrm>
          <a:prstGeom prst="round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125D0319-A127-D2CB-3FAA-4D28D399FE4D}"/>
              </a:ext>
            </a:extLst>
          </p:cNvPr>
          <p:cNvSpPr/>
          <p:nvPr/>
        </p:nvSpPr>
        <p:spPr>
          <a:xfrm>
            <a:off x="2915815" y="1268760"/>
            <a:ext cx="3744415" cy="3096344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2804B032-EDFC-7A55-EF6A-05D9285059B8}"/>
              </a:ext>
            </a:extLst>
          </p:cNvPr>
          <p:cNvSpPr/>
          <p:nvPr/>
        </p:nvSpPr>
        <p:spPr>
          <a:xfrm>
            <a:off x="1035224" y="1412776"/>
            <a:ext cx="1016496" cy="2736304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1D83265B-058E-9685-BEBC-4ED11A4108F8}"/>
              </a:ext>
            </a:extLst>
          </p:cNvPr>
          <p:cNvSpPr/>
          <p:nvPr/>
        </p:nvSpPr>
        <p:spPr>
          <a:xfrm>
            <a:off x="179512" y="3236608"/>
            <a:ext cx="8352928" cy="962878"/>
          </a:xfrm>
          <a:prstGeom prst="round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FA533DE8-7A46-1EC6-689C-108F48A10CF5}"/>
              </a:ext>
            </a:extLst>
          </p:cNvPr>
          <p:cNvSpPr/>
          <p:nvPr/>
        </p:nvSpPr>
        <p:spPr>
          <a:xfrm>
            <a:off x="5237922" y="1321904"/>
            <a:ext cx="3091069" cy="2653748"/>
          </a:xfrm>
          <a:custGeom>
            <a:avLst/>
            <a:gdLst>
              <a:gd name="connsiteX0" fmla="*/ 0 w 3091069"/>
              <a:gd name="connsiteY0" fmla="*/ 2196548 h 2653748"/>
              <a:gd name="connsiteX1" fmla="*/ 2315817 w 3091069"/>
              <a:gd name="connsiteY1" fmla="*/ 129209 h 2653748"/>
              <a:gd name="connsiteX2" fmla="*/ 2554356 w 3091069"/>
              <a:gd name="connsiteY2" fmla="*/ 0 h 2653748"/>
              <a:gd name="connsiteX3" fmla="*/ 2852530 w 3091069"/>
              <a:gd name="connsiteY3" fmla="*/ 0 h 2653748"/>
              <a:gd name="connsiteX4" fmla="*/ 3001617 w 3091069"/>
              <a:gd name="connsiteY4" fmla="*/ 109331 h 2653748"/>
              <a:gd name="connsiteX5" fmla="*/ 3061252 w 3091069"/>
              <a:gd name="connsiteY5" fmla="*/ 337931 h 2653748"/>
              <a:gd name="connsiteX6" fmla="*/ 3091069 w 3091069"/>
              <a:gd name="connsiteY6" fmla="*/ 2345635 h 2653748"/>
              <a:gd name="connsiteX7" fmla="*/ 2961861 w 3091069"/>
              <a:gd name="connsiteY7" fmla="*/ 2653748 h 2653748"/>
              <a:gd name="connsiteX8" fmla="*/ 268356 w 3091069"/>
              <a:gd name="connsiteY8" fmla="*/ 2643809 h 2653748"/>
              <a:gd name="connsiteX9" fmla="*/ 49695 w 3091069"/>
              <a:gd name="connsiteY9" fmla="*/ 2613992 h 2653748"/>
              <a:gd name="connsiteX10" fmla="*/ 9939 w 3091069"/>
              <a:gd name="connsiteY10" fmla="*/ 2464905 h 2653748"/>
              <a:gd name="connsiteX11" fmla="*/ 0 w 3091069"/>
              <a:gd name="connsiteY11" fmla="*/ 2196548 h 26537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091069" h="2653748">
                <a:moveTo>
                  <a:pt x="0" y="2196548"/>
                </a:moveTo>
                <a:lnTo>
                  <a:pt x="2315817" y="129209"/>
                </a:lnTo>
                <a:lnTo>
                  <a:pt x="2554356" y="0"/>
                </a:lnTo>
                <a:lnTo>
                  <a:pt x="2852530" y="0"/>
                </a:lnTo>
                <a:lnTo>
                  <a:pt x="3001617" y="109331"/>
                </a:lnTo>
                <a:lnTo>
                  <a:pt x="3061252" y="337931"/>
                </a:lnTo>
                <a:lnTo>
                  <a:pt x="3091069" y="2345635"/>
                </a:lnTo>
                <a:lnTo>
                  <a:pt x="2961861" y="2653748"/>
                </a:lnTo>
                <a:lnTo>
                  <a:pt x="268356" y="2643809"/>
                </a:lnTo>
                <a:lnTo>
                  <a:pt x="49695" y="2613992"/>
                </a:lnTo>
                <a:lnTo>
                  <a:pt x="9939" y="2464905"/>
                </a:lnTo>
                <a:lnTo>
                  <a:pt x="0" y="2196548"/>
                </a:lnTo>
                <a:close/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4B28B344-A6B9-3DD6-0FDE-B94EC39922E1}"/>
              </a:ext>
            </a:extLst>
          </p:cNvPr>
          <p:cNvSpPr/>
          <p:nvPr/>
        </p:nvSpPr>
        <p:spPr>
          <a:xfrm>
            <a:off x="5198165" y="1451113"/>
            <a:ext cx="3011557" cy="2474844"/>
          </a:xfrm>
          <a:custGeom>
            <a:avLst/>
            <a:gdLst>
              <a:gd name="connsiteX0" fmla="*/ 0 w 3051313"/>
              <a:gd name="connsiteY0" fmla="*/ 506896 h 2474844"/>
              <a:gd name="connsiteX1" fmla="*/ 39756 w 3051313"/>
              <a:gd name="connsiteY1" fmla="*/ 248478 h 2474844"/>
              <a:gd name="connsiteX2" fmla="*/ 327991 w 3051313"/>
              <a:gd name="connsiteY2" fmla="*/ 29817 h 2474844"/>
              <a:gd name="connsiteX3" fmla="*/ 824948 w 3051313"/>
              <a:gd name="connsiteY3" fmla="*/ 0 h 2474844"/>
              <a:gd name="connsiteX4" fmla="*/ 2882348 w 3051313"/>
              <a:gd name="connsiteY4" fmla="*/ 9939 h 2474844"/>
              <a:gd name="connsiteX5" fmla="*/ 2951921 w 3051313"/>
              <a:gd name="connsiteY5" fmla="*/ 119270 h 2474844"/>
              <a:gd name="connsiteX6" fmla="*/ 3011556 w 3051313"/>
              <a:gd name="connsiteY6" fmla="*/ 437322 h 2474844"/>
              <a:gd name="connsiteX7" fmla="*/ 2991678 w 3051313"/>
              <a:gd name="connsiteY7" fmla="*/ 964096 h 2474844"/>
              <a:gd name="connsiteX8" fmla="*/ 3021495 w 3051313"/>
              <a:gd name="connsiteY8" fmla="*/ 1868557 h 2474844"/>
              <a:gd name="connsiteX9" fmla="*/ 3051313 w 3051313"/>
              <a:gd name="connsiteY9" fmla="*/ 2136913 h 2474844"/>
              <a:gd name="connsiteX10" fmla="*/ 2981739 w 3051313"/>
              <a:gd name="connsiteY10" fmla="*/ 2385391 h 2474844"/>
              <a:gd name="connsiteX11" fmla="*/ 2812774 w 3051313"/>
              <a:gd name="connsiteY11" fmla="*/ 2435087 h 2474844"/>
              <a:gd name="connsiteX12" fmla="*/ 2604052 w 3051313"/>
              <a:gd name="connsiteY12" fmla="*/ 2474844 h 2474844"/>
              <a:gd name="connsiteX13" fmla="*/ 0 w 3051313"/>
              <a:gd name="connsiteY13" fmla="*/ 447261 h 2474844"/>
              <a:gd name="connsiteX14" fmla="*/ 0 w 3051313"/>
              <a:gd name="connsiteY14" fmla="*/ 506896 h 2474844"/>
              <a:gd name="connsiteX0" fmla="*/ 0 w 3071191"/>
              <a:gd name="connsiteY0" fmla="*/ 417444 h 2474844"/>
              <a:gd name="connsiteX1" fmla="*/ 59634 w 3071191"/>
              <a:gd name="connsiteY1" fmla="*/ 248478 h 2474844"/>
              <a:gd name="connsiteX2" fmla="*/ 347869 w 3071191"/>
              <a:gd name="connsiteY2" fmla="*/ 29817 h 2474844"/>
              <a:gd name="connsiteX3" fmla="*/ 844826 w 3071191"/>
              <a:gd name="connsiteY3" fmla="*/ 0 h 2474844"/>
              <a:gd name="connsiteX4" fmla="*/ 2902226 w 3071191"/>
              <a:gd name="connsiteY4" fmla="*/ 9939 h 2474844"/>
              <a:gd name="connsiteX5" fmla="*/ 2971799 w 3071191"/>
              <a:gd name="connsiteY5" fmla="*/ 119270 h 2474844"/>
              <a:gd name="connsiteX6" fmla="*/ 3031434 w 3071191"/>
              <a:gd name="connsiteY6" fmla="*/ 437322 h 2474844"/>
              <a:gd name="connsiteX7" fmla="*/ 3011556 w 3071191"/>
              <a:gd name="connsiteY7" fmla="*/ 964096 h 2474844"/>
              <a:gd name="connsiteX8" fmla="*/ 3041373 w 3071191"/>
              <a:gd name="connsiteY8" fmla="*/ 1868557 h 2474844"/>
              <a:gd name="connsiteX9" fmla="*/ 3071191 w 3071191"/>
              <a:gd name="connsiteY9" fmla="*/ 2136913 h 2474844"/>
              <a:gd name="connsiteX10" fmla="*/ 3001617 w 3071191"/>
              <a:gd name="connsiteY10" fmla="*/ 2385391 h 2474844"/>
              <a:gd name="connsiteX11" fmla="*/ 2832652 w 3071191"/>
              <a:gd name="connsiteY11" fmla="*/ 2435087 h 2474844"/>
              <a:gd name="connsiteX12" fmla="*/ 2623930 w 3071191"/>
              <a:gd name="connsiteY12" fmla="*/ 2474844 h 2474844"/>
              <a:gd name="connsiteX13" fmla="*/ 19878 w 3071191"/>
              <a:gd name="connsiteY13" fmla="*/ 447261 h 2474844"/>
              <a:gd name="connsiteX14" fmla="*/ 0 w 3071191"/>
              <a:gd name="connsiteY14" fmla="*/ 417444 h 2474844"/>
              <a:gd name="connsiteX0" fmla="*/ 0 w 3071191"/>
              <a:gd name="connsiteY0" fmla="*/ 417444 h 2474844"/>
              <a:gd name="connsiteX1" fmla="*/ 69573 w 3071191"/>
              <a:gd name="connsiteY1" fmla="*/ 109330 h 2474844"/>
              <a:gd name="connsiteX2" fmla="*/ 347869 w 3071191"/>
              <a:gd name="connsiteY2" fmla="*/ 29817 h 2474844"/>
              <a:gd name="connsiteX3" fmla="*/ 844826 w 3071191"/>
              <a:gd name="connsiteY3" fmla="*/ 0 h 2474844"/>
              <a:gd name="connsiteX4" fmla="*/ 2902226 w 3071191"/>
              <a:gd name="connsiteY4" fmla="*/ 9939 h 2474844"/>
              <a:gd name="connsiteX5" fmla="*/ 2971799 w 3071191"/>
              <a:gd name="connsiteY5" fmla="*/ 119270 h 2474844"/>
              <a:gd name="connsiteX6" fmla="*/ 3031434 w 3071191"/>
              <a:gd name="connsiteY6" fmla="*/ 437322 h 2474844"/>
              <a:gd name="connsiteX7" fmla="*/ 3011556 w 3071191"/>
              <a:gd name="connsiteY7" fmla="*/ 964096 h 2474844"/>
              <a:gd name="connsiteX8" fmla="*/ 3041373 w 3071191"/>
              <a:gd name="connsiteY8" fmla="*/ 1868557 h 2474844"/>
              <a:gd name="connsiteX9" fmla="*/ 3071191 w 3071191"/>
              <a:gd name="connsiteY9" fmla="*/ 2136913 h 2474844"/>
              <a:gd name="connsiteX10" fmla="*/ 3001617 w 3071191"/>
              <a:gd name="connsiteY10" fmla="*/ 2385391 h 2474844"/>
              <a:gd name="connsiteX11" fmla="*/ 2832652 w 3071191"/>
              <a:gd name="connsiteY11" fmla="*/ 2435087 h 2474844"/>
              <a:gd name="connsiteX12" fmla="*/ 2623930 w 3071191"/>
              <a:gd name="connsiteY12" fmla="*/ 2474844 h 2474844"/>
              <a:gd name="connsiteX13" fmla="*/ 19878 w 3071191"/>
              <a:gd name="connsiteY13" fmla="*/ 447261 h 2474844"/>
              <a:gd name="connsiteX14" fmla="*/ 0 w 3071191"/>
              <a:gd name="connsiteY14" fmla="*/ 417444 h 2474844"/>
              <a:gd name="connsiteX0" fmla="*/ 0 w 3101009"/>
              <a:gd name="connsiteY0" fmla="*/ 318053 h 2474844"/>
              <a:gd name="connsiteX1" fmla="*/ 99391 w 3101009"/>
              <a:gd name="connsiteY1" fmla="*/ 109330 h 2474844"/>
              <a:gd name="connsiteX2" fmla="*/ 377687 w 3101009"/>
              <a:gd name="connsiteY2" fmla="*/ 29817 h 2474844"/>
              <a:gd name="connsiteX3" fmla="*/ 874644 w 3101009"/>
              <a:gd name="connsiteY3" fmla="*/ 0 h 2474844"/>
              <a:gd name="connsiteX4" fmla="*/ 2932044 w 3101009"/>
              <a:gd name="connsiteY4" fmla="*/ 9939 h 2474844"/>
              <a:gd name="connsiteX5" fmla="*/ 3001617 w 3101009"/>
              <a:gd name="connsiteY5" fmla="*/ 119270 h 2474844"/>
              <a:gd name="connsiteX6" fmla="*/ 3061252 w 3101009"/>
              <a:gd name="connsiteY6" fmla="*/ 437322 h 2474844"/>
              <a:gd name="connsiteX7" fmla="*/ 3041374 w 3101009"/>
              <a:gd name="connsiteY7" fmla="*/ 964096 h 2474844"/>
              <a:gd name="connsiteX8" fmla="*/ 3071191 w 3101009"/>
              <a:gd name="connsiteY8" fmla="*/ 1868557 h 2474844"/>
              <a:gd name="connsiteX9" fmla="*/ 3101009 w 3101009"/>
              <a:gd name="connsiteY9" fmla="*/ 2136913 h 2474844"/>
              <a:gd name="connsiteX10" fmla="*/ 3031435 w 3101009"/>
              <a:gd name="connsiteY10" fmla="*/ 2385391 h 2474844"/>
              <a:gd name="connsiteX11" fmla="*/ 2862470 w 3101009"/>
              <a:gd name="connsiteY11" fmla="*/ 2435087 h 2474844"/>
              <a:gd name="connsiteX12" fmla="*/ 2653748 w 3101009"/>
              <a:gd name="connsiteY12" fmla="*/ 2474844 h 2474844"/>
              <a:gd name="connsiteX13" fmla="*/ 49696 w 3101009"/>
              <a:gd name="connsiteY13" fmla="*/ 447261 h 2474844"/>
              <a:gd name="connsiteX14" fmla="*/ 0 w 3101009"/>
              <a:gd name="connsiteY14" fmla="*/ 318053 h 2474844"/>
              <a:gd name="connsiteX0" fmla="*/ 0 w 3101009"/>
              <a:gd name="connsiteY0" fmla="*/ 318053 h 2474844"/>
              <a:gd name="connsiteX1" fmla="*/ 139147 w 3101009"/>
              <a:gd name="connsiteY1" fmla="*/ 59634 h 2474844"/>
              <a:gd name="connsiteX2" fmla="*/ 377687 w 3101009"/>
              <a:gd name="connsiteY2" fmla="*/ 29817 h 2474844"/>
              <a:gd name="connsiteX3" fmla="*/ 874644 w 3101009"/>
              <a:gd name="connsiteY3" fmla="*/ 0 h 2474844"/>
              <a:gd name="connsiteX4" fmla="*/ 2932044 w 3101009"/>
              <a:gd name="connsiteY4" fmla="*/ 9939 h 2474844"/>
              <a:gd name="connsiteX5" fmla="*/ 3001617 w 3101009"/>
              <a:gd name="connsiteY5" fmla="*/ 119270 h 2474844"/>
              <a:gd name="connsiteX6" fmla="*/ 3061252 w 3101009"/>
              <a:gd name="connsiteY6" fmla="*/ 437322 h 2474844"/>
              <a:gd name="connsiteX7" fmla="*/ 3041374 w 3101009"/>
              <a:gd name="connsiteY7" fmla="*/ 964096 h 2474844"/>
              <a:gd name="connsiteX8" fmla="*/ 3071191 w 3101009"/>
              <a:gd name="connsiteY8" fmla="*/ 1868557 h 2474844"/>
              <a:gd name="connsiteX9" fmla="*/ 3101009 w 3101009"/>
              <a:gd name="connsiteY9" fmla="*/ 2136913 h 2474844"/>
              <a:gd name="connsiteX10" fmla="*/ 3031435 w 3101009"/>
              <a:gd name="connsiteY10" fmla="*/ 2385391 h 2474844"/>
              <a:gd name="connsiteX11" fmla="*/ 2862470 w 3101009"/>
              <a:gd name="connsiteY11" fmla="*/ 2435087 h 2474844"/>
              <a:gd name="connsiteX12" fmla="*/ 2653748 w 3101009"/>
              <a:gd name="connsiteY12" fmla="*/ 2474844 h 2474844"/>
              <a:gd name="connsiteX13" fmla="*/ 49696 w 3101009"/>
              <a:gd name="connsiteY13" fmla="*/ 447261 h 2474844"/>
              <a:gd name="connsiteX14" fmla="*/ 0 w 3101009"/>
              <a:gd name="connsiteY14" fmla="*/ 318053 h 2474844"/>
              <a:gd name="connsiteX0" fmla="*/ 39756 w 3051313"/>
              <a:gd name="connsiteY0" fmla="*/ 308114 h 2474844"/>
              <a:gd name="connsiteX1" fmla="*/ 89451 w 3051313"/>
              <a:gd name="connsiteY1" fmla="*/ 59634 h 2474844"/>
              <a:gd name="connsiteX2" fmla="*/ 327991 w 3051313"/>
              <a:gd name="connsiteY2" fmla="*/ 29817 h 2474844"/>
              <a:gd name="connsiteX3" fmla="*/ 824948 w 3051313"/>
              <a:gd name="connsiteY3" fmla="*/ 0 h 2474844"/>
              <a:gd name="connsiteX4" fmla="*/ 2882348 w 3051313"/>
              <a:gd name="connsiteY4" fmla="*/ 9939 h 2474844"/>
              <a:gd name="connsiteX5" fmla="*/ 2951921 w 3051313"/>
              <a:gd name="connsiteY5" fmla="*/ 119270 h 2474844"/>
              <a:gd name="connsiteX6" fmla="*/ 3011556 w 3051313"/>
              <a:gd name="connsiteY6" fmla="*/ 437322 h 2474844"/>
              <a:gd name="connsiteX7" fmla="*/ 2991678 w 3051313"/>
              <a:gd name="connsiteY7" fmla="*/ 964096 h 2474844"/>
              <a:gd name="connsiteX8" fmla="*/ 3021495 w 3051313"/>
              <a:gd name="connsiteY8" fmla="*/ 1868557 h 2474844"/>
              <a:gd name="connsiteX9" fmla="*/ 3051313 w 3051313"/>
              <a:gd name="connsiteY9" fmla="*/ 2136913 h 2474844"/>
              <a:gd name="connsiteX10" fmla="*/ 2981739 w 3051313"/>
              <a:gd name="connsiteY10" fmla="*/ 2385391 h 2474844"/>
              <a:gd name="connsiteX11" fmla="*/ 2812774 w 3051313"/>
              <a:gd name="connsiteY11" fmla="*/ 2435087 h 2474844"/>
              <a:gd name="connsiteX12" fmla="*/ 2604052 w 3051313"/>
              <a:gd name="connsiteY12" fmla="*/ 2474844 h 2474844"/>
              <a:gd name="connsiteX13" fmla="*/ 0 w 3051313"/>
              <a:gd name="connsiteY13" fmla="*/ 447261 h 2474844"/>
              <a:gd name="connsiteX14" fmla="*/ 39756 w 3051313"/>
              <a:gd name="connsiteY14" fmla="*/ 308114 h 2474844"/>
              <a:gd name="connsiteX0" fmla="*/ 0 w 3011557"/>
              <a:gd name="connsiteY0" fmla="*/ 308114 h 2474844"/>
              <a:gd name="connsiteX1" fmla="*/ 49695 w 3011557"/>
              <a:gd name="connsiteY1" fmla="*/ 59634 h 2474844"/>
              <a:gd name="connsiteX2" fmla="*/ 288235 w 3011557"/>
              <a:gd name="connsiteY2" fmla="*/ 29817 h 2474844"/>
              <a:gd name="connsiteX3" fmla="*/ 785192 w 3011557"/>
              <a:gd name="connsiteY3" fmla="*/ 0 h 2474844"/>
              <a:gd name="connsiteX4" fmla="*/ 2842592 w 3011557"/>
              <a:gd name="connsiteY4" fmla="*/ 9939 h 2474844"/>
              <a:gd name="connsiteX5" fmla="*/ 2912165 w 3011557"/>
              <a:gd name="connsiteY5" fmla="*/ 119270 h 2474844"/>
              <a:gd name="connsiteX6" fmla="*/ 2971800 w 3011557"/>
              <a:gd name="connsiteY6" fmla="*/ 437322 h 2474844"/>
              <a:gd name="connsiteX7" fmla="*/ 2951922 w 3011557"/>
              <a:gd name="connsiteY7" fmla="*/ 964096 h 2474844"/>
              <a:gd name="connsiteX8" fmla="*/ 2981739 w 3011557"/>
              <a:gd name="connsiteY8" fmla="*/ 1868557 h 2474844"/>
              <a:gd name="connsiteX9" fmla="*/ 3011557 w 3011557"/>
              <a:gd name="connsiteY9" fmla="*/ 2136913 h 2474844"/>
              <a:gd name="connsiteX10" fmla="*/ 2941983 w 3011557"/>
              <a:gd name="connsiteY10" fmla="*/ 2385391 h 2474844"/>
              <a:gd name="connsiteX11" fmla="*/ 2773018 w 3011557"/>
              <a:gd name="connsiteY11" fmla="*/ 2435087 h 2474844"/>
              <a:gd name="connsiteX12" fmla="*/ 2564296 w 3011557"/>
              <a:gd name="connsiteY12" fmla="*/ 2474844 h 2474844"/>
              <a:gd name="connsiteX13" fmla="*/ 69574 w 3011557"/>
              <a:gd name="connsiteY13" fmla="*/ 516835 h 2474844"/>
              <a:gd name="connsiteX14" fmla="*/ 0 w 3011557"/>
              <a:gd name="connsiteY14" fmla="*/ 308114 h 2474844"/>
              <a:gd name="connsiteX0" fmla="*/ 0 w 3011557"/>
              <a:gd name="connsiteY0" fmla="*/ 308114 h 2474844"/>
              <a:gd name="connsiteX1" fmla="*/ 49695 w 3011557"/>
              <a:gd name="connsiteY1" fmla="*/ 59634 h 2474844"/>
              <a:gd name="connsiteX2" fmla="*/ 288235 w 3011557"/>
              <a:gd name="connsiteY2" fmla="*/ 29817 h 2474844"/>
              <a:gd name="connsiteX3" fmla="*/ 785192 w 3011557"/>
              <a:gd name="connsiteY3" fmla="*/ 0 h 2474844"/>
              <a:gd name="connsiteX4" fmla="*/ 2842592 w 3011557"/>
              <a:gd name="connsiteY4" fmla="*/ 9939 h 2474844"/>
              <a:gd name="connsiteX5" fmla="*/ 2951921 w 3011557"/>
              <a:gd name="connsiteY5" fmla="*/ 159027 h 2474844"/>
              <a:gd name="connsiteX6" fmla="*/ 2971800 w 3011557"/>
              <a:gd name="connsiteY6" fmla="*/ 437322 h 2474844"/>
              <a:gd name="connsiteX7" fmla="*/ 2951922 w 3011557"/>
              <a:gd name="connsiteY7" fmla="*/ 964096 h 2474844"/>
              <a:gd name="connsiteX8" fmla="*/ 2981739 w 3011557"/>
              <a:gd name="connsiteY8" fmla="*/ 1868557 h 2474844"/>
              <a:gd name="connsiteX9" fmla="*/ 3011557 w 3011557"/>
              <a:gd name="connsiteY9" fmla="*/ 2136913 h 2474844"/>
              <a:gd name="connsiteX10" fmla="*/ 2941983 w 3011557"/>
              <a:gd name="connsiteY10" fmla="*/ 2385391 h 2474844"/>
              <a:gd name="connsiteX11" fmla="*/ 2773018 w 3011557"/>
              <a:gd name="connsiteY11" fmla="*/ 2435087 h 2474844"/>
              <a:gd name="connsiteX12" fmla="*/ 2564296 w 3011557"/>
              <a:gd name="connsiteY12" fmla="*/ 2474844 h 2474844"/>
              <a:gd name="connsiteX13" fmla="*/ 69574 w 3011557"/>
              <a:gd name="connsiteY13" fmla="*/ 516835 h 2474844"/>
              <a:gd name="connsiteX14" fmla="*/ 0 w 3011557"/>
              <a:gd name="connsiteY14" fmla="*/ 308114 h 24748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11557" h="2474844">
                <a:moveTo>
                  <a:pt x="0" y="308114"/>
                </a:moveTo>
                <a:lnTo>
                  <a:pt x="49695" y="59634"/>
                </a:lnTo>
                <a:lnTo>
                  <a:pt x="288235" y="29817"/>
                </a:lnTo>
                <a:lnTo>
                  <a:pt x="785192" y="0"/>
                </a:lnTo>
                <a:lnTo>
                  <a:pt x="2842592" y="9939"/>
                </a:lnTo>
                <a:lnTo>
                  <a:pt x="2951921" y="159027"/>
                </a:lnTo>
                <a:lnTo>
                  <a:pt x="2971800" y="437322"/>
                </a:lnTo>
                <a:lnTo>
                  <a:pt x="2951922" y="964096"/>
                </a:lnTo>
                <a:lnTo>
                  <a:pt x="2981739" y="1868557"/>
                </a:lnTo>
                <a:lnTo>
                  <a:pt x="3011557" y="2136913"/>
                </a:lnTo>
                <a:lnTo>
                  <a:pt x="2941983" y="2385391"/>
                </a:lnTo>
                <a:lnTo>
                  <a:pt x="2773018" y="2435087"/>
                </a:lnTo>
                <a:lnTo>
                  <a:pt x="2564296" y="2474844"/>
                </a:lnTo>
                <a:lnTo>
                  <a:pt x="69574" y="516835"/>
                </a:lnTo>
                <a:lnTo>
                  <a:pt x="0" y="308114"/>
                </a:lnTo>
                <a:close/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CasellaDiTesto 3">
            <a:extLst>
              <a:ext uri="{FF2B5EF4-FFF2-40B4-BE49-F238E27FC236}">
                <a16:creationId xmlns:a16="http://schemas.microsoft.com/office/drawing/2014/main" id="{3CC5A069-4F39-EA37-AF18-3DA0958BAC8A}"/>
              </a:ext>
            </a:extLst>
          </p:cNvPr>
          <p:cNvSpPr txBox="1"/>
          <p:nvPr/>
        </p:nvSpPr>
        <p:spPr>
          <a:xfrm>
            <a:off x="812909" y="878596"/>
            <a:ext cx="4613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3366FF"/>
                </a:solidFill>
                <a:latin typeface="Comic Sans MS" pitchFamily="66" charset="0"/>
              </a:rPr>
              <a:t>4</a:t>
            </a:r>
            <a:endParaRPr lang="it-IT" sz="24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20" name="CasellaDiTesto 3">
            <a:extLst>
              <a:ext uri="{FF2B5EF4-FFF2-40B4-BE49-F238E27FC236}">
                <a16:creationId xmlns:a16="http://schemas.microsoft.com/office/drawing/2014/main" id="{A133F68F-449B-9E6C-28B4-B8D3C41E369C}"/>
              </a:ext>
            </a:extLst>
          </p:cNvPr>
          <p:cNvSpPr txBox="1"/>
          <p:nvPr/>
        </p:nvSpPr>
        <p:spPr>
          <a:xfrm>
            <a:off x="4582650" y="878596"/>
            <a:ext cx="4613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3366FF"/>
                </a:solidFill>
                <a:latin typeface="Comic Sans MS" pitchFamily="66" charset="0"/>
              </a:rPr>
              <a:t>4</a:t>
            </a:r>
            <a:endParaRPr lang="it-IT" sz="24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21" name="CasellaDiTesto 3">
            <a:extLst>
              <a:ext uri="{FF2B5EF4-FFF2-40B4-BE49-F238E27FC236}">
                <a16:creationId xmlns:a16="http://schemas.microsoft.com/office/drawing/2014/main" id="{0CB32515-B437-815E-446D-2388714E94FB}"/>
              </a:ext>
            </a:extLst>
          </p:cNvPr>
          <p:cNvSpPr txBox="1"/>
          <p:nvPr/>
        </p:nvSpPr>
        <p:spPr>
          <a:xfrm>
            <a:off x="2051720" y="1340261"/>
            <a:ext cx="4613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3366FF"/>
                </a:solidFill>
                <a:latin typeface="Comic Sans MS" pitchFamily="66" charset="0"/>
              </a:rPr>
              <a:t>2</a:t>
            </a:r>
            <a:endParaRPr lang="it-IT" sz="24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22" name="CasellaDiTesto 3">
            <a:extLst>
              <a:ext uri="{FF2B5EF4-FFF2-40B4-BE49-F238E27FC236}">
                <a16:creationId xmlns:a16="http://schemas.microsoft.com/office/drawing/2014/main" id="{7953250A-6542-8982-B67B-E0979557090E}"/>
              </a:ext>
            </a:extLst>
          </p:cNvPr>
          <p:cNvSpPr txBox="1"/>
          <p:nvPr/>
        </p:nvSpPr>
        <p:spPr>
          <a:xfrm>
            <a:off x="63488" y="2840157"/>
            <a:ext cx="4613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3366FF"/>
                </a:solidFill>
                <a:latin typeface="Comic Sans MS" pitchFamily="66" charset="0"/>
              </a:rPr>
              <a:t>3</a:t>
            </a:r>
            <a:endParaRPr lang="it-IT" sz="24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23" name="CasellaDiTesto 3">
            <a:extLst>
              <a:ext uri="{FF2B5EF4-FFF2-40B4-BE49-F238E27FC236}">
                <a16:creationId xmlns:a16="http://schemas.microsoft.com/office/drawing/2014/main" id="{55CBD189-E1EE-1009-883C-C1F32DC9FC84}"/>
              </a:ext>
            </a:extLst>
          </p:cNvPr>
          <p:cNvSpPr txBox="1"/>
          <p:nvPr/>
        </p:nvSpPr>
        <p:spPr>
          <a:xfrm>
            <a:off x="6863782" y="1064500"/>
            <a:ext cx="4613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3366FF"/>
                </a:solidFill>
                <a:latin typeface="Comic Sans MS" pitchFamily="66" charset="0"/>
              </a:rPr>
              <a:t>9</a:t>
            </a:r>
            <a:endParaRPr lang="it-IT" sz="24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24" name="CasellaDiTesto 3">
            <a:extLst>
              <a:ext uri="{FF2B5EF4-FFF2-40B4-BE49-F238E27FC236}">
                <a16:creationId xmlns:a16="http://schemas.microsoft.com/office/drawing/2014/main" id="{892E88E9-091C-52B4-6C4A-A9765D75D854}"/>
              </a:ext>
            </a:extLst>
          </p:cNvPr>
          <p:cNvSpPr txBox="1"/>
          <p:nvPr/>
        </p:nvSpPr>
        <p:spPr>
          <a:xfrm>
            <a:off x="8292175" y="2288435"/>
            <a:ext cx="4613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3366FF"/>
                </a:solidFill>
                <a:latin typeface="Comic Sans MS" pitchFamily="66" charset="0"/>
              </a:rPr>
              <a:t>6</a:t>
            </a:r>
            <a:endParaRPr lang="it-IT" sz="24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2" name="CasellaDiTesto 3">
            <a:extLst>
              <a:ext uri="{FF2B5EF4-FFF2-40B4-BE49-F238E27FC236}">
                <a16:creationId xmlns:a16="http://schemas.microsoft.com/office/drawing/2014/main" id="{98B5963C-4CF1-16C5-7436-3D4A6DD61884}"/>
              </a:ext>
            </a:extLst>
          </p:cNvPr>
          <p:cNvSpPr txBox="1"/>
          <p:nvPr/>
        </p:nvSpPr>
        <p:spPr>
          <a:xfrm>
            <a:off x="1188960" y="3426971"/>
            <a:ext cx="63339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3/4 </a:t>
            </a:r>
            <a:endParaRPr lang="it-IT" sz="20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3" name="CasellaDiTesto 3">
            <a:extLst>
              <a:ext uri="{FF2B5EF4-FFF2-40B4-BE49-F238E27FC236}">
                <a16:creationId xmlns:a16="http://schemas.microsoft.com/office/drawing/2014/main" id="{54029293-E757-0829-1933-0B8E491B4962}"/>
              </a:ext>
            </a:extLst>
          </p:cNvPr>
          <p:cNvSpPr txBox="1"/>
          <p:nvPr/>
        </p:nvSpPr>
        <p:spPr>
          <a:xfrm>
            <a:off x="3355200" y="3421600"/>
            <a:ext cx="63339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3/4 </a:t>
            </a:r>
            <a:endParaRPr lang="it-IT" sz="20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18" name="CasellaDiTesto 3">
            <a:extLst>
              <a:ext uri="{FF2B5EF4-FFF2-40B4-BE49-F238E27FC236}">
                <a16:creationId xmlns:a16="http://schemas.microsoft.com/office/drawing/2014/main" id="{A53DF3BE-F168-13A5-D400-A44D0862F001}"/>
              </a:ext>
            </a:extLst>
          </p:cNvPr>
          <p:cNvSpPr txBox="1"/>
          <p:nvPr/>
        </p:nvSpPr>
        <p:spPr>
          <a:xfrm>
            <a:off x="5371424" y="3414845"/>
            <a:ext cx="63339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3/4 </a:t>
            </a:r>
            <a:endParaRPr lang="it-IT" sz="20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25" name="CasellaDiTesto 3">
            <a:extLst>
              <a:ext uri="{FF2B5EF4-FFF2-40B4-BE49-F238E27FC236}">
                <a16:creationId xmlns:a16="http://schemas.microsoft.com/office/drawing/2014/main" id="{1C8A69EE-8267-F518-CCB7-4E22BE88E2E3}"/>
              </a:ext>
            </a:extLst>
          </p:cNvPr>
          <p:cNvSpPr txBox="1"/>
          <p:nvPr/>
        </p:nvSpPr>
        <p:spPr>
          <a:xfrm>
            <a:off x="7531664" y="3408965"/>
            <a:ext cx="63339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3/4 </a:t>
            </a:r>
            <a:endParaRPr lang="it-IT" sz="20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26" name="CasellaDiTesto 3">
            <a:extLst>
              <a:ext uri="{FF2B5EF4-FFF2-40B4-BE49-F238E27FC236}">
                <a16:creationId xmlns:a16="http://schemas.microsoft.com/office/drawing/2014/main" id="{896761FC-D161-ADA9-D314-E971E8F21729}"/>
              </a:ext>
            </a:extLst>
          </p:cNvPr>
          <p:cNvSpPr txBox="1"/>
          <p:nvPr/>
        </p:nvSpPr>
        <p:spPr>
          <a:xfrm>
            <a:off x="1328799" y="1640703"/>
            <a:ext cx="50405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2</a:t>
            </a:r>
            <a:endParaRPr lang="it-IT" sz="20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27" name="CasellaDiTesto 3">
            <a:extLst>
              <a:ext uri="{FF2B5EF4-FFF2-40B4-BE49-F238E27FC236}">
                <a16:creationId xmlns:a16="http://schemas.microsoft.com/office/drawing/2014/main" id="{2C586498-FF4D-00F2-8F98-DBF90F26B4FB}"/>
              </a:ext>
            </a:extLst>
          </p:cNvPr>
          <p:cNvSpPr txBox="1"/>
          <p:nvPr/>
        </p:nvSpPr>
        <p:spPr>
          <a:xfrm>
            <a:off x="3488818" y="1638107"/>
            <a:ext cx="50405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2</a:t>
            </a:r>
            <a:endParaRPr lang="it-IT" sz="2000" dirty="0">
              <a:solidFill>
                <a:srgbClr val="FF0000"/>
              </a:solidFill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72249708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>
            <a:extLst>
              <a:ext uri="{FF2B5EF4-FFF2-40B4-BE49-F238E27FC236}">
                <a16:creationId xmlns:a16="http://schemas.microsoft.com/office/drawing/2014/main" id="{8C908EC2-0B08-0873-DCD6-0A71F9C6DB98}"/>
              </a:ext>
            </a:extLst>
          </p:cNvPr>
          <p:cNvSpPr/>
          <p:nvPr/>
        </p:nvSpPr>
        <p:spPr>
          <a:xfrm>
            <a:off x="1259632" y="1592796"/>
            <a:ext cx="504056" cy="50405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255A3195-ECD6-9AAC-BF96-4CFB677EEDC9}"/>
              </a:ext>
            </a:extLst>
          </p:cNvPr>
          <p:cNvSpPr/>
          <p:nvPr/>
        </p:nvSpPr>
        <p:spPr>
          <a:xfrm>
            <a:off x="3419872" y="1592796"/>
            <a:ext cx="504056" cy="50405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D0FEEF41-874D-95E9-E2AC-6BCAEEDC89CC}"/>
              </a:ext>
            </a:extLst>
          </p:cNvPr>
          <p:cNvSpPr/>
          <p:nvPr/>
        </p:nvSpPr>
        <p:spPr>
          <a:xfrm>
            <a:off x="1259632" y="3356992"/>
            <a:ext cx="504056" cy="50405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1F731191-C00C-507E-07FE-11C266E90935}"/>
              </a:ext>
            </a:extLst>
          </p:cNvPr>
          <p:cNvSpPr/>
          <p:nvPr/>
        </p:nvSpPr>
        <p:spPr>
          <a:xfrm>
            <a:off x="3419872" y="3356992"/>
            <a:ext cx="504056" cy="50405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37501C67-2B49-AE45-4109-574CE72D9860}"/>
              </a:ext>
            </a:extLst>
          </p:cNvPr>
          <p:cNvSpPr/>
          <p:nvPr/>
        </p:nvSpPr>
        <p:spPr>
          <a:xfrm>
            <a:off x="5436096" y="1592796"/>
            <a:ext cx="504056" cy="50405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74B309A0-4CE3-63D5-5C44-770FCA0E0287}"/>
              </a:ext>
            </a:extLst>
          </p:cNvPr>
          <p:cNvSpPr/>
          <p:nvPr/>
        </p:nvSpPr>
        <p:spPr>
          <a:xfrm>
            <a:off x="7596336" y="1592796"/>
            <a:ext cx="504056" cy="50405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B2CF0B6A-1BC2-9BA4-9033-286E43E311C5}"/>
              </a:ext>
            </a:extLst>
          </p:cNvPr>
          <p:cNvSpPr/>
          <p:nvPr/>
        </p:nvSpPr>
        <p:spPr>
          <a:xfrm>
            <a:off x="5436096" y="3356992"/>
            <a:ext cx="504056" cy="50405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BE78B1FD-CB41-162B-DDBB-D06E38382664}"/>
              </a:ext>
            </a:extLst>
          </p:cNvPr>
          <p:cNvSpPr/>
          <p:nvPr/>
        </p:nvSpPr>
        <p:spPr>
          <a:xfrm>
            <a:off x="7596336" y="3356992"/>
            <a:ext cx="504056" cy="50405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ED426A70-1307-E126-1E0D-173476C8B191}"/>
              </a:ext>
            </a:extLst>
          </p:cNvPr>
          <p:cNvSpPr/>
          <p:nvPr/>
        </p:nvSpPr>
        <p:spPr>
          <a:xfrm>
            <a:off x="755576" y="1196752"/>
            <a:ext cx="3744416" cy="3240360"/>
          </a:xfrm>
          <a:prstGeom prst="round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125D0319-A127-D2CB-3FAA-4D28D399FE4D}"/>
              </a:ext>
            </a:extLst>
          </p:cNvPr>
          <p:cNvSpPr/>
          <p:nvPr/>
        </p:nvSpPr>
        <p:spPr>
          <a:xfrm>
            <a:off x="2915815" y="1268760"/>
            <a:ext cx="3744415" cy="3096344"/>
          </a:xfrm>
          <a:prstGeom prst="round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2804B032-EDFC-7A55-EF6A-05D9285059B8}"/>
              </a:ext>
            </a:extLst>
          </p:cNvPr>
          <p:cNvSpPr/>
          <p:nvPr/>
        </p:nvSpPr>
        <p:spPr>
          <a:xfrm>
            <a:off x="1035224" y="1412776"/>
            <a:ext cx="1016496" cy="2736304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1D83265B-058E-9685-BEBC-4ED11A4108F8}"/>
              </a:ext>
            </a:extLst>
          </p:cNvPr>
          <p:cNvSpPr/>
          <p:nvPr/>
        </p:nvSpPr>
        <p:spPr>
          <a:xfrm>
            <a:off x="179512" y="3236608"/>
            <a:ext cx="8352928" cy="962878"/>
          </a:xfrm>
          <a:prstGeom prst="round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FA533DE8-7A46-1EC6-689C-108F48A10CF5}"/>
              </a:ext>
            </a:extLst>
          </p:cNvPr>
          <p:cNvSpPr/>
          <p:nvPr/>
        </p:nvSpPr>
        <p:spPr>
          <a:xfrm>
            <a:off x="5237922" y="1321904"/>
            <a:ext cx="3091069" cy="2653748"/>
          </a:xfrm>
          <a:custGeom>
            <a:avLst/>
            <a:gdLst>
              <a:gd name="connsiteX0" fmla="*/ 0 w 3091069"/>
              <a:gd name="connsiteY0" fmla="*/ 2196548 h 2653748"/>
              <a:gd name="connsiteX1" fmla="*/ 2315817 w 3091069"/>
              <a:gd name="connsiteY1" fmla="*/ 129209 h 2653748"/>
              <a:gd name="connsiteX2" fmla="*/ 2554356 w 3091069"/>
              <a:gd name="connsiteY2" fmla="*/ 0 h 2653748"/>
              <a:gd name="connsiteX3" fmla="*/ 2852530 w 3091069"/>
              <a:gd name="connsiteY3" fmla="*/ 0 h 2653748"/>
              <a:gd name="connsiteX4" fmla="*/ 3001617 w 3091069"/>
              <a:gd name="connsiteY4" fmla="*/ 109331 h 2653748"/>
              <a:gd name="connsiteX5" fmla="*/ 3061252 w 3091069"/>
              <a:gd name="connsiteY5" fmla="*/ 337931 h 2653748"/>
              <a:gd name="connsiteX6" fmla="*/ 3091069 w 3091069"/>
              <a:gd name="connsiteY6" fmla="*/ 2345635 h 2653748"/>
              <a:gd name="connsiteX7" fmla="*/ 2961861 w 3091069"/>
              <a:gd name="connsiteY7" fmla="*/ 2653748 h 2653748"/>
              <a:gd name="connsiteX8" fmla="*/ 268356 w 3091069"/>
              <a:gd name="connsiteY8" fmla="*/ 2643809 h 2653748"/>
              <a:gd name="connsiteX9" fmla="*/ 49695 w 3091069"/>
              <a:gd name="connsiteY9" fmla="*/ 2613992 h 2653748"/>
              <a:gd name="connsiteX10" fmla="*/ 9939 w 3091069"/>
              <a:gd name="connsiteY10" fmla="*/ 2464905 h 2653748"/>
              <a:gd name="connsiteX11" fmla="*/ 0 w 3091069"/>
              <a:gd name="connsiteY11" fmla="*/ 2196548 h 26537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091069" h="2653748">
                <a:moveTo>
                  <a:pt x="0" y="2196548"/>
                </a:moveTo>
                <a:lnTo>
                  <a:pt x="2315817" y="129209"/>
                </a:lnTo>
                <a:lnTo>
                  <a:pt x="2554356" y="0"/>
                </a:lnTo>
                <a:lnTo>
                  <a:pt x="2852530" y="0"/>
                </a:lnTo>
                <a:lnTo>
                  <a:pt x="3001617" y="109331"/>
                </a:lnTo>
                <a:lnTo>
                  <a:pt x="3061252" y="337931"/>
                </a:lnTo>
                <a:lnTo>
                  <a:pt x="3091069" y="2345635"/>
                </a:lnTo>
                <a:lnTo>
                  <a:pt x="2961861" y="2653748"/>
                </a:lnTo>
                <a:lnTo>
                  <a:pt x="268356" y="2643809"/>
                </a:lnTo>
                <a:lnTo>
                  <a:pt x="49695" y="2613992"/>
                </a:lnTo>
                <a:lnTo>
                  <a:pt x="9939" y="2464905"/>
                </a:lnTo>
                <a:lnTo>
                  <a:pt x="0" y="2196548"/>
                </a:lnTo>
                <a:close/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4B28B344-A6B9-3DD6-0FDE-B94EC39922E1}"/>
              </a:ext>
            </a:extLst>
          </p:cNvPr>
          <p:cNvSpPr/>
          <p:nvPr/>
        </p:nvSpPr>
        <p:spPr>
          <a:xfrm>
            <a:off x="5198165" y="1451113"/>
            <a:ext cx="3011557" cy="2474844"/>
          </a:xfrm>
          <a:custGeom>
            <a:avLst/>
            <a:gdLst>
              <a:gd name="connsiteX0" fmla="*/ 0 w 3051313"/>
              <a:gd name="connsiteY0" fmla="*/ 506896 h 2474844"/>
              <a:gd name="connsiteX1" fmla="*/ 39756 w 3051313"/>
              <a:gd name="connsiteY1" fmla="*/ 248478 h 2474844"/>
              <a:gd name="connsiteX2" fmla="*/ 327991 w 3051313"/>
              <a:gd name="connsiteY2" fmla="*/ 29817 h 2474844"/>
              <a:gd name="connsiteX3" fmla="*/ 824948 w 3051313"/>
              <a:gd name="connsiteY3" fmla="*/ 0 h 2474844"/>
              <a:gd name="connsiteX4" fmla="*/ 2882348 w 3051313"/>
              <a:gd name="connsiteY4" fmla="*/ 9939 h 2474844"/>
              <a:gd name="connsiteX5" fmla="*/ 2951921 w 3051313"/>
              <a:gd name="connsiteY5" fmla="*/ 119270 h 2474844"/>
              <a:gd name="connsiteX6" fmla="*/ 3011556 w 3051313"/>
              <a:gd name="connsiteY6" fmla="*/ 437322 h 2474844"/>
              <a:gd name="connsiteX7" fmla="*/ 2991678 w 3051313"/>
              <a:gd name="connsiteY7" fmla="*/ 964096 h 2474844"/>
              <a:gd name="connsiteX8" fmla="*/ 3021495 w 3051313"/>
              <a:gd name="connsiteY8" fmla="*/ 1868557 h 2474844"/>
              <a:gd name="connsiteX9" fmla="*/ 3051313 w 3051313"/>
              <a:gd name="connsiteY9" fmla="*/ 2136913 h 2474844"/>
              <a:gd name="connsiteX10" fmla="*/ 2981739 w 3051313"/>
              <a:gd name="connsiteY10" fmla="*/ 2385391 h 2474844"/>
              <a:gd name="connsiteX11" fmla="*/ 2812774 w 3051313"/>
              <a:gd name="connsiteY11" fmla="*/ 2435087 h 2474844"/>
              <a:gd name="connsiteX12" fmla="*/ 2604052 w 3051313"/>
              <a:gd name="connsiteY12" fmla="*/ 2474844 h 2474844"/>
              <a:gd name="connsiteX13" fmla="*/ 0 w 3051313"/>
              <a:gd name="connsiteY13" fmla="*/ 447261 h 2474844"/>
              <a:gd name="connsiteX14" fmla="*/ 0 w 3051313"/>
              <a:gd name="connsiteY14" fmla="*/ 506896 h 2474844"/>
              <a:gd name="connsiteX0" fmla="*/ 0 w 3071191"/>
              <a:gd name="connsiteY0" fmla="*/ 417444 h 2474844"/>
              <a:gd name="connsiteX1" fmla="*/ 59634 w 3071191"/>
              <a:gd name="connsiteY1" fmla="*/ 248478 h 2474844"/>
              <a:gd name="connsiteX2" fmla="*/ 347869 w 3071191"/>
              <a:gd name="connsiteY2" fmla="*/ 29817 h 2474844"/>
              <a:gd name="connsiteX3" fmla="*/ 844826 w 3071191"/>
              <a:gd name="connsiteY3" fmla="*/ 0 h 2474844"/>
              <a:gd name="connsiteX4" fmla="*/ 2902226 w 3071191"/>
              <a:gd name="connsiteY4" fmla="*/ 9939 h 2474844"/>
              <a:gd name="connsiteX5" fmla="*/ 2971799 w 3071191"/>
              <a:gd name="connsiteY5" fmla="*/ 119270 h 2474844"/>
              <a:gd name="connsiteX6" fmla="*/ 3031434 w 3071191"/>
              <a:gd name="connsiteY6" fmla="*/ 437322 h 2474844"/>
              <a:gd name="connsiteX7" fmla="*/ 3011556 w 3071191"/>
              <a:gd name="connsiteY7" fmla="*/ 964096 h 2474844"/>
              <a:gd name="connsiteX8" fmla="*/ 3041373 w 3071191"/>
              <a:gd name="connsiteY8" fmla="*/ 1868557 h 2474844"/>
              <a:gd name="connsiteX9" fmla="*/ 3071191 w 3071191"/>
              <a:gd name="connsiteY9" fmla="*/ 2136913 h 2474844"/>
              <a:gd name="connsiteX10" fmla="*/ 3001617 w 3071191"/>
              <a:gd name="connsiteY10" fmla="*/ 2385391 h 2474844"/>
              <a:gd name="connsiteX11" fmla="*/ 2832652 w 3071191"/>
              <a:gd name="connsiteY11" fmla="*/ 2435087 h 2474844"/>
              <a:gd name="connsiteX12" fmla="*/ 2623930 w 3071191"/>
              <a:gd name="connsiteY12" fmla="*/ 2474844 h 2474844"/>
              <a:gd name="connsiteX13" fmla="*/ 19878 w 3071191"/>
              <a:gd name="connsiteY13" fmla="*/ 447261 h 2474844"/>
              <a:gd name="connsiteX14" fmla="*/ 0 w 3071191"/>
              <a:gd name="connsiteY14" fmla="*/ 417444 h 2474844"/>
              <a:gd name="connsiteX0" fmla="*/ 0 w 3071191"/>
              <a:gd name="connsiteY0" fmla="*/ 417444 h 2474844"/>
              <a:gd name="connsiteX1" fmla="*/ 69573 w 3071191"/>
              <a:gd name="connsiteY1" fmla="*/ 109330 h 2474844"/>
              <a:gd name="connsiteX2" fmla="*/ 347869 w 3071191"/>
              <a:gd name="connsiteY2" fmla="*/ 29817 h 2474844"/>
              <a:gd name="connsiteX3" fmla="*/ 844826 w 3071191"/>
              <a:gd name="connsiteY3" fmla="*/ 0 h 2474844"/>
              <a:gd name="connsiteX4" fmla="*/ 2902226 w 3071191"/>
              <a:gd name="connsiteY4" fmla="*/ 9939 h 2474844"/>
              <a:gd name="connsiteX5" fmla="*/ 2971799 w 3071191"/>
              <a:gd name="connsiteY5" fmla="*/ 119270 h 2474844"/>
              <a:gd name="connsiteX6" fmla="*/ 3031434 w 3071191"/>
              <a:gd name="connsiteY6" fmla="*/ 437322 h 2474844"/>
              <a:gd name="connsiteX7" fmla="*/ 3011556 w 3071191"/>
              <a:gd name="connsiteY7" fmla="*/ 964096 h 2474844"/>
              <a:gd name="connsiteX8" fmla="*/ 3041373 w 3071191"/>
              <a:gd name="connsiteY8" fmla="*/ 1868557 h 2474844"/>
              <a:gd name="connsiteX9" fmla="*/ 3071191 w 3071191"/>
              <a:gd name="connsiteY9" fmla="*/ 2136913 h 2474844"/>
              <a:gd name="connsiteX10" fmla="*/ 3001617 w 3071191"/>
              <a:gd name="connsiteY10" fmla="*/ 2385391 h 2474844"/>
              <a:gd name="connsiteX11" fmla="*/ 2832652 w 3071191"/>
              <a:gd name="connsiteY11" fmla="*/ 2435087 h 2474844"/>
              <a:gd name="connsiteX12" fmla="*/ 2623930 w 3071191"/>
              <a:gd name="connsiteY12" fmla="*/ 2474844 h 2474844"/>
              <a:gd name="connsiteX13" fmla="*/ 19878 w 3071191"/>
              <a:gd name="connsiteY13" fmla="*/ 447261 h 2474844"/>
              <a:gd name="connsiteX14" fmla="*/ 0 w 3071191"/>
              <a:gd name="connsiteY14" fmla="*/ 417444 h 2474844"/>
              <a:gd name="connsiteX0" fmla="*/ 0 w 3101009"/>
              <a:gd name="connsiteY0" fmla="*/ 318053 h 2474844"/>
              <a:gd name="connsiteX1" fmla="*/ 99391 w 3101009"/>
              <a:gd name="connsiteY1" fmla="*/ 109330 h 2474844"/>
              <a:gd name="connsiteX2" fmla="*/ 377687 w 3101009"/>
              <a:gd name="connsiteY2" fmla="*/ 29817 h 2474844"/>
              <a:gd name="connsiteX3" fmla="*/ 874644 w 3101009"/>
              <a:gd name="connsiteY3" fmla="*/ 0 h 2474844"/>
              <a:gd name="connsiteX4" fmla="*/ 2932044 w 3101009"/>
              <a:gd name="connsiteY4" fmla="*/ 9939 h 2474844"/>
              <a:gd name="connsiteX5" fmla="*/ 3001617 w 3101009"/>
              <a:gd name="connsiteY5" fmla="*/ 119270 h 2474844"/>
              <a:gd name="connsiteX6" fmla="*/ 3061252 w 3101009"/>
              <a:gd name="connsiteY6" fmla="*/ 437322 h 2474844"/>
              <a:gd name="connsiteX7" fmla="*/ 3041374 w 3101009"/>
              <a:gd name="connsiteY7" fmla="*/ 964096 h 2474844"/>
              <a:gd name="connsiteX8" fmla="*/ 3071191 w 3101009"/>
              <a:gd name="connsiteY8" fmla="*/ 1868557 h 2474844"/>
              <a:gd name="connsiteX9" fmla="*/ 3101009 w 3101009"/>
              <a:gd name="connsiteY9" fmla="*/ 2136913 h 2474844"/>
              <a:gd name="connsiteX10" fmla="*/ 3031435 w 3101009"/>
              <a:gd name="connsiteY10" fmla="*/ 2385391 h 2474844"/>
              <a:gd name="connsiteX11" fmla="*/ 2862470 w 3101009"/>
              <a:gd name="connsiteY11" fmla="*/ 2435087 h 2474844"/>
              <a:gd name="connsiteX12" fmla="*/ 2653748 w 3101009"/>
              <a:gd name="connsiteY12" fmla="*/ 2474844 h 2474844"/>
              <a:gd name="connsiteX13" fmla="*/ 49696 w 3101009"/>
              <a:gd name="connsiteY13" fmla="*/ 447261 h 2474844"/>
              <a:gd name="connsiteX14" fmla="*/ 0 w 3101009"/>
              <a:gd name="connsiteY14" fmla="*/ 318053 h 2474844"/>
              <a:gd name="connsiteX0" fmla="*/ 0 w 3101009"/>
              <a:gd name="connsiteY0" fmla="*/ 318053 h 2474844"/>
              <a:gd name="connsiteX1" fmla="*/ 139147 w 3101009"/>
              <a:gd name="connsiteY1" fmla="*/ 59634 h 2474844"/>
              <a:gd name="connsiteX2" fmla="*/ 377687 w 3101009"/>
              <a:gd name="connsiteY2" fmla="*/ 29817 h 2474844"/>
              <a:gd name="connsiteX3" fmla="*/ 874644 w 3101009"/>
              <a:gd name="connsiteY3" fmla="*/ 0 h 2474844"/>
              <a:gd name="connsiteX4" fmla="*/ 2932044 w 3101009"/>
              <a:gd name="connsiteY4" fmla="*/ 9939 h 2474844"/>
              <a:gd name="connsiteX5" fmla="*/ 3001617 w 3101009"/>
              <a:gd name="connsiteY5" fmla="*/ 119270 h 2474844"/>
              <a:gd name="connsiteX6" fmla="*/ 3061252 w 3101009"/>
              <a:gd name="connsiteY6" fmla="*/ 437322 h 2474844"/>
              <a:gd name="connsiteX7" fmla="*/ 3041374 w 3101009"/>
              <a:gd name="connsiteY7" fmla="*/ 964096 h 2474844"/>
              <a:gd name="connsiteX8" fmla="*/ 3071191 w 3101009"/>
              <a:gd name="connsiteY8" fmla="*/ 1868557 h 2474844"/>
              <a:gd name="connsiteX9" fmla="*/ 3101009 w 3101009"/>
              <a:gd name="connsiteY9" fmla="*/ 2136913 h 2474844"/>
              <a:gd name="connsiteX10" fmla="*/ 3031435 w 3101009"/>
              <a:gd name="connsiteY10" fmla="*/ 2385391 h 2474844"/>
              <a:gd name="connsiteX11" fmla="*/ 2862470 w 3101009"/>
              <a:gd name="connsiteY11" fmla="*/ 2435087 h 2474844"/>
              <a:gd name="connsiteX12" fmla="*/ 2653748 w 3101009"/>
              <a:gd name="connsiteY12" fmla="*/ 2474844 h 2474844"/>
              <a:gd name="connsiteX13" fmla="*/ 49696 w 3101009"/>
              <a:gd name="connsiteY13" fmla="*/ 447261 h 2474844"/>
              <a:gd name="connsiteX14" fmla="*/ 0 w 3101009"/>
              <a:gd name="connsiteY14" fmla="*/ 318053 h 2474844"/>
              <a:gd name="connsiteX0" fmla="*/ 39756 w 3051313"/>
              <a:gd name="connsiteY0" fmla="*/ 308114 h 2474844"/>
              <a:gd name="connsiteX1" fmla="*/ 89451 w 3051313"/>
              <a:gd name="connsiteY1" fmla="*/ 59634 h 2474844"/>
              <a:gd name="connsiteX2" fmla="*/ 327991 w 3051313"/>
              <a:gd name="connsiteY2" fmla="*/ 29817 h 2474844"/>
              <a:gd name="connsiteX3" fmla="*/ 824948 w 3051313"/>
              <a:gd name="connsiteY3" fmla="*/ 0 h 2474844"/>
              <a:gd name="connsiteX4" fmla="*/ 2882348 w 3051313"/>
              <a:gd name="connsiteY4" fmla="*/ 9939 h 2474844"/>
              <a:gd name="connsiteX5" fmla="*/ 2951921 w 3051313"/>
              <a:gd name="connsiteY5" fmla="*/ 119270 h 2474844"/>
              <a:gd name="connsiteX6" fmla="*/ 3011556 w 3051313"/>
              <a:gd name="connsiteY6" fmla="*/ 437322 h 2474844"/>
              <a:gd name="connsiteX7" fmla="*/ 2991678 w 3051313"/>
              <a:gd name="connsiteY7" fmla="*/ 964096 h 2474844"/>
              <a:gd name="connsiteX8" fmla="*/ 3021495 w 3051313"/>
              <a:gd name="connsiteY8" fmla="*/ 1868557 h 2474844"/>
              <a:gd name="connsiteX9" fmla="*/ 3051313 w 3051313"/>
              <a:gd name="connsiteY9" fmla="*/ 2136913 h 2474844"/>
              <a:gd name="connsiteX10" fmla="*/ 2981739 w 3051313"/>
              <a:gd name="connsiteY10" fmla="*/ 2385391 h 2474844"/>
              <a:gd name="connsiteX11" fmla="*/ 2812774 w 3051313"/>
              <a:gd name="connsiteY11" fmla="*/ 2435087 h 2474844"/>
              <a:gd name="connsiteX12" fmla="*/ 2604052 w 3051313"/>
              <a:gd name="connsiteY12" fmla="*/ 2474844 h 2474844"/>
              <a:gd name="connsiteX13" fmla="*/ 0 w 3051313"/>
              <a:gd name="connsiteY13" fmla="*/ 447261 h 2474844"/>
              <a:gd name="connsiteX14" fmla="*/ 39756 w 3051313"/>
              <a:gd name="connsiteY14" fmla="*/ 308114 h 2474844"/>
              <a:gd name="connsiteX0" fmla="*/ 0 w 3011557"/>
              <a:gd name="connsiteY0" fmla="*/ 308114 h 2474844"/>
              <a:gd name="connsiteX1" fmla="*/ 49695 w 3011557"/>
              <a:gd name="connsiteY1" fmla="*/ 59634 h 2474844"/>
              <a:gd name="connsiteX2" fmla="*/ 288235 w 3011557"/>
              <a:gd name="connsiteY2" fmla="*/ 29817 h 2474844"/>
              <a:gd name="connsiteX3" fmla="*/ 785192 w 3011557"/>
              <a:gd name="connsiteY3" fmla="*/ 0 h 2474844"/>
              <a:gd name="connsiteX4" fmla="*/ 2842592 w 3011557"/>
              <a:gd name="connsiteY4" fmla="*/ 9939 h 2474844"/>
              <a:gd name="connsiteX5" fmla="*/ 2912165 w 3011557"/>
              <a:gd name="connsiteY5" fmla="*/ 119270 h 2474844"/>
              <a:gd name="connsiteX6" fmla="*/ 2971800 w 3011557"/>
              <a:gd name="connsiteY6" fmla="*/ 437322 h 2474844"/>
              <a:gd name="connsiteX7" fmla="*/ 2951922 w 3011557"/>
              <a:gd name="connsiteY7" fmla="*/ 964096 h 2474844"/>
              <a:gd name="connsiteX8" fmla="*/ 2981739 w 3011557"/>
              <a:gd name="connsiteY8" fmla="*/ 1868557 h 2474844"/>
              <a:gd name="connsiteX9" fmla="*/ 3011557 w 3011557"/>
              <a:gd name="connsiteY9" fmla="*/ 2136913 h 2474844"/>
              <a:gd name="connsiteX10" fmla="*/ 2941983 w 3011557"/>
              <a:gd name="connsiteY10" fmla="*/ 2385391 h 2474844"/>
              <a:gd name="connsiteX11" fmla="*/ 2773018 w 3011557"/>
              <a:gd name="connsiteY11" fmla="*/ 2435087 h 2474844"/>
              <a:gd name="connsiteX12" fmla="*/ 2564296 w 3011557"/>
              <a:gd name="connsiteY12" fmla="*/ 2474844 h 2474844"/>
              <a:gd name="connsiteX13" fmla="*/ 69574 w 3011557"/>
              <a:gd name="connsiteY13" fmla="*/ 516835 h 2474844"/>
              <a:gd name="connsiteX14" fmla="*/ 0 w 3011557"/>
              <a:gd name="connsiteY14" fmla="*/ 308114 h 2474844"/>
              <a:gd name="connsiteX0" fmla="*/ 0 w 3011557"/>
              <a:gd name="connsiteY0" fmla="*/ 308114 h 2474844"/>
              <a:gd name="connsiteX1" fmla="*/ 49695 w 3011557"/>
              <a:gd name="connsiteY1" fmla="*/ 59634 h 2474844"/>
              <a:gd name="connsiteX2" fmla="*/ 288235 w 3011557"/>
              <a:gd name="connsiteY2" fmla="*/ 29817 h 2474844"/>
              <a:gd name="connsiteX3" fmla="*/ 785192 w 3011557"/>
              <a:gd name="connsiteY3" fmla="*/ 0 h 2474844"/>
              <a:gd name="connsiteX4" fmla="*/ 2842592 w 3011557"/>
              <a:gd name="connsiteY4" fmla="*/ 9939 h 2474844"/>
              <a:gd name="connsiteX5" fmla="*/ 2951921 w 3011557"/>
              <a:gd name="connsiteY5" fmla="*/ 159027 h 2474844"/>
              <a:gd name="connsiteX6" fmla="*/ 2971800 w 3011557"/>
              <a:gd name="connsiteY6" fmla="*/ 437322 h 2474844"/>
              <a:gd name="connsiteX7" fmla="*/ 2951922 w 3011557"/>
              <a:gd name="connsiteY7" fmla="*/ 964096 h 2474844"/>
              <a:gd name="connsiteX8" fmla="*/ 2981739 w 3011557"/>
              <a:gd name="connsiteY8" fmla="*/ 1868557 h 2474844"/>
              <a:gd name="connsiteX9" fmla="*/ 3011557 w 3011557"/>
              <a:gd name="connsiteY9" fmla="*/ 2136913 h 2474844"/>
              <a:gd name="connsiteX10" fmla="*/ 2941983 w 3011557"/>
              <a:gd name="connsiteY10" fmla="*/ 2385391 h 2474844"/>
              <a:gd name="connsiteX11" fmla="*/ 2773018 w 3011557"/>
              <a:gd name="connsiteY11" fmla="*/ 2435087 h 2474844"/>
              <a:gd name="connsiteX12" fmla="*/ 2564296 w 3011557"/>
              <a:gd name="connsiteY12" fmla="*/ 2474844 h 2474844"/>
              <a:gd name="connsiteX13" fmla="*/ 69574 w 3011557"/>
              <a:gd name="connsiteY13" fmla="*/ 516835 h 2474844"/>
              <a:gd name="connsiteX14" fmla="*/ 0 w 3011557"/>
              <a:gd name="connsiteY14" fmla="*/ 308114 h 24748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11557" h="2474844">
                <a:moveTo>
                  <a:pt x="0" y="308114"/>
                </a:moveTo>
                <a:lnTo>
                  <a:pt x="49695" y="59634"/>
                </a:lnTo>
                <a:lnTo>
                  <a:pt x="288235" y="29817"/>
                </a:lnTo>
                <a:lnTo>
                  <a:pt x="785192" y="0"/>
                </a:lnTo>
                <a:lnTo>
                  <a:pt x="2842592" y="9939"/>
                </a:lnTo>
                <a:lnTo>
                  <a:pt x="2951921" y="159027"/>
                </a:lnTo>
                <a:lnTo>
                  <a:pt x="2971800" y="437322"/>
                </a:lnTo>
                <a:lnTo>
                  <a:pt x="2951922" y="964096"/>
                </a:lnTo>
                <a:lnTo>
                  <a:pt x="2981739" y="1868557"/>
                </a:lnTo>
                <a:lnTo>
                  <a:pt x="3011557" y="2136913"/>
                </a:lnTo>
                <a:lnTo>
                  <a:pt x="2941983" y="2385391"/>
                </a:lnTo>
                <a:lnTo>
                  <a:pt x="2773018" y="2435087"/>
                </a:lnTo>
                <a:lnTo>
                  <a:pt x="2564296" y="2474844"/>
                </a:lnTo>
                <a:lnTo>
                  <a:pt x="69574" y="516835"/>
                </a:lnTo>
                <a:lnTo>
                  <a:pt x="0" y="308114"/>
                </a:lnTo>
                <a:close/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CasellaDiTesto 3">
            <a:extLst>
              <a:ext uri="{FF2B5EF4-FFF2-40B4-BE49-F238E27FC236}">
                <a16:creationId xmlns:a16="http://schemas.microsoft.com/office/drawing/2014/main" id="{3CC5A069-4F39-EA37-AF18-3DA0958BAC8A}"/>
              </a:ext>
            </a:extLst>
          </p:cNvPr>
          <p:cNvSpPr txBox="1"/>
          <p:nvPr/>
        </p:nvSpPr>
        <p:spPr>
          <a:xfrm>
            <a:off x="812909" y="878596"/>
            <a:ext cx="4613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3366FF"/>
                </a:solidFill>
                <a:latin typeface="Comic Sans MS" pitchFamily="66" charset="0"/>
              </a:rPr>
              <a:t>4</a:t>
            </a:r>
            <a:endParaRPr lang="it-IT" sz="24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20" name="CasellaDiTesto 3">
            <a:extLst>
              <a:ext uri="{FF2B5EF4-FFF2-40B4-BE49-F238E27FC236}">
                <a16:creationId xmlns:a16="http://schemas.microsoft.com/office/drawing/2014/main" id="{A133F68F-449B-9E6C-28B4-B8D3C41E369C}"/>
              </a:ext>
            </a:extLst>
          </p:cNvPr>
          <p:cNvSpPr txBox="1"/>
          <p:nvPr/>
        </p:nvSpPr>
        <p:spPr>
          <a:xfrm>
            <a:off x="4582650" y="878596"/>
            <a:ext cx="4613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3366FF"/>
                </a:solidFill>
                <a:latin typeface="Comic Sans MS" pitchFamily="66" charset="0"/>
              </a:rPr>
              <a:t>4</a:t>
            </a:r>
            <a:endParaRPr lang="it-IT" sz="24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21" name="CasellaDiTesto 3">
            <a:extLst>
              <a:ext uri="{FF2B5EF4-FFF2-40B4-BE49-F238E27FC236}">
                <a16:creationId xmlns:a16="http://schemas.microsoft.com/office/drawing/2014/main" id="{0CB32515-B437-815E-446D-2388714E94FB}"/>
              </a:ext>
            </a:extLst>
          </p:cNvPr>
          <p:cNvSpPr txBox="1"/>
          <p:nvPr/>
        </p:nvSpPr>
        <p:spPr>
          <a:xfrm>
            <a:off x="2051720" y="1340261"/>
            <a:ext cx="4613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3366FF"/>
                </a:solidFill>
                <a:latin typeface="Comic Sans MS" pitchFamily="66" charset="0"/>
              </a:rPr>
              <a:t>2</a:t>
            </a:r>
            <a:endParaRPr lang="it-IT" sz="24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22" name="CasellaDiTesto 3">
            <a:extLst>
              <a:ext uri="{FF2B5EF4-FFF2-40B4-BE49-F238E27FC236}">
                <a16:creationId xmlns:a16="http://schemas.microsoft.com/office/drawing/2014/main" id="{7953250A-6542-8982-B67B-E0979557090E}"/>
              </a:ext>
            </a:extLst>
          </p:cNvPr>
          <p:cNvSpPr txBox="1"/>
          <p:nvPr/>
        </p:nvSpPr>
        <p:spPr>
          <a:xfrm>
            <a:off x="63488" y="2840157"/>
            <a:ext cx="4613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3366FF"/>
                </a:solidFill>
                <a:latin typeface="Comic Sans MS" pitchFamily="66" charset="0"/>
              </a:rPr>
              <a:t>3</a:t>
            </a:r>
            <a:endParaRPr lang="it-IT" sz="24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23" name="CasellaDiTesto 3">
            <a:extLst>
              <a:ext uri="{FF2B5EF4-FFF2-40B4-BE49-F238E27FC236}">
                <a16:creationId xmlns:a16="http://schemas.microsoft.com/office/drawing/2014/main" id="{55CBD189-E1EE-1009-883C-C1F32DC9FC84}"/>
              </a:ext>
            </a:extLst>
          </p:cNvPr>
          <p:cNvSpPr txBox="1"/>
          <p:nvPr/>
        </p:nvSpPr>
        <p:spPr>
          <a:xfrm>
            <a:off x="6863782" y="1064500"/>
            <a:ext cx="4613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3366FF"/>
                </a:solidFill>
                <a:latin typeface="Comic Sans MS" pitchFamily="66" charset="0"/>
              </a:rPr>
              <a:t>9</a:t>
            </a:r>
            <a:endParaRPr lang="it-IT" sz="24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24" name="CasellaDiTesto 3">
            <a:extLst>
              <a:ext uri="{FF2B5EF4-FFF2-40B4-BE49-F238E27FC236}">
                <a16:creationId xmlns:a16="http://schemas.microsoft.com/office/drawing/2014/main" id="{892E88E9-091C-52B4-6C4A-A9765D75D854}"/>
              </a:ext>
            </a:extLst>
          </p:cNvPr>
          <p:cNvSpPr txBox="1"/>
          <p:nvPr/>
        </p:nvSpPr>
        <p:spPr>
          <a:xfrm>
            <a:off x="8292175" y="2288435"/>
            <a:ext cx="4613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3366FF"/>
                </a:solidFill>
                <a:latin typeface="Comic Sans MS" pitchFamily="66" charset="0"/>
              </a:rPr>
              <a:t>6</a:t>
            </a:r>
            <a:endParaRPr lang="it-IT" sz="24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2" name="CasellaDiTesto 3">
            <a:extLst>
              <a:ext uri="{FF2B5EF4-FFF2-40B4-BE49-F238E27FC236}">
                <a16:creationId xmlns:a16="http://schemas.microsoft.com/office/drawing/2014/main" id="{98B5963C-4CF1-16C5-7436-3D4A6DD61884}"/>
              </a:ext>
            </a:extLst>
          </p:cNvPr>
          <p:cNvSpPr txBox="1"/>
          <p:nvPr/>
        </p:nvSpPr>
        <p:spPr>
          <a:xfrm>
            <a:off x="1188960" y="3426971"/>
            <a:ext cx="63339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3/4 </a:t>
            </a:r>
            <a:endParaRPr lang="it-IT" sz="20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3" name="CasellaDiTesto 3">
            <a:extLst>
              <a:ext uri="{FF2B5EF4-FFF2-40B4-BE49-F238E27FC236}">
                <a16:creationId xmlns:a16="http://schemas.microsoft.com/office/drawing/2014/main" id="{54029293-E757-0829-1933-0B8E491B4962}"/>
              </a:ext>
            </a:extLst>
          </p:cNvPr>
          <p:cNvSpPr txBox="1"/>
          <p:nvPr/>
        </p:nvSpPr>
        <p:spPr>
          <a:xfrm>
            <a:off x="3355200" y="3421600"/>
            <a:ext cx="63339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3/4 </a:t>
            </a:r>
            <a:endParaRPr lang="it-IT" sz="20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18" name="CasellaDiTesto 3">
            <a:extLst>
              <a:ext uri="{FF2B5EF4-FFF2-40B4-BE49-F238E27FC236}">
                <a16:creationId xmlns:a16="http://schemas.microsoft.com/office/drawing/2014/main" id="{A53DF3BE-F168-13A5-D400-A44D0862F001}"/>
              </a:ext>
            </a:extLst>
          </p:cNvPr>
          <p:cNvSpPr txBox="1"/>
          <p:nvPr/>
        </p:nvSpPr>
        <p:spPr>
          <a:xfrm>
            <a:off x="5371424" y="3414845"/>
            <a:ext cx="63339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3/4 </a:t>
            </a:r>
            <a:endParaRPr lang="it-IT" sz="20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25" name="CasellaDiTesto 3">
            <a:extLst>
              <a:ext uri="{FF2B5EF4-FFF2-40B4-BE49-F238E27FC236}">
                <a16:creationId xmlns:a16="http://schemas.microsoft.com/office/drawing/2014/main" id="{1C8A69EE-8267-F518-CCB7-4E22BE88E2E3}"/>
              </a:ext>
            </a:extLst>
          </p:cNvPr>
          <p:cNvSpPr txBox="1"/>
          <p:nvPr/>
        </p:nvSpPr>
        <p:spPr>
          <a:xfrm>
            <a:off x="7531664" y="3408965"/>
            <a:ext cx="63339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3/4 </a:t>
            </a:r>
            <a:endParaRPr lang="it-IT" sz="20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26" name="CasellaDiTesto 3">
            <a:extLst>
              <a:ext uri="{FF2B5EF4-FFF2-40B4-BE49-F238E27FC236}">
                <a16:creationId xmlns:a16="http://schemas.microsoft.com/office/drawing/2014/main" id="{896761FC-D161-ADA9-D314-E971E8F21729}"/>
              </a:ext>
            </a:extLst>
          </p:cNvPr>
          <p:cNvSpPr txBox="1"/>
          <p:nvPr/>
        </p:nvSpPr>
        <p:spPr>
          <a:xfrm>
            <a:off x="1328799" y="1640703"/>
            <a:ext cx="50405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2</a:t>
            </a:r>
            <a:endParaRPr lang="it-IT" sz="20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27" name="CasellaDiTesto 3">
            <a:extLst>
              <a:ext uri="{FF2B5EF4-FFF2-40B4-BE49-F238E27FC236}">
                <a16:creationId xmlns:a16="http://schemas.microsoft.com/office/drawing/2014/main" id="{2C586498-FF4D-00F2-8F98-DBF90F26B4FB}"/>
              </a:ext>
            </a:extLst>
          </p:cNvPr>
          <p:cNvSpPr txBox="1"/>
          <p:nvPr/>
        </p:nvSpPr>
        <p:spPr>
          <a:xfrm>
            <a:off x="3488818" y="1638107"/>
            <a:ext cx="50405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2</a:t>
            </a:r>
            <a:endParaRPr lang="it-IT" sz="20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28" name="CasellaDiTesto 3">
            <a:extLst>
              <a:ext uri="{FF2B5EF4-FFF2-40B4-BE49-F238E27FC236}">
                <a16:creationId xmlns:a16="http://schemas.microsoft.com/office/drawing/2014/main" id="{C59EFDB0-946E-30C9-C71C-6FA4FABDF3AA}"/>
              </a:ext>
            </a:extLst>
          </p:cNvPr>
          <p:cNvSpPr txBox="1"/>
          <p:nvPr/>
        </p:nvSpPr>
        <p:spPr>
          <a:xfrm>
            <a:off x="5516488" y="1652519"/>
            <a:ext cx="50405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4</a:t>
            </a:r>
            <a:endParaRPr lang="it-IT" sz="2000" dirty="0">
              <a:solidFill>
                <a:srgbClr val="FF0000"/>
              </a:solidFill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12794553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>
            <a:extLst>
              <a:ext uri="{FF2B5EF4-FFF2-40B4-BE49-F238E27FC236}">
                <a16:creationId xmlns:a16="http://schemas.microsoft.com/office/drawing/2014/main" id="{8C908EC2-0B08-0873-DCD6-0A71F9C6DB98}"/>
              </a:ext>
            </a:extLst>
          </p:cNvPr>
          <p:cNvSpPr/>
          <p:nvPr/>
        </p:nvSpPr>
        <p:spPr>
          <a:xfrm>
            <a:off x="1259632" y="1592796"/>
            <a:ext cx="504056" cy="50405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255A3195-ECD6-9AAC-BF96-4CFB677EEDC9}"/>
              </a:ext>
            </a:extLst>
          </p:cNvPr>
          <p:cNvSpPr/>
          <p:nvPr/>
        </p:nvSpPr>
        <p:spPr>
          <a:xfrm>
            <a:off x="3419872" y="1592796"/>
            <a:ext cx="504056" cy="50405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D0FEEF41-874D-95E9-E2AC-6BCAEEDC89CC}"/>
              </a:ext>
            </a:extLst>
          </p:cNvPr>
          <p:cNvSpPr/>
          <p:nvPr/>
        </p:nvSpPr>
        <p:spPr>
          <a:xfrm>
            <a:off x="1259632" y="3356992"/>
            <a:ext cx="504056" cy="50405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1F731191-C00C-507E-07FE-11C266E90935}"/>
              </a:ext>
            </a:extLst>
          </p:cNvPr>
          <p:cNvSpPr/>
          <p:nvPr/>
        </p:nvSpPr>
        <p:spPr>
          <a:xfrm>
            <a:off x="3419872" y="3356992"/>
            <a:ext cx="504056" cy="50405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37501C67-2B49-AE45-4109-574CE72D9860}"/>
              </a:ext>
            </a:extLst>
          </p:cNvPr>
          <p:cNvSpPr/>
          <p:nvPr/>
        </p:nvSpPr>
        <p:spPr>
          <a:xfrm>
            <a:off x="5436096" y="1592796"/>
            <a:ext cx="504056" cy="50405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74B309A0-4CE3-63D5-5C44-770FCA0E0287}"/>
              </a:ext>
            </a:extLst>
          </p:cNvPr>
          <p:cNvSpPr/>
          <p:nvPr/>
        </p:nvSpPr>
        <p:spPr>
          <a:xfrm>
            <a:off x="7596336" y="1592796"/>
            <a:ext cx="504056" cy="50405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B2CF0B6A-1BC2-9BA4-9033-286E43E311C5}"/>
              </a:ext>
            </a:extLst>
          </p:cNvPr>
          <p:cNvSpPr/>
          <p:nvPr/>
        </p:nvSpPr>
        <p:spPr>
          <a:xfrm>
            <a:off x="5436096" y="3356992"/>
            <a:ext cx="504056" cy="50405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BE78B1FD-CB41-162B-DDBB-D06E38382664}"/>
              </a:ext>
            </a:extLst>
          </p:cNvPr>
          <p:cNvSpPr/>
          <p:nvPr/>
        </p:nvSpPr>
        <p:spPr>
          <a:xfrm>
            <a:off x="7596336" y="3356992"/>
            <a:ext cx="504056" cy="50405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ED426A70-1307-E126-1E0D-173476C8B191}"/>
              </a:ext>
            </a:extLst>
          </p:cNvPr>
          <p:cNvSpPr/>
          <p:nvPr/>
        </p:nvSpPr>
        <p:spPr>
          <a:xfrm>
            <a:off x="755576" y="1196752"/>
            <a:ext cx="3744416" cy="3240360"/>
          </a:xfrm>
          <a:prstGeom prst="round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125D0319-A127-D2CB-3FAA-4D28D399FE4D}"/>
              </a:ext>
            </a:extLst>
          </p:cNvPr>
          <p:cNvSpPr/>
          <p:nvPr/>
        </p:nvSpPr>
        <p:spPr>
          <a:xfrm>
            <a:off x="2915815" y="1268760"/>
            <a:ext cx="3744415" cy="3096344"/>
          </a:xfrm>
          <a:prstGeom prst="round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2804B032-EDFC-7A55-EF6A-05D9285059B8}"/>
              </a:ext>
            </a:extLst>
          </p:cNvPr>
          <p:cNvSpPr/>
          <p:nvPr/>
        </p:nvSpPr>
        <p:spPr>
          <a:xfrm>
            <a:off x="1035224" y="1412776"/>
            <a:ext cx="1016496" cy="2736304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1D83265B-058E-9685-BEBC-4ED11A4108F8}"/>
              </a:ext>
            </a:extLst>
          </p:cNvPr>
          <p:cNvSpPr/>
          <p:nvPr/>
        </p:nvSpPr>
        <p:spPr>
          <a:xfrm>
            <a:off x="179512" y="3236608"/>
            <a:ext cx="8352928" cy="962878"/>
          </a:xfrm>
          <a:prstGeom prst="round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FA533DE8-7A46-1EC6-689C-108F48A10CF5}"/>
              </a:ext>
            </a:extLst>
          </p:cNvPr>
          <p:cNvSpPr/>
          <p:nvPr/>
        </p:nvSpPr>
        <p:spPr>
          <a:xfrm>
            <a:off x="5237922" y="1321904"/>
            <a:ext cx="3091069" cy="2653748"/>
          </a:xfrm>
          <a:custGeom>
            <a:avLst/>
            <a:gdLst>
              <a:gd name="connsiteX0" fmla="*/ 0 w 3091069"/>
              <a:gd name="connsiteY0" fmla="*/ 2196548 h 2653748"/>
              <a:gd name="connsiteX1" fmla="*/ 2315817 w 3091069"/>
              <a:gd name="connsiteY1" fmla="*/ 129209 h 2653748"/>
              <a:gd name="connsiteX2" fmla="*/ 2554356 w 3091069"/>
              <a:gd name="connsiteY2" fmla="*/ 0 h 2653748"/>
              <a:gd name="connsiteX3" fmla="*/ 2852530 w 3091069"/>
              <a:gd name="connsiteY3" fmla="*/ 0 h 2653748"/>
              <a:gd name="connsiteX4" fmla="*/ 3001617 w 3091069"/>
              <a:gd name="connsiteY4" fmla="*/ 109331 h 2653748"/>
              <a:gd name="connsiteX5" fmla="*/ 3061252 w 3091069"/>
              <a:gd name="connsiteY5" fmla="*/ 337931 h 2653748"/>
              <a:gd name="connsiteX6" fmla="*/ 3091069 w 3091069"/>
              <a:gd name="connsiteY6" fmla="*/ 2345635 h 2653748"/>
              <a:gd name="connsiteX7" fmla="*/ 2961861 w 3091069"/>
              <a:gd name="connsiteY7" fmla="*/ 2653748 h 2653748"/>
              <a:gd name="connsiteX8" fmla="*/ 268356 w 3091069"/>
              <a:gd name="connsiteY8" fmla="*/ 2643809 h 2653748"/>
              <a:gd name="connsiteX9" fmla="*/ 49695 w 3091069"/>
              <a:gd name="connsiteY9" fmla="*/ 2613992 h 2653748"/>
              <a:gd name="connsiteX10" fmla="*/ 9939 w 3091069"/>
              <a:gd name="connsiteY10" fmla="*/ 2464905 h 2653748"/>
              <a:gd name="connsiteX11" fmla="*/ 0 w 3091069"/>
              <a:gd name="connsiteY11" fmla="*/ 2196548 h 26537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091069" h="2653748">
                <a:moveTo>
                  <a:pt x="0" y="2196548"/>
                </a:moveTo>
                <a:lnTo>
                  <a:pt x="2315817" y="129209"/>
                </a:lnTo>
                <a:lnTo>
                  <a:pt x="2554356" y="0"/>
                </a:lnTo>
                <a:lnTo>
                  <a:pt x="2852530" y="0"/>
                </a:lnTo>
                <a:lnTo>
                  <a:pt x="3001617" y="109331"/>
                </a:lnTo>
                <a:lnTo>
                  <a:pt x="3061252" y="337931"/>
                </a:lnTo>
                <a:lnTo>
                  <a:pt x="3091069" y="2345635"/>
                </a:lnTo>
                <a:lnTo>
                  <a:pt x="2961861" y="2653748"/>
                </a:lnTo>
                <a:lnTo>
                  <a:pt x="268356" y="2643809"/>
                </a:lnTo>
                <a:lnTo>
                  <a:pt x="49695" y="2613992"/>
                </a:lnTo>
                <a:lnTo>
                  <a:pt x="9939" y="2464905"/>
                </a:lnTo>
                <a:lnTo>
                  <a:pt x="0" y="2196548"/>
                </a:lnTo>
                <a:close/>
              </a:path>
            </a:pathLst>
          </a:cu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4B28B344-A6B9-3DD6-0FDE-B94EC39922E1}"/>
              </a:ext>
            </a:extLst>
          </p:cNvPr>
          <p:cNvSpPr/>
          <p:nvPr/>
        </p:nvSpPr>
        <p:spPr>
          <a:xfrm>
            <a:off x="5198165" y="1451113"/>
            <a:ext cx="3011557" cy="2474844"/>
          </a:xfrm>
          <a:custGeom>
            <a:avLst/>
            <a:gdLst>
              <a:gd name="connsiteX0" fmla="*/ 0 w 3051313"/>
              <a:gd name="connsiteY0" fmla="*/ 506896 h 2474844"/>
              <a:gd name="connsiteX1" fmla="*/ 39756 w 3051313"/>
              <a:gd name="connsiteY1" fmla="*/ 248478 h 2474844"/>
              <a:gd name="connsiteX2" fmla="*/ 327991 w 3051313"/>
              <a:gd name="connsiteY2" fmla="*/ 29817 h 2474844"/>
              <a:gd name="connsiteX3" fmla="*/ 824948 w 3051313"/>
              <a:gd name="connsiteY3" fmla="*/ 0 h 2474844"/>
              <a:gd name="connsiteX4" fmla="*/ 2882348 w 3051313"/>
              <a:gd name="connsiteY4" fmla="*/ 9939 h 2474844"/>
              <a:gd name="connsiteX5" fmla="*/ 2951921 w 3051313"/>
              <a:gd name="connsiteY5" fmla="*/ 119270 h 2474844"/>
              <a:gd name="connsiteX6" fmla="*/ 3011556 w 3051313"/>
              <a:gd name="connsiteY6" fmla="*/ 437322 h 2474844"/>
              <a:gd name="connsiteX7" fmla="*/ 2991678 w 3051313"/>
              <a:gd name="connsiteY7" fmla="*/ 964096 h 2474844"/>
              <a:gd name="connsiteX8" fmla="*/ 3021495 w 3051313"/>
              <a:gd name="connsiteY8" fmla="*/ 1868557 h 2474844"/>
              <a:gd name="connsiteX9" fmla="*/ 3051313 w 3051313"/>
              <a:gd name="connsiteY9" fmla="*/ 2136913 h 2474844"/>
              <a:gd name="connsiteX10" fmla="*/ 2981739 w 3051313"/>
              <a:gd name="connsiteY10" fmla="*/ 2385391 h 2474844"/>
              <a:gd name="connsiteX11" fmla="*/ 2812774 w 3051313"/>
              <a:gd name="connsiteY11" fmla="*/ 2435087 h 2474844"/>
              <a:gd name="connsiteX12" fmla="*/ 2604052 w 3051313"/>
              <a:gd name="connsiteY12" fmla="*/ 2474844 h 2474844"/>
              <a:gd name="connsiteX13" fmla="*/ 0 w 3051313"/>
              <a:gd name="connsiteY13" fmla="*/ 447261 h 2474844"/>
              <a:gd name="connsiteX14" fmla="*/ 0 w 3051313"/>
              <a:gd name="connsiteY14" fmla="*/ 506896 h 2474844"/>
              <a:gd name="connsiteX0" fmla="*/ 0 w 3071191"/>
              <a:gd name="connsiteY0" fmla="*/ 417444 h 2474844"/>
              <a:gd name="connsiteX1" fmla="*/ 59634 w 3071191"/>
              <a:gd name="connsiteY1" fmla="*/ 248478 h 2474844"/>
              <a:gd name="connsiteX2" fmla="*/ 347869 w 3071191"/>
              <a:gd name="connsiteY2" fmla="*/ 29817 h 2474844"/>
              <a:gd name="connsiteX3" fmla="*/ 844826 w 3071191"/>
              <a:gd name="connsiteY3" fmla="*/ 0 h 2474844"/>
              <a:gd name="connsiteX4" fmla="*/ 2902226 w 3071191"/>
              <a:gd name="connsiteY4" fmla="*/ 9939 h 2474844"/>
              <a:gd name="connsiteX5" fmla="*/ 2971799 w 3071191"/>
              <a:gd name="connsiteY5" fmla="*/ 119270 h 2474844"/>
              <a:gd name="connsiteX6" fmla="*/ 3031434 w 3071191"/>
              <a:gd name="connsiteY6" fmla="*/ 437322 h 2474844"/>
              <a:gd name="connsiteX7" fmla="*/ 3011556 w 3071191"/>
              <a:gd name="connsiteY7" fmla="*/ 964096 h 2474844"/>
              <a:gd name="connsiteX8" fmla="*/ 3041373 w 3071191"/>
              <a:gd name="connsiteY8" fmla="*/ 1868557 h 2474844"/>
              <a:gd name="connsiteX9" fmla="*/ 3071191 w 3071191"/>
              <a:gd name="connsiteY9" fmla="*/ 2136913 h 2474844"/>
              <a:gd name="connsiteX10" fmla="*/ 3001617 w 3071191"/>
              <a:gd name="connsiteY10" fmla="*/ 2385391 h 2474844"/>
              <a:gd name="connsiteX11" fmla="*/ 2832652 w 3071191"/>
              <a:gd name="connsiteY11" fmla="*/ 2435087 h 2474844"/>
              <a:gd name="connsiteX12" fmla="*/ 2623930 w 3071191"/>
              <a:gd name="connsiteY12" fmla="*/ 2474844 h 2474844"/>
              <a:gd name="connsiteX13" fmla="*/ 19878 w 3071191"/>
              <a:gd name="connsiteY13" fmla="*/ 447261 h 2474844"/>
              <a:gd name="connsiteX14" fmla="*/ 0 w 3071191"/>
              <a:gd name="connsiteY14" fmla="*/ 417444 h 2474844"/>
              <a:gd name="connsiteX0" fmla="*/ 0 w 3071191"/>
              <a:gd name="connsiteY0" fmla="*/ 417444 h 2474844"/>
              <a:gd name="connsiteX1" fmla="*/ 69573 w 3071191"/>
              <a:gd name="connsiteY1" fmla="*/ 109330 h 2474844"/>
              <a:gd name="connsiteX2" fmla="*/ 347869 w 3071191"/>
              <a:gd name="connsiteY2" fmla="*/ 29817 h 2474844"/>
              <a:gd name="connsiteX3" fmla="*/ 844826 w 3071191"/>
              <a:gd name="connsiteY3" fmla="*/ 0 h 2474844"/>
              <a:gd name="connsiteX4" fmla="*/ 2902226 w 3071191"/>
              <a:gd name="connsiteY4" fmla="*/ 9939 h 2474844"/>
              <a:gd name="connsiteX5" fmla="*/ 2971799 w 3071191"/>
              <a:gd name="connsiteY5" fmla="*/ 119270 h 2474844"/>
              <a:gd name="connsiteX6" fmla="*/ 3031434 w 3071191"/>
              <a:gd name="connsiteY6" fmla="*/ 437322 h 2474844"/>
              <a:gd name="connsiteX7" fmla="*/ 3011556 w 3071191"/>
              <a:gd name="connsiteY7" fmla="*/ 964096 h 2474844"/>
              <a:gd name="connsiteX8" fmla="*/ 3041373 w 3071191"/>
              <a:gd name="connsiteY8" fmla="*/ 1868557 h 2474844"/>
              <a:gd name="connsiteX9" fmla="*/ 3071191 w 3071191"/>
              <a:gd name="connsiteY9" fmla="*/ 2136913 h 2474844"/>
              <a:gd name="connsiteX10" fmla="*/ 3001617 w 3071191"/>
              <a:gd name="connsiteY10" fmla="*/ 2385391 h 2474844"/>
              <a:gd name="connsiteX11" fmla="*/ 2832652 w 3071191"/>
              <a:gd name="connsiteY11" fmla="*/ 2435087 h 2474844"/>
              <a:gd name="connsiteX12" fmla="*/ 2623930 w 3071191"/>
              <a:gd name="connsiteY12" fmla="*/ 2474844 h 2474844"/>
              <a:gd name="connsiteX13" fmla="*/ 19878 w 3071191"/>
              <a:gd name="connsiteY13" fmla="*/ 447261 h 2474844"/>
              <a:gd name="connsiteX14" fmla="*/ 0 w 3071191"/>
              <a:gd name="connsiteY14" fmla="*/ 417444 h 2474844"/>
              <a:gd name="connsiteX0" fmla="*/ 0 w 3101009"/>
              <a:gd name="connsiteY0" fmla="*/ 318053 h 2474844"/>
              <a:gd name="connsiteX1" fmla="*/ 99391 w 3101009"/>
              <a:gd name="connsiteY1" fmla="*/ 109330 h 2474844"/>
              <a:gd name="connsiteX2" fmla="*/ 377687 w 3101009"/>
              <a:gd name="connsiteY2" fmla="*/ 29817 h 2474844"/>
              <a:gd name="connsiteX3" fmla="*/ 874644 w 3101009"/>
              <a:gd name="connsiteY3" fmla="*/ 0 h 2474844"/>
              <a:gd name="connsiteX4" fmla="*/ 2932044 w 3101009"/>
              <a:gd name="connsiteY4" fmla="*/ 9939 h 2474844"/>
              <a:gd name="connsiteX5" fmla="*/ 3001617 w 3101009"/>
              <a:gd name="connsiteY5" fmla="*/ 119270 h 2474844"/>
              <a:gd name="connsiteX6" fmla="*/ 3061252 w 3101009"/>
              <a:gd name="connsiteY6" fmla="*/ 437322 h 2474844"/>
              <a:gd name="connsiteX7" fmla="*/ 3041374 w 3101009"/>
              <a:gd name="connsiteY7" fmla="*/ 964096 h 2474844"/>
              <a:gd name="connsiteX8" fmla="*/ 3071191 w 3101009"/>
              <a:gd name="connsiteY8" fmla="*/ 1868557 h 2474844"/>
              <a:gd name="connsiteX9" fmla="*/ 3101009 w 3101009"/>
              <a:gd name="connsiteY9" fmla="*/ 2136913 h 2474844"/>
              <a:gd name="connsiteX10" fmla="*/ 3031435 w 3101009"/>
              <a:gd name="connsiteY10" fmla="*/ 2385391 h 2474844"/>
              <a:gd name="connsiteX11" fmla="*/ 2862470 w 3101009"/>
              <a:gd name="connsiteY11" fmla="*/ 2435087 h 2474844"/>
              <a:gd name="connsiteX12" fmla="*/ 2653748 w 3101009"/>
              <a:gd name="connsiteY12" fmla="*/ 2474844 h 2474844"/>
              <a:gd name="connsiteX13" fmla="*/ 49696 w 3101009"/>
              <a:gd name="connsiteY13" fmla="*/ 447261 h 2474844"/>
              <a:gd name="connsiteX14" fmla="*/ 0 w 3101009"/>
              <a:gd name="connsiteY14" fmla="*/ 318053 h 2474844"/>
              <a:gd name="connsiteX0" fmla="*/ 0 w 3101009"/>
              <a:gd name="connsiteY0" fmla="*/ 318053 h 2474844"/>
              <a:gd name="connsiteX1" fmla="*/ 139147 w 3101009"/>
              <a:gd name="connsiteY1" fmla="*/ 59634 h 2474844"/>
              <a:gd name="connsiteX2" fmla="*/ 377687 w 3101009"/>
              <a:gd name="connsiteY2" fmla="*/ 29817 h 2474844"/>
              <a:gd name="connsiteX3" fmla="*/ 874644 w 3101009"/>
              <a:gd name="connsiteY3" fmla="*/ 0 h 2474844"/>
              <a:gd name="connsiteX4" fmla="*/ 2932044 w 3101009"/>
              <a:gd name="connsiteY4" fmla="*/ 9939 h 2474844"/>
              <a:gd name="connsiteX5" fmla="*/ 3001617 w 3101009"/>
              <a:gd name="connsiteY5" fmla="*/ 119270 h 2474844"/>
              <a:gd name="connsiteX6" fmla="*/ 3061252 w 3101009"/>
              <a:gd name="connsiteY6" fmla="*/ 437322 h 2474844"/>
              <a:gd name="connsiteX7" fmla="*/ 3041374 w 3101009"/>
              <a:gd name="connsiteY7" fmla="*/ 964096 h 2474844"/>
              <a:gd name="connsiteX8" fmla="*/ 3071191 w 3101009"/>
              <a:gd name="connsiteY8" fmla="*/ 1868557 h 2474844"/>
              <a:gd name="connsiteX9" fmla="*/ 3101009 w 3101009"/>
              <a:gd name="connsiteY9" fmla="*/ 2136913 h 2474844"/>
              <a:gd name="connsiteX10" fmla="*/ 3031435 w 3101009"/>
              <a:gd name="connsiteY10" fmla="*/ 2385391 h 2474844"/>
              <a:gd name="connsiteX11" fmla="*/ 2862470 w 3101009"/>
              <a:gd name="connsiteY11" fmla="*/ 2435087 h 2474844"/>
              <a:gd name="connsiteX12" fmla="*/ 2653748 w 3101009"/>
              <a:gd name="connsiteY12" fmla="*/ 2474844 h 2474844"/>
              <a:gd name="connsiteX13" fmla="*/ 49696 w 3101009"/>
              <a:gd name="connsiteY13" fmla="*/ 447261 h 2474844"/>
              <a:gd name="connsiteX14" fmla="*/ 0 w 3101009"/>
              <a:gd name="connsiteY14" fmla="*/ 318053 h 2474844"/>
              <a:gd name="connsiteX0" fmla="*/ 39756 w 3051313"/>
              <a:gd name="connsiteY0" fmla="*/ 308114 h 2474844"/>
              <a:gd name="connsiteX1" fmla="*/ 89451 w 3051313"/>
              <a:gd name="connsiteY1" fmla="*/ 59634 h 2474844"/>
              <a:gd name="connsiteX2" fmla="*/ 327991 w 3051313"/>
              <a:gd name="connsiteY2" fmla="*/ 29817 h 2474844"/>
              <a:gd name="connsiteX3" fmla="*/ 824948 w 3051313"/>
              <a:gd name="connsiteY3" fmla="*/ 0 h 2474844"/>
              <a:gd name="connsiteX4" fmla="*/ 2882348 w 3051313"/>
              <a:gd name="connsiteY4" fmla="*/ 9939 h 2474844"/>
              <a:gd name="connsiteX5" fmla="*/ 2951921 w 3051313"/>
              <a:gd name="connsiteY5" fmla="*/ 119270 h 2474844"/>
              <a:gd name="connsiteX6" fmla="*/ 3011556 w 3051313"/>
              <a:gd name="connsiteY6" fmla="*/ 437322 h 2474844"/>
              <a:gd name="connsiteX7" fmla="*/ 2991678 w 3051313"/>
              <a:gd name="connsiteY7" fmla="*/ 964096 h 2474844"/>
              <a:gd name="connsiteX8" fmla="*/ 3021495 w 3051313"/>
              <a:gd name="connsiteY8" fmla="*/ 1868557 h 2474844"/>
              <a:gd name="connsiteX9" fmla="*/ 3051313 w 3051313"/>
              <a:gd name="connsiteY9" fmla="*/ 2136913 h 2474844"/>
              <a:gd name="connsiteX10" fmla="*/ 2981739 w 3051313"/>
              <a:gd name="connsiteY10" fmla="*/ 2385391 h 2474844"/>
              <a:gd name="connsiteX11" fmla="*/ 2812774 w 3051313"/>
              <a:gd name="connsiteY11" fmla="*/ 2435087 h 2474844"/>
              <a:gd name="connsiteX12" fmla="*/ 2604052 w 3051313"/>
              <a:gd name="connsiteY12" fmla="*/ 2474844 h 2474844"/>
              <a:gd name="connsiteX13" fmla="*/ 0 w 3051313"/>
              <a:gd name="connsiteY13" fmla="*/ 447261 h 2474844"/>
              <a:gd name="connsiteX14" fmla="*/ 39756 w 3051313"/>
              <a:gd name="connsiteY14" fmla="*/ 308114 h 2474844"/>
              <a:gd name="connsiteX0" fmla="*/ 0 w 3011557"/>
              <a:gd name="connsiteY0" fmla="*/ 308114 h 2474844"/>
              <a:gd name="connsiteX1" fmla="*/ 49695 w 3011557"/>
              <a:gd name="connsiteY1" fmla="*/ 59634 h 2474844"/>
              <a:gd name="connsiteX2" fmla="*/ 288235 w 3011557"/>
              <a:gd name="connsiteY2" fmla="*/ 29817 h 2474844"/>
              <a:gd name="connsiteX3" fmla="*/ 785192 w 3011557"/>
              <a:gd name="connsiteY3" fmla="*/ 0 h 2474844"/>
              <a:gd name="connsiteX4" fmla="*/ 2842592 w 3011557"/>
              <a:gd name="connsiteY4" fmla="*/ 9939 h 2474844"/>
              <a:gd name="connsiteX5" fmla="*/ 2912165 w 3011557"/>
              <a:gd name="connsiteY5" fmla="*/ 119270 h 2474844"/>
              <a:gd name="connsiteX6" fmla="*/ 2971800 w 3011557"/>
              <a:gd name="connsiteY6" fmla="*/ 437322 h 2474844"/>
              <a:gd name="connsiteX7" fmla="*/ 2951922 w 3011557"/>
              <a:gd name="connsiteY7" fmla="*/ 964096 h 2474844"/>
              <a:gd name="connsiteX8" fmla="*/ 2981739 w 3011557"/>
              <a:gd name="connsiteY8" fmla="*/ 1868557 h 2474844"/>
              <a:gd name="connsiteX9" fmla="*/ 3011557 w 3011557"/>
              <a:gd name="connsiteY9" fmla="*/ 2136913 h 2474844"/>
              <a:gd name="connsiteX10" fmla="*/ 2941983 w 3011557"/>
              <a:gd name="connsiteY10" fmla="*/ 2385391 h 2474844"/>
              <a:gd name="connsiteX11" fmla="*/ 2773018 w 3011557"/>
              <a:gd name="connsiteY11" fmla="*/ 2435087 h 2474844"/>
              <a:gd name="connsiteX12" fmla="*/ 2564296 w 3011557"/>
              <a:gd name="connsiteY12" fmla="*/ 2474844 h 2474844"/>
              <a:gd name="connsiteX13" fmla="*/ 69574 w 3011557"/>
              <a:gd name="connsiteY13" fmla="*/ 516835 h 2474844"/>
              <a:gd name="connsiteX14" fmla="*/ 0 w 3011557"/>
              <a:gd name="connsiteY14" fmla="*/ 308114 h 2474844"/>
              <a:gd name="connsiteX0" fmla="*/ 0 w 3011557"/>
              <a:gd name="connsiteY0" fmla="*/ 308114 h 2474844"/>
              <a:gd name="connsiteX1" fmla="*/ 49695 w 3011557"/>
              <a:gd name="connsiteY1" fmla="*/ 59634 h 2474844"/>
              <a:gd name="connsiteX2" fmla="*/ 288235 w 3011557"/>
              <a:gd name="connsiteY2" fmla="*/ 29817 h 2474844"/>
              <a:gd name="connsiteX3" fmla="*/ 785192 w 3011557"/>
              <a:gd name="connsiteY3" fmla="*/ 0 h 2474844"/>
              <a:gd name="connsiteX4" fmla="*/ 2842592 w 3011557"/>
              <a:gd name="connsiteY4" fmla="*/ 9939 h 2474844"/>
              <a:gd name="connsiteX5" fmla="*/ 2951921 w 3011557"/>
              <a:gd name="connsiteY5" fmla="*/ 159027 h 2474844"/>
              <a:gd name="connsiteX6" fmla="*/ 2971800 w 3011557"/>
              <a:gd name="connsiteY6" fmla="*/ 437322 h 2474844"/>
              <a:gd name="connsiteX7" fmla="*/ 2951922 w 3011557"/>
              <a:gd name="connsiteY7" fmla="*/ 964096 h 2474844"/>
              <a:gd name="connsiteX8" fmla="*/ 2981739 w 3011557"/>
              <a:gd name="connsiteY8" fmla="*/ 1868557 h 2474844"/>
              <a:gd name="connsiteX9" fmla="*/ 3011557 w 3011557"/>
              <a:gd name="connsiteY9" fmla="*/ 2136913 h 2474844"/>
              <a:gd name="connsiteX10" fmla="*/ 2941983 w 3011557"/>
              <a:gd name="connsiteY10" fmla="*/ 2385391 h 2474844"/>
              <a:gd name="connsiteX11" fmla="*/ 2773018 w 3011557"/>
              <a:gd name="connsiteY11" fmla="*/ 2435087 h 2474844"/>
              <a:gd name="connsiteX12" fmla="*/ 2564296 w 3011557"/>
              <a:gd name="connsiteY12" fmla="*/ 2474844 h 2474844"/>
              <a:gd name="connsiteX13" fmla="*/ 69574 w 3011557"/>
              <a:gd name="connsiteY13" fmla="*/ 516835 h 2474844"/>
              <a:gd name="connsiteX14" fmla="*/ 0 w 3011557"/>
              <a:gd name="connsiteY14" fmla="*/ 308114 h 24748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011557" h="2474844">
                <a:moveTo>
                  <a:pt x="0" y="308114"/>
                </a:moveTo>
                <a:lnTo>
                  <a:pt x="49695" y="59634"/>
                </a:lnTo>
                <a:lnTo>
                  <a:pt x="288235" y="29817"/>
                </a:lnTo>
                <a:lnTo>
                  <a:pt x="785192" y="0"/>
                </a:lnTo>
                <a:lnTo>
                  <a:pt x="2842592" y="9939"/>
                </a:lnTo>
                <a:lnTo>
                  <a:pt x="2951921" y="159027"/>
                </a:lnTo>
                <a:lnTo>
                  <a:pt x="2971800" y="437322"/>
                </a:lnTo>
                <a:lnTo>
                  <a:pt x="2951922" y="964096"/>
                </a:lnTo>
                <a:lnTo>
                  <a:pt x="2981739" y="1868557"/>
                </a:lnTo>
                <a:lnTo>
                  <a:pt x="3011557" y="2136913"/>
                </a:lnTo>
                <a:lnTo>
                  <a:pt x="2941983" y="2385391"/>
                </a:lnTo>
                <a:lnTo>
                  <a:pt x="2773018" y="2435087"/>
                </a:lnTo>
                <a:lnTo>
                  <a:pt x="2564296" y="2474844"/>
                </a:lnTo>
                <a:lnTo>
                  <a:pt x="69574" y="516835"/>
                </a:lnTo>
                <a:lnTo>
                  <a:pt x="0" y="308114"/>
                </a:lnTo>
                <a:close/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CasellaDiTesto 3">
            <a:extLst>
              <a:ext uri="{FF2B5EF4-FFF2-40B4-BE49-F238E27FC236}">
                <a16:creationId xmlns:a16="http://schemas.microsoft.com/office/drawing/2014/main" id="{3CC5A069-4F39-EA37-AF18-3DA0958BAC8A}"/>
              </a:ext>
            </a:extLst>
          </p:cNvPr>
          <p:cNvSpPr txBox="1"/>
          <p:nvPr/>
        </p:nvSpPr>
        <p:spPr>
          <a:xfrm>
            <a:off x="812909" y="878596"/>
            <a:ext cx="4613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3366FF"/>
                </a:solidFill>
                <a:latin typeface="Comic Sans MS" pitchFamily="66" charset="0"/>
              </a:rPr>
              <a:t>4</a:t>
            </a:r>
            <a:endParaRPr lang="it-IT" sz="24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20" name="CasellaDiTesto 3">
            <a:extLst>
              <a:ext uri="{FF2B5EF4-FFF2-40B4-BE49-F238E27FC236}">
                <a16:creationId xmlns:a16="http://schemas.microsoft.com/office/drawing/2014/main" id="{A133F68F-449B-9E6C-28B4-B8D3C41E369C}"/>
              </a:ext>
            </a:extLst>
          </p:cNvPr>
          <p:cNvSpPr txBox="1"/>
          <p:nvPr/>
        </p:nvSpPr>
        <p:spPr>
          <a:xfrm>
            <a:off x="4582650" y="878596"/>
            <a:ext cx="4613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3366FF"/>
                </a:solidFill>
                <a:latin typeface="Comic Sans MS" pitchFamily="66" charset="0"/>
              </a:rPr>
              <a:t>4</a:t>
            </a:r>
            <a:endParaRPr lang="it-IT" sz="24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21" name="CasellaDiTesto 3">
            <a:extLst>
              <a:ext uri="{FF2B5EF4-FFF2-40B4-BE49-F238E27FC236}">
                <a16:creationId xmlns:a16="http://schemas.microsoft.com/office/drawing/2014/main" id="{0CB32515-B437-815E-446D-2388714E94FB}"/>
              </a:ext>
            </a:extLst>
          </p:cNvPr>
          <p:cNvSpPr txBox="1"/>
          <p:nvPr/>
        </p:nvSpPr>
        <p:spPr>
          <a:xfrm>
            <a:off x="2051720" y="1340261"/>
            <a:ext cx="4613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3366FF"/>
                </a:solidFill>
                <a:latin typeface="Comic Sans MS" pitchFamily="66" charset="0"/>
              </a:rPr>
              <a:t>2</a:t>
            </a:r>
            <a:endParaRPr lang="it-IT" sz="24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22" name="CasellaDiTesto 3">
            <a:extLst>
              <a:ext uri="{FF2B5EF4-FFF2-40B4-BE49-F238E27FC236}">
                <a16:creationId xmlns:a16="http://schemas.microsoft.com/office/drawing/2014/main" id="{7953250A-6542-8982-B67B-E0979557090E}"/>
              </a:ext>
            </a:extLst>
          </p:cNvPr>
          <p:cNvSpPr txBox="1"/>
          <p:nvPr/>
        </p:nvSpPr>
        <p:spPr>
          <a:xfrm>
            <a:off x="63488" y="2840157"/>
            <a:ext cx="4613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3366FF"/>
                </a:solidFill>
                <a:latin typeface="Comic Sans MS" pitchFamily="66" charset="0"/>
              </a:rPr>
              <a:t>3</a:t>
            </a:r>
            <a:endParaRPr lang="it-IT" sz="24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23" name="CasellaDiTesto 3">
            <a:extLst>
              <a:ext uri="{FF2B5EF4-FFF2-40B4-BE49-F238E27FC236}">
                <a16:creationId xmlns:a16="http://schemas.microsoft.com/office/drawing/2014/main" id="{55CBD189-E1EE-1009-883C-C1F32DC9FC84}"/>
              </a:ext>
            </a:extLst>
          </p:cNvPr>
          <p:cNvSpPr txBox="1"/>
          <p:nvPr/>
        </p:nvSpPr>
        <p:spPr>
          <a:xfrm>
            <a:off x="6863782" y="1064500"/>
            <a:ext cx="4613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3366FF"/>
                </a:solidFill>
                <a:latin typeface="Comic Sans MS" pitchFamily="66" charset="0"/>
              </a:rPr>
              <a:t>9</a:t>
            </a:r>
            <a:endParaRPr lang="it-IT" sz="24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24" name="CasellaDiTesto 3">
            <a:extLst>
              <a:ext uri="{FF2B5EF4-FFF2-40B4-BE49-F238E27FC236}">
                <a16:creationId xmlns:a16="http://schemas.microsoft.com/office/drawing/2014/main" id="{892E88E9-091C-52B4-6C4A-A9765D75D854}"/>
              </a:ext>
            </a:extLst>
          </p:cNvPr>
          <p:cNvSpPr txBox="1"/>
          <p:nvPr/>
        </p:nvSpPr>
        <p:spPr>
          <a:xfrm>
            <a:off x="8292175" y="2288435"/>
            <a:ext cx="4613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3366FF"/>
                </a:solidFill>
                <a:latin typeface="Comic Sans MS" pitchFamily="66" charset="0"/>
              </a:rPr>
              <a:t>6</a:t>
            </a:r>
            <a:endParaRPr lang="it-IT" sz="24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2" name="CasellaDiTesto 3">
            <a:extLst>
              <a:ext uri="{FF2B5EF4-FFF2-40B4-BE49-F238E27FC236}">
                <a16:creationId xmlns:a16="http://schemas.microsoft.com/office/drawing/2014/main" id="{98B5963C-4CF1-16C5-7436-3D4A6DD61884}"/>
              </a:ext>
            </a:extLst>
          </p:cNvPr>
          <p:cNvSpPr txBox="1"/>
          <p:nvPr/>
        </p:nvSpPr>
        <p:spPr>
          <a:xfrm>
            <a:off x="1188960" y="3426971"/>
            <a:ext cx="63339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3/4 </a:t>
            </a:r>
            <a:endParaRPr lang="it-IT" sz="20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3" name="CasellaDiTesto 3">
            <a:extLst>
              <a:ext uri="{FF2B5EF4-FFF2-40B4-BE49-F238E27FC236}">
                <a16:creationId xmlns:a16="http://schemas.microsoft.com/office/drawing/2014/main" id="{54029293-E757-0829-1933-0B8E491B4962}"/>
              </a:ext>
            </a:extLst>
          </p:cNvPr>
          <p:cNvSpPr txBox="1"/>
          <p:nvPr/>
        </p:nvSpPr>
        <p:spPr>
          <a:xfrm>
            <a:off x="3355200" y="3421600"/>
            <a:ext cx="63339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3/4 </a:t>
            </a:r>
            <a:endParaRPr lang="it-IT" sz="20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18" name="CasellaDiTesto 3">
            <a:extLst>
              <a:ext uri="{FF2B5EF4-FFF2-40B4-BE49-F238E27FC236}">
                <a16:creationId xmlns:a16="http://schemas.microsoft.com/office/drawing/2014/main" id="{A53DF3BE-F168-13A5-D400-A44D0862F001}"/>
              </a:ext>
            </a:extLst>
          </p:cNvPr>
          <p:cNvSpPr txBox="1"/>
          <p:nvPr/>
        </p:nvSpPr>
        <p:spPr>
          <a:xfrm>
            <a:off x="5371424" y="3414845"/>
            <a:ext cx="63339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3/4 </a:t>
            </a:r>
            <a:endParaRPr lang="it-IT" sz="20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25" name="CasellaDiTesto 3">
            <a:extLst>
              <a:ext uri="{FF2B5EF4-FFF2-40B4-BE49-F238E27FC236}">
                <a16:creationId xmlns:a16="http://schemas.microsoft.com/office/drawing/2014/main" id="{1C8A69EE-8267-F518-CCB7-4E22BE88E2E3}"/>
              </a:ext>
            </a:extLst>
          </p:cNvPr>
          <p:cNvSpPr txBox="1"/>
          <p:nvPr/>
        </p:nvSpPr>
        <p:spPr>
          <a:xfrm>
            <a:off x="7531664" y="3408965"/>
            <a:ext cx="63339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3/4 </a:t>
            </a:r>
            <a:endParaRPr lang="it-IT" sz="20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26" name="CasellaDiTesto 3">
            <a:extLst>
              <a:ext uri="{FF2B5EF4-FFF2-40B4-BE49-F238E27FC236}">
                <a16:creationId xmlns:a16="http://schemas.microsoft.com/office/drawing/2014/main" id="{896761FC-D161-ADA9-D314-E971E8F21729}"/>
              </a:ext>
            </a:extLst>
          </p:cNvPr>
          <p:cNvSpPr txBox="1"/>
          <p:nvPr/>
        </p:nvSpPr>
        <p:spPr>
          <a:xfrm>
            <a:off x="1328799" y="1640703"/>
            <a:ext cx="50405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2</a:t>
            </a:r>
            <a:endParaRPr lang="it-IT" sz="20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27" name="CasellaDiTesto 3">
            <a:extLst>
              <a:ext uri="{FF2B5EF4-FFF2-40B4-BE49-F238E27FC236}">
                <a16:creationId xmlns:a16="http://schemas.microsoft.com/office/drawing/2014/main" id="{2C586498-FF4D-00F2-8F98-DBF90F26B4FB}"/>
              </a:ext>
            </a:extLst>
          </p:cNvPr>
          <p:cNvSpPr txBox="1"/>
          <p:nvPr/>
        </p:nvSpPr>
        <p:spPr>
          <a:xfrm>
            <a:off x="3488818" y="1638107"/>
            <a:ext cx="50405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2</a:t>
            </a:r>
            <a:endParaRPr lang="it-IT" sz="20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28" name="CasellaDiTesto 3">
            <a:extLst>
              <a:ext uri="{FF2B5EF4-FFF2-40B4-BE49-F238E27FC236}">
                <a16:creationId xmlns:a16="http://schemas.microsoft.com/office/drawing/2014/main" id="{C59EFDB0-946E-30C9-C71C-6FA4FABDF3AA}"/>
              </a:ext>
            </a:extLst>
          </p:cNvPr>
          <p:cNvSpPr txBox="1"/>
          <p:nvPr/>
        </p:nvSpPr>
        <p:spPr>
          <a:xfrm>
            <a:off x="5516488" y="1652519"/>
            <a:ext cx="50405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4</a:t>
            </a:r>
            <a:endParaRPr lang="it-IT" sz="20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29" name="CasellaDiTesto 3">
            <a:extLst>
              <a:ext uri="{FF2B5EF4-FFF2-40B4-BE49-F238E27FC236}">
                <a16:creationId xmlns:a16="http://schemas.microsoft.com/office/drawing/2014/main" id="{75649CA2-8D36-2EDD-B422-C04426498E3C}"/>
              </a:ext>
            </a:extLst>
          </p:cNvPr>
          <p:cNvSpPr txBox="1"/>
          <p:nvPr/>
        </p:nvSpPr>
        <p:spPr>
          <a:xfrm>
            <a:off x="7664860" y="1656565"/>
            <a:ext cx="50405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6</a:t>
            </a:r>
            <a:endParaRPr lang="it-IT" sz="20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30" name="CasellaDiTesto 3">
            <a:extLst>
              <a:ext uri="{FF2B5EF4-FFF2-40B4-BE49-F238E27FC236}">
                <a16:creationId xmlns:a16="http://schemas.microsoft.com/office/drawing/2014/main" id="{E65914F2-602B-0CFC-49AD-65A86E1D7DA3}"/>
              </a:ext>
            </a:extLst>
          </p:cNvPr>
          <p:cNvSpPr txBox="1"/>
          <p:nvPr/>
        </p:nvSpPr>
        <p:spPr>
          <a:xfrm>
            <a:off x="3202529" y="5257927"/>
            <a:ext cx="230689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latin typeface="Comic Sans MS" pitchFamily="66" charset="0"/>
              </a:rPr>
              <a:t>the computed set cover of cost 17</a:t>
            </a:r>
            <a:endParaRPr lang="it-IT" sz="2000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30615254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5B61C1D6-3FFB-DD37-FED1-73DF62BC01EB}"/>
              </a:ext>
            </a:extLst>
          </p:cNvPr>
          <p:cNvSpPr txBox="1"/>
          <p:nvPr/>
        </p:nvSpPr>
        <p:spPr>
          <a:xfrm>
            <a:off x="24554" y="980728"/>
            <a:ext cx="908395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Lemma</a:t>
            </a:r>
          </a:p>
          <a:p>
            <a:r>
              <a:rPr lang="en-US" sz="2000" dirty="0">
                <a:latin typeface="Comic Sans MS" pitchFamily="66" charset="0"/>
              </a:rPr>
              <a:t>For each k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</a:t>
            </a:r>
            <a:r>
              <a:rPr lang="en-US" sz="2000" dirty="0">
                <a:latin typeface="Comic Sans MS" pitchFamily="66" charset="0"/>
              </a:rPr>
              <a:t>{1,...,n}, price(e</a:t>
            </a:r>
            <a:r>
              <a:rPr lang="en-US" sz="2000" baseline="-25000" dirty="0">
                <a:latin typeface="Comic Sans MS" pitchFamily="66" charset="0"/>
              </a:rPr>
              <a:t>k</a:t>
            </a:r>
            <a:r>
              <a:rPr lang="en-US" sz="2000" dirty="0">
                <a:latin typeface="Comic Sans MS" pitchFamily="66" charset="0"/>
              </a:rPr>
              <a:t>) 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 OPT/(n-k+1)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5" name="CasellaDiTesto 3">
            <a:extLst>
              <a:ext uri="{FF2B5EF4-FFF2-40B4-BE49-F238E27FC236}">
                <a16:creationId xmlns:a16="http://schemas.microsoft.com/office/drawing/2014/main" id="{9EC3AADC-223B-B046-AC5C-0D7EF20CE433}"/>
              </a:ext>
            </a:extLst>
          </p:cNvPr>
          <p:cNvSpPr txBox="1"/>
          <p:nvPr/>
        </p:nvSpPr>
        <p:spPr>
          <a:xfrm>
            <a:off x="24554" y="1732746"/>
            <a:ext cx="9083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proof</a:t>
            </a:r>
          </a:p>
        </p:txBody>
      </p:sp>
      <p:sp>
        <p:nvSpPr>
          <p:cNvPr id="6" name="CasellaDiTesto 3">
            <a:extLst>
              <a:ext uri="{FF2B5EF4-FFF2-40B4-BE49-F238E27FC236}">
                <a16:creationId xmlns:a16="http://schemas.microsoft.com/office/drawing/2014/main" id="{11BED993-FD84-D77F-8EBF-0B5848AAD87C}"/>
              </a:ext>
            </a:extLst>
          </p:cNvPr>
          <p:cNvSpPr txBox="1"/>
          <p:nvPr/>
        </p:nvSpPr>
        <p:spPr>
          <a:xfrm>
            <a:off x="24554" y="2164794"/>
            <a:ext cx="908395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at any iteration, the leftovers sets of the optimal solution can cover all the remaining elements C’=U-C at cost at most OPT.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44" name="CasellaDiTesto 3">
            <a:extLst>
              <a:ext uri="{FF2B5EF4-FFF2-40B4-BE49-F238E27FC236}">
                <a16:creationId xmlns:a16="http://schemas.microsoft.com/office/drawing/2014/main" id="{4E24CD03-7130-DFB4-32AE-2F292F524A13}"/>
              </a:ext>
            </a:extLst>
          </p:cNvPr>
          <p:cNvSpPr txBox="1"/>
          <p:nvPr/>
        </p:nvSpPr>
        <p:spPr>
          <a:xfrm>
            <a:off x="600618" y="4653136"/>
            <a:ext cx="145110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price(e</a:t>
            </a:r>
            <a:r>
              <a:rPr lang="en-US" sz="2000" baseline="-25000" dirty="0">
                <a:latin typeface="Comic Sans MS" pitchFamily="66" charset="0"/>
              </a:rPr>
              <a:t>k</a:t>
            </a:r>
            <a:r>
              <a:rPr lang="en-US" sz="2000" dirty="0">
                <a:latin typeface="Comic Sans MS" pitchFamily="66" charset="0"/>
              </a:rPr>
              <a:t>) 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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6A9E191A-62F4-C7F6-9495-02BDCE080BEA}"/>
              </a:ext>
            </a:extLst>
          </p:cNvPr>
          <p:cNvSpPr/>
          <p:nvPr/>
        </p:nvSpPr>
        <p:spPr>
          <a:xfrm>
            <a:off x="8748464" y="6464068"/>
            <a:ext cx="216024" cy="205292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CasellaDiTesto 3">
            <a:extLst>
              <a:ext uri="{FF2B5EF4-FFF2-40B4-BE49-F238E27FC236}">
                <a16:creationId xmlns:a16="http://schemas.microsoft.com/office/drawing/2014/main" id="{6EB2667B-570D-BF81-513D-543C36E4B0E2}"/>
              </a:ext>
            </a:extLst>
          </p:cNvPr>
          <p:cNvSpPr txBox="1"/>
          <p:nvPr/>
        </p:nvSpPr>
        <p:spPr>
          <a:xfrm>
            <a:off x="35496" y="202106"/>
            <a:ext cx="908395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Number the elements of U in order in which they were covered, </a:t>
            </a:r>
            <a:r>
              <a:rPr lang="en-US" sz="2000" dirty="0" err="1">
                <a:latin typeface="Comic Sans MS" pitchFamily="66" charset="0"/>
              </a:rPr>
              <a:t>resoving</a:t>
            </a:r>
            <a:r>
              <a:rPr lang="en-US" sz="2000" dirty="0">
                <a:latin typeface="Comic Sans MS" pitchFamily="66" charset="0"/>
              </a:rPr>
              <a:t> ties arbitrarily. Let e</a:t>
            </a:r>
            <a:r>
              <a:rPr lang="en-US" sz="2000" baseline="-25000" dirty="0">
                <a:latin typeface="Comic Sans MS" pitchFamily="66" charset="0"/>
              </a:rPr>
              <a:t>1</a:t>
            </a:r>
            <a:r>
              <a:rPr lang="en-US" sz="2000" dirty="0">
                <a:latin typeface="Comic Sans MS" pitchFamily="66" charset="0"/>
              </a:rPr>
              <a:t>,..., </a:t>
            </a:r>
            <a:r>
              <a:rPr lang="en-US" sz="2000" dirty="0" err="1">
                <a:latin typeface="Comic Sans MS" pitchFamily="66" charset="0"/>
              </a:rPr>
              <a:t>e</a:t>
            </a:r>
            <a:r>
              <a:rPr lang="en-US" sz="2000" baseline="-25000" dirty="0" err="1">
                <a:latin typeface="Comic Sans MS" pitchFamily="66" charset="0"/>
              </a:rPr>
              <a:t>n</a:t>
            </a:r>
            <a:r>
              <a:rPr lang="en-US" sz="2000" dirty="0">
                <a:latin typeface="Comic Sans MS" pitchFamily="66" charset="0"/>
              </a:rPr>
              <a:t> this numbering.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3" name="CasellaDiTesto 3">
            <a:extLst>
              <a:ext uri="{FF2B5EF4-FFF2-40B4-BE49-F238E27FC236}">
                <a16:creationId xmlns:a16="http://schemas.microsoft.com/office/drawing/2014/main" id="{E783E224-242D-33E8-9FFA-AC9F033AFE09}"/>
              </a:ext>
            </a:extLst>
          </p:cNvPr>
          <p:cNvSpPr txBox="1"/>
          <p:nvPr/>
        </p:nvSpPr>
        <p:spPr>
          <a:xfrm>
            <a:off x="35496" y="3028890"/>
            <a:ext cx="9083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one of these leftovers sets has cost-effectiveness at most OPT/|C’|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8" name="CasellaDiTesto 3">
            <a:extLst>
              <a:ext uri="{FF2B5EF4-FFF2-40B4-BE49-F238E27FC236}">
                <a16:creationId xmlns:a16="http://schemas.microsoft.com/office/drawing/2014/main" id="{4C8B4ABB-9CF8-1B10-DA8F-A3116B39451E}"/>
              </a:ext>
            </a:extLst>
          </p:cNvPr>
          <p:cNvSpPr txBox="1"/>
          <p:nvPr/>
        </p:nvSpPr>
        <p:spPr>
          <a:xfrm>
            <a:off x="35496" y="3532946"/>
            <a:ext cx="9083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at iteration in which e</a:t>
            </a:r>
            <a:r>
              <a:rPr lang="en-US" sz="2000" baseline="-25000" dirty="0">
                <a:latin typeface="Comic Sans MS" pitchFamily="66" charset="0"/>
              </a:rPr>
              <a:t>k</a:t>
            </a:r>
            <a:r>
              <a:rPr lang="en-US" sz="2000" dirty="0">
                <a:latin typeface="Comic Sans MS" pitchFamily="66" charset="0"/>
              </a:rPr>
              <a:t> is covered, C’ contains at least n-k+1 elements.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9" name="CasellaDiTesto 3">
            <a:extLst>
              <a:ext uri="{FF2B5EF4-FFF2-40B4-BE49-F238E27FC236}">
                <a16:creationId xmlns:a16="http://schemas.microsoft.com/office/drawing/2014/main" id="{720CA57F-C886-EDD4-3877-709F558B91F4}"/>
              </a:ext>
            </a:extLst>
          </p:cNvPr>
          <p:cNvSpPr txBox="1"/>
          <p:nvPr/>
        </p:nvSpPr>
        <p:spPr>
          <a:xfrm>
            <a:off x="44923" y="4109010"/>
            <a:ext cx="9083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by the greedy choice: 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1" name="CasellaDiTesto 3">
            <a:extLst>
              <a:ext uri="{FF2B5EF4-FFF2-40B4-BE49-F238E27FC236}">
                <a16:creationId xmlns:a16="http://schemas.microsoft.com/office/drawing/2014/main" id="{C3712DFC-4797-BCEE-1F7D-6C1DDE56E6FC}"/>
              </a:ext>
            </a:extLst>
          </p:cNvPr>
          <p:cNvSpPr txBox="1"/>
          <p:nvPr/>
        </p:nvSpPr>
        <p:spPr>
          <a:xfrm>
            <a:off x="1926558" y="4653136"/>
            <a:ext cx="145110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OPT/|C’|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2" name="CasellaDiTesto 3">
            <a:extLst>
              <a:ext uri="{FF2B5EF4-FFF2-40B4-BE49-F238E27FC236}">
                <a16:creationId xmlns:a16="http://schemas.microsoft.com/office/drawing/2014/main" id="{B10A3B91-1FE1-9B88-A2D7-030ACDDBACFC}"/>
              </a:ext>
            </a:extLst>
          </p:cNvPr>
          <p:cNvSpPr txBox="1"/>
          <p:nvPr/>
        </p:nvSpPr>
        <p:spPr>
          <a:xfrm>
            <a:off x="3070774" y="4653136"/>
            <a:ext cx="201622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 OPT/(n-k+1)</a:t>
            </a:r>
            <a:endParaRPr lang="it-IT" sz="2000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842971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44" grpId="0"/>
      <p:bldP spid="54" grpId="0" animBg="1"/>
      <p:bldP spid="3" grpId="0"/>
      <p:bldP spid="8" grpId="0"/>
      <p:bldP spid="9" grpId="0"/>
      <p:bldP spid="11" grpId="0"/>
      <p:bldP spid="12" grpId="0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5B61C1D6-3FFB-DD37-FED1-73DF62BC01EB}"/>
              </a:ext>
            </a:extLst>
          </p:cNvPr>
          <p:cNvSpPr txBox="1"/>
          <p:nvPr/>
        </p:nvSpPr>
        <p:spPr>
          <a:xfrm>
            <a:off x="24554" y="188640"/>
            <a:ext cx="908395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Theorem</a:t>
            </a:r>
          </a:p>
          <a:p>
            <a:r>
              <a:rPr lang="en-US" sz="2000" dirty="0">
                <a:latin typeface="Comic Sans MS" pitchFamily="66" charset="0"/>
              </a:rPr>
              <a:t>The greedy algorithm is </a:t>
            </a:r>
            <a:r>
              <a:rPr lang="en-US" sz="2000" dirty="0" err="1">
                <a:latin typeface="Comic Sans MS" pitchFamily="66" charset="0"/>
              </a:rPr>
              <a:t>H</a:t>
            </a:r>
            <a:r>
              <a:rPr lang="en-US" sz="2000" baseline="-25000" dirty="0" err="1">
                <a:latin typeface="Comic Sans MS" pitchFamily="66" charset="0"/>
              </a:rPr>
              <a:t>n</a:t>
            </a:r>
            <a:r>
              <a:rPr lang="en-US" sz="2000" dirty="0">
                <a:latin typeface="Comic Sans MS" pitchFamily="66" charset="0"/>
              </a:rPr>
              <a:t> factor approximation algorithm for the minimum Set Cover problem, where </a:t>
            </a:r>
            <a:r>
              <a:rPr lang="en-US" sz="2000" dirty="0" err="1">
                <a:latin typeface="Comic Sans MS" pitchFamily="66" charset="0"/>
              </a:rPr>
              <a:t>H</a:t>
            </a:r>
            <a:r>
              <a:rPr lang="en-US" sz="2000" baseline="-25000" dirty="0" err="1">
                <a:latin typeface="Comic Sans MS" pitchFamily="66" charset="0"/>
              </a:rPr>
              <a:t>n</a:t>
            </a:r>
            <a:r>
              <a:rPr lang="en-US" sz="2000" baseline="-25000" dirty="0">
                <a:latin typeface="Comic Sans MS" pitchFamily="66" charset="0"/>
              </a:rPr>
              <a:t> </a:t>
            </a:r>
            <a:r>
              <a:rPr lang="en-US" sz="2000" dirty="0">
                <a:latin typeface="Comic Sans MS" pitchFamily="66" charset="0"/>
              </a:rPr>
              <a:t>=1+1/2+...+1/n.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5" name="CasellaDiTesto 3">
            <a:extLst>
              <a:ext uri="{FF2B5EF4-FFF2-40B4-BE49-F238E27FC236}">
                <a16:creationId xmlns:a16="http://schemas.microsoft.com/office/drawing/2014/main" id="{9EC3AADC-223B-B046-AC5C-0D7EF20CE433}"/>
              </a:ext>
            </a:extLst>
          </p:cNvPr>
          <p:cNvSpPr txBox="1"/>
          <p:nvPr/>
        </p:nvSpPr>
        <p:spPr>
          <a:xfrm>
            <a:off x="24554" y="1280954"/>
            <a:ext cx="9083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proof</a:t>
            </a:r>
          </a:p>
        </p:txBody>
      </p:sp>
      <p:sp>
        <p:nvSpPr>
          <p:cNvPr id="6" name="CasellaDiTesto 3">
            <a:extLst>
              <a:ext uri="{FF2B5EF4-FFF2-40B4-BE49-F238E27FC236}">
                <a16:creationId xmlns:a16="http://schemas.microsoft.com/office/drawing/2014/main" id="{11BED993-FD84-D77F-8EBF-0B5848AAD87C}"/>
              </a:ext>
            </a:extLst>
          </p:cNvPr>
          <p:cNvSpPr txBox="1"/>
          <p:nvPr/>
        </p:nvSpPr>
        <p:spPr>
          <a:xfrm>
            <a:off x="60050" y="2636912"/>
            <a:ext cx="242371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cost of the cover=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6A9E191A-62F4-C7F6-9495-02BDCE080BEA}"/>
              </a:ext>
            </a:extLst>
          </p:cNvPr>
          <p:cNvSpPr/>
          <p:nvPr/>
        </p:nvSpPr>
        <p:spPr>
          <a:xfrm>
            <a:off x="8748464" y="3201947"/>
            <a:ext cx="216024" cy="205292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CasellaDiTesto 3">
            <a:extLst>
              <a:ext uri="{FF2B5EF4-FFF2-40B4-BE49-F238E27FC236}">
                <a16:creationId xmlns:a16="http://schemas.microsoft.com/office/drawing/2014/main" id="{3CB226AC-832B-4478-4D3D-524291C85D50}"/>
              </a:ext>
            </a:extLst>
          </p:cNvPr>
          <p:cNvSpPr txBox="1"/>
          <p:nvPr/>
        </p:nvSpPr>
        <p:spPr>
          <a:xfrm>
            <a:off x="24554" y="1732746"/>
            <a:ext cx="908395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Since the cost of each picked set is distributed among the new covered elements: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8" name="CasellaDiTesto 3">
            <a:extLst>
              <a:ext uri="{FF2B5EF4-FFF2-40B4-BE49-F238E27FC236}">
                <a16:creationId xmlns:a16="http://schemas.microsoft.com/office/drawing/2014/main" id="{3FC2F47A-8127-468C-3492-4DDF1A6CD79C}"/>
              </a:ext>
            </a:extLst>
          </p:cNvPr>
          <p:cNvSpPr txBox="1"/>
          <p:nvPr/>
        </p:nvSpPr>
        <p:spPr>
          <a:xfrm>
            <a:off x="2293724" y="2475807"/>
            <a:ext cx="50405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latin typeface="Comic Sans MS" pitchFamily="66" charset="0"/>
                <a:sym typeface="Symbol" panose="05050102010706020507" pitchFamily="18" charset="2"/>
              </a:rPr>
              <a:t></a:t>
            </a:r>
            <a:endParaRPr lang="it-IT" sz="2400" dirty="0">
              <a:latin typeface="Comic Sans MS" pitchFamily="66" charset="0"/>
            </a:endParaRPr>
          </a:p>
        </p:txBody>
      </p:sp>
      <p:sp>
        <p:nvSpPr>
          <p:cNvPr id="9" name="CasellaDiTesto 3">
            <a:extLst>
              <a:ext uri="{FF2B5EF4-FFF2-40B4-BE49-F238E27FC236}">
                <a16:creationId xmlns:a16="http://schemas.microsoft.com/office/drawing/2014/main" id="{DB78CF22-F1BB-A902-D1AF-E1689526DEF7}"/>
              </a:ext>
            </a:extLst>
          </p:cNvPr>
          <p:cNvSpPr txBox="1"/>
          <p:nvPr/>
        </p:nvSpPr>
        <p:spPr>
          <a:xfrm>
            <a:off x="2286835" y="2935261"/>
            <a:ext cx="6120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omic Sans MS" pitchFamily="66" charset="0"/>
              </a:rPr>
              <a:t>k=1</a:t>
            </a:r>
            <a:endParaRPr lang="it-IT" dirty="0">
              <a:latin typeface="Comic Sans MS" pitchFamily="66" charset="0"/>
            </a:endParaRPr>
          </a:p>
        </p:txBody>
      </p:sp>
      <p:sp>
        <p:nvSpPr>
          <p:cNvPr id="11" name="CasellaDiTesto 3">
            <a:extLst>
              <a:ext uri="{FF2B5EF4-FFF2-40B4-BE49-F238E27FC236}">
                <a16:creationId xmlns:a16="http://schemas.microsoft.com/office/drawing/2014/main" id="{56208572-1F02-788B-425A-905897A5A965}"/>
              </a:ext>
            </a:extLst>
          </p:cNvPr>
          <p:cNvSpPr txBox="1"/>
          <p:nvPr/>
        </p:nvSpPr>
        <p:spPr>
          <a:xfrm>
            <a:off x="2627784" y="2636912"/>
            <a:ext cx="128695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price(e</a:t>
            </a:r>
            <a:r>
              <a:rPr lang="en-US" sz="2000" baseline="-25000" dirty="0">
                <a:latin typeface="Comic Sans MS" pitchFamily="66" charset="0"/>
              </a:rPr>
              <a:t>k</a:t>
            </a:r>
            <a:r>
              <a:rPr lang="en-US" sz="2000" dirty="0">
                <a:latin typeface="Comic Sans MS" pitchFamily="66" charset="0"/>
              </a:rPr>
              <a:t>)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2" name="CasellaDiTesto 3">
            <a:extLst>
              <a:ext uri="{FF2B5EF4-FFF2-40B4-BE49-F238E27FC236}">
                <a16:creationId xmlns:a16="http://schemas.microsoft.com/office/drawing/2014/main" id="{887673A8-E156-497E-4395-6E8017ED40FB}"/>
              </a:ext>
            </a:extLst>
          </p:cNvPr>
          <p:cNvSpPr txBox="1"/>
          <p:nvPr/>
        </p:nvSpPr>
        <p:spPr>
          <a:xfrm>
            <a:off x="2393143" y="2378363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omic Sans MS" pitchFamily="66" charset="0"/>
              </a:rPr>
              <a:t>n</a:t>
            </a:r>
            <a:endParaRPr lang="it-IT" dirty="0">
              <a:latin typeface="Comic Sans MS" pitchFamily="66" charset="0"/>
            </a:endParaRPr>
          </a:p>
        </p:txBody>
      </p:sp>
      <p:sp>
        <p:nvSpPr>
          <p:cNvPr id="13" name="CasellaDiTesto 3">
            <a:extLst>
              <a:ext uri="{FF2B5EF4-FFF2-40B4-BE49-F238E27FC236}">
                <a16:creationId xmlns:a16="http://schemas.microsoft.com/office/drawing/2014/main" id="{71582150-3297-F52C-8476-656779AB2321}"/>
              </a:ext>
            </a:extLst>
          </p:cNvPr>
          <p:cNvSpPr txBox="1"/>
          <p:nvPr/>
        </p:nvSpPr>
        <p:spPr>
          <a:xfrm>
            <a:off x="3731000" y="2629497"/>
            <a:ext cx="32775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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4" name="CasellaDiTesto 3">
            <a:extLst>
              <a:ext uri="{FF2B5EF4-FFF2-40B4-BE49-F238E27FC236}">
                <a16:creationId xmlns:a16="http://schemas.microsoft.com/office/drawing/2014/main" id="{AD7B791F-F696-0596-2882-3DF8BC1A3AA7}"/>
              </a:ext>
            </a:extLst>
          </p:cNvPr>
          <p:cNvSpPr txBox="1"/>
          <p:nvPr/>
        </p:nvSpPr>
        <p:spPr>
          <a:xfrm>
            <a:off x="3913314" y="2475807"/>
            <a:ext cx="50405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latin typeface="Comic Sans MS" pitchFamily="66" charset="0"/>
                <a:sym typeface="Symbol" panose="05050102010706020507" pitchFamily="18" charset="2"/>
              </a:rPr>
              <a:t></a:t>
            </a:r>
            <a:endParaRPr lang="it-IT" sz="2400" dirty="0">
              <a:latin typeface="Comic Sans MS" pitchFamily="66" charset="0"/>
            </a:endParaRPr>
          </a:p>
        </p:txBody>
      </p:sp>
      <p:sp>
        <p:nvSpPr>
          <p:cNvPr id="16" name="CasellaDiTesto 3">
            <a:extLst>
              <a:ext uri="{FF2B5EF4-FFF2-40B4-BE49-F238E27FC236}">
                <a16:creationId xmlns:a16="http://schemas.microsoft.com/office/drawing/2014/main" id="{0BC6BA27-BC61-D15E-093E-3CBB0562B620}"/>
              </a:ext>
            </a:extLst>
          </p:cNvPr>
          <p:cNvSpPr txBox="1"/>
          <p:nvPr/>
        </p:nvSpPr>
        <p:spPr>
          <a:xfrm>
            <a:off x="3906425" y="2935261"/>
            <a:ext cx="6120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omic Sans MS" pitchFamily="66" charset="0"/>
              </a:rPr>
              <a:t>k=1</a:t>
            </a:r>
            <a:endParaRPr lang="it-IT" dirty="0">
              <a:latin typeface="Comic Sans MS" pitchFamily="66" charset="0"/>
            </a:endParaRPr>
          </a:p>
        </p:txBody>
      </p:sp>
      <p:sp>
        <p:nvSpPr>
          <p:cNvPr id="17" name="CasellaDiTesto 3">
            <a:extLst>
              <a:ext uri="{FF2B5EF4-FFF2-40B4-BE49-F238E27FC236}">
                <a16:creationId xmlns:a16="http://schemas.microsoft.com/office/drawing/2014/main" id="{C8E2AD16-D7AC-5D42-465A-77F926D9DA3F}"/>
              </a:ext>
            </a:extLst>
          </p:cNvPr>
          <p:cNvSpPr txBox="1"/>
          <p:nvPr/>
        </p:nvSpPr>
        <p:spPr>
          <a:xfrm>
            <a:off x="4247374" y="2636912"/>
            <a:ext cx="183679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OPT/(n-k+1)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8" name="CasellaDiTesto 3">
            <a:extLst>
              <a:ext uri="{FF2B5EF4-FFF2-40B4-BE49-F238E27FC236}">
                <a16:creationId xmlns:a16="http://schemas.microsoft.com/office/drawing/2014/main" id="{D90855A2-CE1E-3885-1B46-56AB633B1ECF}"/>
              </a:ext>
            </a:extLst>
          </p:cNvPr>
          <p:cNvSpPr txBox="1"/>
          <p:nvPr/>
        </p:nvSpPr>
        <p:spPr>
          <a:xfrm>
            <a:off x="4012733" y="2378363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omic Sans MS" pitchFamily="66" charset="0"/>
              </a:rPr>
              <a:t>n</a:t>
            </a:r>
            <a:endParaRPr lang="it-IT" dirty="0">
              <a:latin typeface="Comic Sans MS" pitchFamily="66" charset="0"/>
            </a:endParaRPr>
          </a:p>
        </p:txBody>
      </p:sp>
      <p:sp>
        <p:nvSpPr>
          <p:cNvPr id="20" name="CasellaDiTesto 3">
            <a:extLst>
              <a:ext uri="{FF2B5EF4-FFF2-40B4-BE49-F238E27FC236}">
                <a16:creationId xmlns:a16="http://schemas.microsoft.com/office/drawing/2014/main" id="{66C618C3-4BDB-0F90-ED04-C03DCB280001}"/>
              </a:ext>
            </a:extLst>
          </p:cNvPr>
          <p:cNvSpPr txBox="1"/>
          <p:nvPr/>
        </p:nvSpPr>
        <p:spPr>
          <a:xfrm>
            <a:off x="5785549" y="2637902"/>
            <a:ext cx="183679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 </a:t>
            </a:r>
            <a:r>
              <a:rPr lang="en-US" sz="2000" dirty="0" err="1">
                <a:latin typeface="Comic Sans MS" pitchFamily="66" charset="0"/>
                <a:sym typeface="Symbol" panose="05050102010706020507" pitchFamily="18" charset="2"/>
              </a:rPr>
              <a:t>H</a:t>
            </a:r>
            <a:r>
              <a:rPr lang="en-US" sz="2000" baseline="-25000" dirty="0" err="1">
                <a:latin typeface="Comic Sans MS" pitchFamily="66" charset="0"/>
                <a:sym typeface="Symbol" panose="05050102010706020507" pitchFamily="18" charset="2"/>
              </a:rPr>
              <a:t>n</a:t>
            </a:r>
            <a:r>
              <a:rPr lang="en-US" sz="2000" dirty="0" err="1">
                <a:latin typeface="Comic Sans MS" pitchFamily="66" charset="0"/>
              </a:rPr>
              <a:t>OPT</a:t>
            </a:r>
            <a:endParaRPr lang="it-IT" sz="2000" dirty="0">
              <a:latin typeface="Comic Sans MS" pitchFamily="66" charset="0"/>
            </a:endParaRPr>
          </a:p>
        </p:txBody>
      </p:sp>
      <p:grpSp>
        <p:nvGrpSpPr>
          <p:cNvPr id="30" name="Group 29">
            <a:extLst>
              <a:ext uri="{FF2B5EF4-FFF2-40B4-BE49-F238E27FC236}">
                <a16:creationId xmlns:a16="http://schemas.microsoft.com/office/drawing/2014/main" id="{8BCBDF6B-033F-87B0-B70C-EF9602F6B3FD}"/>
              </a:ext>
            </a:extLst>
          </p:cNvPr>
          <p:cNvGrpSpPr/>
          <p:nvPr/>
        </p:nvGrpSpPr>
        <p:grpSpPr>
          <a:xfrm>
            <a:off x="179512" y="5577046"/>
            <a:ext cx="6614436" cy="926230"/>
            <a:chOff x="395536" y="4509120"/>
            <a:chExt cx="6614436" cy="926230"/>
          </a:xfrm>
        </p:grpSpPr>
        <p:sp>
          <p:nvSpPr>
            <p:cNvPr id="21" name="Text Box 42">
              <a:extLst>
                <a:ext uri="{FF2B5EF4-FFF2-40B4-BE49-F238E27FC236}">
                  <a16:creationId xmlns:a16="http://schemas.microsoft.com/office/drawing/2014/main" id="{B480B5B2-69F9-BF97-AEE5-F8186968977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915558" y="4799906"/>
              <a:ext cx="1372511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Clr>
                  <a:schemeClr val="folHlink"/>
                </a:buClr>
                <a:buSzPct val="60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SzPct val="55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5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it-IT" sz="2000" dirty="0">
                  <a:latin typeface="Comic Sans MS" panose="030F0702030302020204" pitchFamily="66" charset="0"/>
                  <a:sym typeface="Symbol" panose="05050102010706020507" pitchFamily="18" charset="2"/>
                </a:rPr>
                <a:t> ln n + 1</a:t>
              </a:r>
              <a:endParaRPr lang="en-US" altLang="it-IT" sz="2000" i="1" dirty="0">
                <a:solidFill>
                  <a:srgbClr val="3366FF"/>
                </a:solidFill>
                <a:latin typeface="Comic Sans MS" panose="030F0702030302020204" pitchFamily="66" charset="0"/>
                <a:sym typeface="Symbol" panose="05050102010706020507" pitchFamily="18" charset="2"/>
              </a:endParaRPr>
            </a:p>
          </p:txBody>
        </p:sp>
        <p:sp>
          <p:nvSpPr>
            <p:cNvPr id="24" name="CasellaDiTesto 3">
              <a:extLst>
                <a:ext uri="{FF2B5EF4-FFF2-40B4-BE49-F238E27FC236}">
                  <a16:creationId xmlns:a16="http://schemas.microsoft.com/office/drawing/2014/main" id="{A6ABAABC-B028-CF7E-FF2C-AF1682849497}"/>
                </a:ext>
              </a:extLst>
            </p:cNvPr>
            <p:cNvSpPr txBox="1"/>
            <p:nvPr/>
          </p:nvSpPr>
          <p:spPr>
            <a:xfrm>
              <a:off x="1031176" y="4606564"/>
              <a:ext cx="504056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000" dirty="0">
                  <a:latin typeface="Comic Sans MS" pitchFamily="66" charset="0"/>
                  <a:sym typeface="Symbol" panose="05050102010706020507" pitchFamily="18" charset="2"/>
                </a:rPr>
                <a:t></a:t>
              </a:r>
              <a:endParaRPr lang="it-IT" sz="2400" dirty="0">
                <a:latin typeface="Comic Sans MS" pitchFamily="66" charset="0"/>
              </a:endParaRPr>
            </a:p>
          </p:txBody>
        </p:sp>
        <p:sp>
          <p:nvSpPr>
            <p:cNvPr id="25" name="CasellaDiTesto 3">
              <a:extLst>
                <a:ext uri="{FF2B5EF4-FFF2-40B4-BE49-F238E27FC236}">
                  <a16:creationId xmlns:a16="http://schemas.microsoft.com/office/drawing/2014/main" id="{2474A30E-0883-D605-664E-00C539C8E651}"/>
                </a:ext>
              </a:extLst>
            </p:cNvPr>
            <p:cNvSpPr txBox="1"/>
            <p:nvPr/>
          </p:nvSpPr>
          <p:spPr>
            <a:xfrm>
              <a:off x="1024287" y="5066018"/>
              <a:ext cx="61206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latin typeface="Comic Sans MS" pitchFamily="66" charset="0"/>
                </a:rPr>
                <a:t>k=1</a:t>
              </a:r>
              <a:endParaRPr lang="it-IT" dirty="0">
                <a:latin typeface="Comic Sans MS" pitchFamily="66" charset="0"/>
              </a:endParaRPr>
            </a:p>
          </p:txBody>
        </p:sp>
        <p:sp>
          <p:nvSpPr>
            <p:cNvPr id="26" name="CasellaDiTesto 3">
              <a:extLst>
                <a:ext uri="{FF2B5EF4-FFF2-40B4-BE49-F238E27FC236}">
                  <a16:creationId xmlns:a16="http://schemas.microsoft.com/office/drawing/2014/main" id="{8C1F20E1-EDE9-3F35-AE32-091D459CBDB1}"/>
                </a:ext>
              </a:extLst>
            </p:cNvPr>
            <p:cNvSpPr txBox="1"/>
            <p:nvPr/>
          </p:nvSpPr>
          <p:spPr>
            <a:xfrm>
              <a:off x="1130595" y="4509120"/>
              <a:ext cx="36004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latin typeface="Comic Sans MS" pitchFamily="66" charset="0"/>
                </a:rPr>
                <a:t>n</a:t>
              </a:r>
              <a:endParaRPr lang="it-IT" dirty="0">
                <a:latin typeface="Comic Sans MS" pitchFamily="66" charset="0"/>
              </a:endParaRPr>
            </a:p>
          </p:txBody>
        </p:sp>
        <p:sp>
          <p:nvSpPr>
            <p:cNvPr id="27" name="CasellaDiTesto 3">
              <a:extLst>
                <a:ext uri="{FF2B5EF4-FFF2-40B4-BE49-F238E27FC236}">
                  <a16:creationId xmlns:a16="http://schemas.microsoft.com/office/drawing/2014/main" id="{C4E4499E-7CB7-2FE5-7B61-46DC8B8816F6}"/>
                </a:ext>
              </a:extLst>
            </p:cNvPr>
            <p:cNvSpPr txBox="1"/>
            <p:nvPr/>
          </p:nvSpPr>
          <p:spPr>
            <a:xfrm>
              <a:off x="1415062" y="4799906"/>
              <a:ext cx="1836794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latin typeface="Comic Sans MS" pitchFamily="66" charset="0"/>
                </a:rPr>
                <a:t>1/k</a:t>
              </a:r>
              <a:endParaRPr lang="it-IT" sz="2000" dirty="0">
                <a:latin typeface="Comic Sans MS" pitchFamily="66" charset="0"/>
              </a:endParaRPr>
            </a:p>
          </p:txBody>
        </p:sp>
        <p:sp>
          <p:nvSpPr>
            <p:cNvPr id="28" name="Text Box 42">
              <a:extLst>
                <a:ext uri="{FF2B5EF4-FFF2-40B4-BE49-F238E27FC236}">
                  <a16:creationId xmlns:a16="http://schemas.microsoft.com/office/drawing/2014/main" id="{6F1A530C-0A1E-F67E-9358-AB651A651BB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5536" y="4769128"/>
              <a:ext cx="855712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Clr>
                  <a:schemeClr val="folHlink"/>
                </a:buClr>
                <a:buSzPct val="60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SzPct val="55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5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it-IT" sz="2400" dirty="0" err="1">
                  <a:latin typeface="Comic Sans MS" panose="030F0702030302020204" pitchFamily="66" charset="0"/>
                  <a:sym typeface="Symbol" panose="05050102010706020507" pitchFamily="18" charset="2"/>
                </a:rPr>
                <a:t>H</a:t>
              </a:r>
              <a:r>
                <a:rPr lang="en-US" altLang="it-IT" sz="2400" baseline="-25000" dirty="0" err="1">
                  <a:latin typeface="Comic Sans MS" panose="030F0702030302020204" pitchFamily="66" charset="0"/>
                  <a:sym typeface="Symbol" panose="05050102010706020507" pitchFamily="18" charset="2"/>
                </a:rPr>
                <a:t>n</a:t>
              </a:r>
              <a:r>
                <a:rPr lang="en-US" altLang="it-IT" sz="2400" dirty="0">
                  <a:latin typeface="Comic Sans MS" panose="030F0702030302020204" pitchFamily="66" charset="0"/>
                  <a:sym typeface="Symbol" panose="05050102010706020507" pitchFamily="18" charset="2"/>
                </a:rPr>
                <a:t> =</a:t>
              </a:r>
              <a:endParaRPr lang="en-US" altLang="it-IT" sz="2400" i="1" dirty="0">
                <a:solidFill>
                  <a:srgbClr val="3366FF"/>
                </a:solidFill>
                <a:latin typeface="Comic Sans MS" panose="030F0702030302020204" pitchFamily="66" charset="0"/>
                <a:sym typeface="Symbol" panose="05050102010706020507" pitchFamily="18" charset="2"/>
              </a:endParaRPr>
            </a:p>
          </p:txBody>
        </p:sp>
        <p:sp>
          <p:nvSpPr>
            <p:cNvPr id="29" name="Text Box 42">
              <a:extLst>
                <a:ext uri="{FF2B5EF4-FFF2-40B4-BE49-F238E27FC236}">
                  <a16:creationId xmlns:a16="http://schemas.microsoft.com/office/drawing/2014/main" id="{575034F0-3FDF-CFF3-A11F-DD99DE363C6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531059" y="4769755"/>
              <a:ext cx="3478913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Clr>
                  <a:schemeClr val="folHlink"/>
                </a:buClr>
                <a:buSzPct val="60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SzPct val="55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5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it-IT" sz="2400" dirty="0">
                  <a:latin typeface="Comic Sans MS" panose="030F0702030302020204" pitchFamily="66" charset="0"/>
                  <a:sym typeface="Symbol" panose="05050102010706020507" pitchFamily="18" charset="2"/>
                </a:rPr>
                <a:t>n-</a:t>
              </a:r>
              <a:r>
                <a:rPr lang="en-US" altLang="it-IT" sz="2400" dirty="0" err="1">
                  <a:latin typeface="Comic Sans MS" panose="030F0702030302020204" pitchFamily="66" charset="0"/>
                  <a:sym typeface="Symbol" panose="05050102010706020507" pitchFamily="18" charset="2"/>
                </a:rPr>
                <a:t>th</a:t>
              </a:r>
              <a:r>
                <a:rPr lang="en-US" altLang="it-IT" sz="2400" dirty="0">
                  <a:latin typeface="Comic Sans MS" panose="030F0702030302020204" pitchFamily="66" charset="0"/>
                  <a:sym typeface="Symbol" panose="05050102010706020507" pitchFamily="18" charset="2"/>
                </a:rPr>
                <a:t> </a:t>
              </a:r>
              <a:r>
                <a:rPr lang="en-US" altLang="it-IT" sz="2400" i="1" dirty="0">
                  <a:solidFill>
                    <a:srgbClr val="3366FF"/>
                  </a:solidFill>
                  <a:latin typeface="Comic Sans MS" panose="030F0702030302020204" pitchFamily="66" charset="0"/>
                  <a:sym typeface="Symbol" panose="05050102010706020507" pitchFamily="18" charset="2"/>
                </a:rPr>
                <a:t>harmonic number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8277463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54" grpId="0" animBg="1"/>
      <p:bldP spid="2" grpId="0"/>
      <p:bldP spid="8" grpId="0"/>
      <p:bldP spid="9" grpId="0"/>
      <p:bldP spid="11" grpId="0"/>
      <p:bldP spid="12" grpId="0"/>
      <p:bldP spid="13" grpId="0"/>
      <p:bldP spid="14" grpId="0"/>
      <p:bldP spid="16" grpId="0"/>
      <p:bldP spid="17" grpId="0"/>
      <p:bldP spid="18" grpId="0"/>
      <p:bldP spid="20" grpId="0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593905B5-B3D2-8AB8-238F-E4B23008ADD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16742"/>
            <a:ext cx="5544616" cy="2376264"/>
          </a:xfrm>
          <a:prstGeom prst="rect">
            <a:avLst/>
          </a:prstGeom>
        </p:spPr>
      </p:pic>
      <p:sp>
        <p:nvSpPr>
          <p:cNvPr id="9" name="CasellaDiTesto 3">
            <a:extLst>
              <a:ext uri="{FF2B5EF4-FFF2-40B4-BE49-F238E27FC236}">
                <a16:creationId xmlns:a16="http://schemas.microsoft.com/office/drawing/2014/main" id="{7F6F5F3E-29E1-AF7E-C40F-0CEFF70EEBF5}"/>
              </a:ext>
            </a:extLst>
          </p:cNvPr>
          <p:cNvSpPr txBox="1"/>
          <p:nvPr/>
        </p:nvSpPr>
        <p:spPr>
          <a:xfrm>
            <a:off x="5886531" y="2164794"/>
            <a:ext cx="15121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OPT=1+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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0" name="CasellaDiTesto 3">
            <a:extLst>
              <a:ext uri="{FF2B5EF4-FFF2-40B4-BE49-F238E27FC236}">
                <a16:creationId xmlns:a16="http://schemas.microsoft.com/office/drawing/2014/main" id="{06DEDBA1-F077-9739-037D-D1F1D442621C}"/>
              </a:ext>
            </a:extLst>
          </p:cNvPr>
          <p:cNvSpPr txBox="1"/>
          <p:nvPr/>
        </p:nvSpPr>
        <p:spPr>
          <a:xfrm>
            <a:off x="5868144" y="983682"/>
            <a:ext cx="304841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the greedy </a:t>
            </a:r>
            <a:r>
              <a:rPr lang="en-US" sz="2000" dirty="0" err="1">
                <a:latin typeface="Comic Sans MS" pitchFamily="66" charset="0"/>
              </a:rPr>
              <a:t>alg</a:t>
            </a:r>
            <a:r>
              <a:rPr lang="en-US" sz="2000" dirty="0">
                <a:latin typeface="Comic Sans MS" pitchFamily="66" charset="0"/>
              </a:rPr>
              <a:t> computes a cover having cost </a:t>
            </a:r>
            <a:r>
              <a:rPr lang="en-US" sz="2000" dirty="0" err="1">
                <a:latin typeface="Comic Sans MS" pitchFamily="66" charset="0"/>
              </a:rPr>
              <a:t>H</a:t>
            </a:r>
            <a:r>
              <a:rPr lang="en-US" sz="2000" baseline="-25000" dirty="0" err="1">
                <a:latin typeface="Comic Sans MS" pitchFamily="66" charset="0"/>
              </a:rPr>
              <a:t>n</a:t>
            </a:r>
            <a:endParaRPr lang="it-IT" sz="2000" baseline="-25000" dirty="0">
              <a:latin typeface="Comic Sans MS" pitchFamily="66" charset="0"/>
            </a:endParaRPr>
          </a:p>
        </p:txBody>
      </p:sp>
      <p:sp>
        <p:nvSpPr>
          <p:cNvPr id="11" name="CasellaDiTesto 3">
            <a:extLst>
              <a:ext uri="{FF2B5EF4-FFF2-40B4-BE49-F238E27FC236}">
                <a16:creationId xmlns:a16="http://schemas.microsoft.com/office/drawing/2014/main" id="{5B78FAE5-E310-B6D7-4930-F9030AB0C36B}"/>
              </a:ext>
            </a:extLst>
          </p:cNvPr>
          <p:cNvSpPr txBox="1"/>
          <p:nvPr/>
        </p:nvSpPr>
        <p:spPr>
          <a:xfrm>
            <a:off x="13709" y="116632"/>
            <a:ext cx="187220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  <a:latin typeface="Comic Sans MS" pitchFamily="66" charset="0"/>
              </a:rPr>
              <a:t>tight example</a:t>
            </a:r>
            <a:endParaRPr lang="it-IT" sz="2000" dirty="0">
              <a:solidFill>
                <a:schemeClr val="accent6"/>
              </a:solidFill>
              <a:latin typeface="Comic Sans MS" pitchFamily="66" charset="0"/>
            </a:endParaRPr>
          </a:p>
        </p:txBody>
      </p:sp>
      <p:sp>
        <p:nvSpPr>
          <p:cNvPr id="6" name="CasellaDiTesto 3">
            <a:extLst>
              <a:ext uri="{FF2B5EF4-FFF2-40B4-BE49-F238E27FC236}">
                <a16:creationId xmlns:a16="http://schemas.microsoft.com/office/drawing/2014/main" id="{73D53D78-7FD7-AF7D-F7D8-E6B32DF00F62}"/>
              </a:ext>
            </a:extLst>
          </p:cNvPr>
          <p:cNvSpPr txBox="1"/>
          <p:nvPr/>
        </p:nvSpPr>
        <p:spPr>
          <a:xfrm>
            <a:off x="24554" y="3429000"/>
            <a:ext cx="908395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Theorem</a:t>
            </a:r>
          </a:p>
          <a:p>
            <a:r>
              <a:rPr lang="en-US" sz="2000" dirty="0">
                <a:latin typeface="Comic Sans MS" pitchFamily="66" charset="0"/>
              </a:rPr>
              <a:t>There exists some constant c&gt;0 such that if there exists a (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c ln n)-</a:t>
            </a:r>
            <a:r>
              <a:rPr lang="en-US" sz="2000" dirty="0" err="1">
                <a:latin typeface="Comic Sans MS" pitchFamily="66" charset="0"/>
              </a:rPr>
              <a:t>apx</a:t>
            </a:r>
            <a:r>
              <a:rPr lang="en-US" sz="2000" dirty="0">
                <a:latin typeface="Comic Sans MS" pitchFamily="66" charset="0"/>
              </a:rPr>
              <a:t> algorithm for the unweighted SC problem, then 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P=NP.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2" name="CasellaDiTesto 3">
            <a:extLst>
              <a:ext uri="{FF2B5EF4-FFF2-40B4-BE49-F238E27FC236}">
                <a16:creationId xmlns:a16="http://schemas.microsoft.com/office/drawing/2014/main" id="{6B358BEA-EF78-98A4-AA3E-4404A61F0707}"/>
              </a:ext>
            </a:extLst>
          </p:cNvPr>
          <p:cNvSpPr txBox="1"/>
          <p:nvPr/>
        </p:nvSpPr>
        <p:spPr>
          <a:xfrm>
            <a:off x="24554" y="4941168"/>
            <a:ext cx="908395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Theorem</a:t>
            </a:r>
          </a:p>
          <a:p>
            <a:r>
              <a:rPr lang="en-US" sz="2000" dirty="0">
                <a:latin typeface="Comic Sans MS" pitchFamily="66" charset="0"/>
              </a:rPr>
              <a:t>If there exists a (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c ln n)-</a:t>
            </a:r>
            <a:r>
              <a:rPr lang="en-US" sz="2000" dirty="0" err="1">
                <a:latin typeface="Comic Sans MS" pitchFamily="66" charset="0"/>
              </a:rPr>
              <a:t>apx</a:t>
            </a:r>
            <a:r>
              <a:rPr lang="en-US" sz="2000" dirty="0">
                <a:latin typeface="Comic Sans MS" pitchFamily="66" charset="0"/>
              </a:rPr>
              <a:t> algorithm for the unweighted SC problem, for some constant c&lt;1, then there is an O(</a:t>
            </a:r>
            <a:r>
              <a:rPr lang="en-US" sz="2000" dirty="0" err="1">
                <a:latin typeface="Comic Sans MS" pitchFamily="66" charset="0"/>
              </a:rPr>
              <a:t>n</a:t>
            </a:r>
            <a:r>
              <a:rPr lang="en-US" sz="2000" baseline="30000" dirty="0" err="1">
                <a:latin typeface="Comic Sans MS" pitchFamily="66" charset="0"/>
              </a:rPr>
              <a:t>O</a:t>
            </a:r>
            <a:r>
              <a:rPr lang="en-US" sz="2000" baseline="30000" dirty="0">
                <a:latin typeface="Comic Sans MS" pitchFamily="66" charset="0"/>
              </a:rPr>
              <a:t>(log </a:t>
            </a:r>
            <a:r>
              <a:rPr lang="en-US" sz="2000" baseline="30000" dirty="0" err="1">
                <a:latin typeface="Comic Sans MS" pitchFamily="66" charset="0"/>
              </a:rPr>
              <a:t>log</a:t>
            </a:r>
            <a:r>
              <a:rPr lang="en-US" sz="2000" baseline="30000" dirty="0">
                <a:latin typeface="Comic Sans MS" pitchFamily="66" charset="0"/>
              </a:rPr>
              <a:t> n)</a:t>
            </a:r>
            <a:r>
              <a:rPr lang="en-US" sz="2000" dirty="0">
                <a:latin typeface="Comic Sans MS" pitchFamily="66" charset="0"/>
              </a:rPr>
              <a:t>)-time </a:t>
            </a:r>
            <a:r>
              <a:rPr lang="en-US" sz="2000" dirty="0" err="1">
                <a:latin typeface="Comic Sans MS" pitchFamily="66" charset="0"/>
              </a:rPr>
              <a:t>alg</a:t>
            </a:r>
            <a:r>
              <a:rPr lang="en-US" sz="2000" dirty="0">
                <a:latin typeface="Comic Sans MS" pitchFamily="66" charset="0"/>
              </a:rPr>
              <a:t> for each NP-complete problem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.</a:t>
            </a:r>
            <a:endParaRPr lang="it-IT" sz="2000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593434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6" grpId="0"/>
      <p:bldP spid="1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ottotitolo 3"/>
          <p:cNvSpPr>
            <a:spLocks noGrp="1"/>
          </p:cNvSpPr>
          <p:nvPr>
            <p:ph type="subTitle" idx="1"/>
          </p:nvPr>
        </p:nvSpPr>
        <p:spPr>
          <a:xfrm>
            <a:off x="1371600" y="2276872"/>
            <a:ext cx="6400800" cy="1752600"/>
          </a:xfrm>
        </p:spPr>
        <p:txBody>
          <a:bodyPr/>
          <a:lstStyle/>
          <a:p>
            <a:r>
              <a:rPr lang="en-US" dirty="0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  <a:cs typeface="Times New Roman" pitchFamily="18" charset="0"/>
              </a:rPr>
              <a:t>Approximation algorithms:</a:t>
            </a:r>
          </a:p>
          <a:p>
            <a:r>
              <a:rPr lang="en-US" dirty="0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  <a:cs typeface="Times New Roman" pitchFamily="18" charset="0"/>
              </a:rPr>
              <a:t>Episode I</a:t>
            </a:r>
            <a:br>
              <a:rPr lang="en-US" dirty="0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  <a:cs typeface="Times New Roman" pitchFamily="18" charset="0"/>
              </a:rPr>
            </a:br>
            <a:r>
              <a:rPr lang="en-US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  <a:cs typeface="Times New Roman" pitchFamily="18" charset="0"/>
              </a:rPr>
              <a:t>(pilot) </a:t>
            </a:r>
            <a:endParaRPr lang="en-US" dirty="0">
              <a:solidFill>
                <a:schemeClr val="accent6">
                  <a:lumMod val="75000"/>
                </a:schemeClr>
              </a:solidFill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B89772C7-6B26-891E-B104-FA9372AC8ED5}"/>
              </a:ext>
            </a:extLst>
          </p:cNvPr>
          <p:cNvSpPr txBox="1"/>
          <p:nvPr/>
        </p:nvSpPr>
        <p:spPr>
          <a:xfrm>
            <a:off x="75456" y="5524031"/>
            <a:ext cx="25922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Comic Sans MS" pitchFamily="66" charset="0"/>
                <a:sym typeface="Symbol" panose="05050102010706020507" pitchFamily="18" charset="2"/>
              </a:rPr>
              <a:t>main reference:</a:t>
            </a:r>
            <a:endParaRPr lang="en-US" sz="2000" dirty="0">
              <a:latin typeface="Comic Sans MS" pitchFamily="66" charset="0"/>
            </a:endParaRP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394AFEF0-35B1-DF73-5090-53B7B2ED290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5816" y="4725144"/>
            <a:ext cx="1389137" cy="20594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905888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5E0A2A6E-3B29-6DAD-5BBF-567EF54BA437}"/>
              </a:ext>
            </a:extLst>
          </p:cNvPr>
          <p:cNvSpPr txBox="1"/>
          <p:nvPr/>
        </p:nvSpPr>
        <p:spPr>
          <a:xfrm>
            <a:off x="24554" y="344850"/>
            <a:ext cx="9083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the approximation game: </a:t>
            </a:r>
            <a:r>
              <a:rPr lang="en-US" sz="2000" dirty="0">
                <a:latin typeface="Comic Sans MS" pitchFamily="66" charset="0"/>
              </a:rPr>
              <a:t>get better and better approximation factor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3" name="CasellaDiTesto 3">
            <a:extLst>
              <a:ext uri="{FF2B5EF4-FFF2-40B4-BE49-F238E27FC236}">
                <a16:creationId xmlns:a16="http://schemas.microsoft.com/office/drawing/2014/main" id="{1F07BEEE-477A-B543-4004-0AAC2BD3A20D}"/>
              </a:ext>
            </a:extLst>
          </p:cNvPr>
          <p:cNvSpPr txBox="1"/>
          <p:nvPr/>
        </p:nvSpPr>
        <p:spPr>
          <a:xfrm>
            <a:off x="-252536" y="4138793"/>
            <a:ext cx="17281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chemeClr val="accent6"/>
                </a:solidFill>
                <a:latin typeface="Comic Sans MS" pitchFamily="66" charset="0"/>
              </a:rPr>
              <a:t>exact algorithms</a:t>
            </a:r>
            <a:endParaRPr lang="it-IT" dirty="0">
              <a:solidFill>
                <a:schemeClr val="accent6"/>
              </a:solidFill>
              <a:latin typeface="Comic Sans MS" pitchFamily="66" charset="0"/>
            </a:endParaRPr>
          </a:p>
        </p:txBody>
      </p:sp>
      <p:sp>
        <p:nvSpPr>
          <p:cNvPr id="8" name="CasellaDiTesto 3">
            <a:extLst>
              <a:ext uri="{FF2B5EF4-FFF2-40B4-BE49-F238E27FC236}">
                <a16:creationId xmlns:a16="http://schemas.microsoft.com/office/drawing/2014/main" id="{44B85A66-0ED5-58F3-1008-E5E56EF7480E}"/>
              </a:ext>
            </a:extLst>
          </p:cNvPr>
          <p:cNvSpPr txBox="1"/>
          <p:nvPr/>
        </p:nvSpPr>
        <p:spPr>
          <a:xfrm>
            <a:off x="2717394" y="4323726"/>
            <a:ext cx="228665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chemeClr val="accent6"/>
                </a:solidFill>
                <a:latin typeface="Comic Sans MS" pitchFamily="66" charset="0"/>
              </a:rPr>
              <a:t>(1+</a:t>
            </a:r>
            <a:r>
              <a:rPr lang="en-US" sz="2000" dirty="0">
                <a:solidFill>
                  <a:schemeClr val="accent6"/>
                </a:solidFill>
                <a:latin typeface="Comic Sans MS" pitchFamily="66" charset="0"/>
                <a:sym typeface="Symbol" panose="05050102010706020507" pitchFamily="18" charset="2"/>
              </a:rPr>
              <a:t>)</a:t>
            </a:r>
            <a:r>
              <a:rPr lang="en-US" sz="2000" dirty="0">
                <a:solidFill>
                  <a:schemeClr val="accent6"/>
                </a:solidFill>
                <a:latin typeface="Comic Sans MS" pitchFamily="66" charset="0"/>
              </a:rPr>
              <a:t>-</a:t>
            </a:r>
            <a:r>
              <a:rPr lang="en-US" sz="2000" dirty="0" err="1">
                <a:solidFill>
                  <a:schemeClr val="accent6"/>
                </a:solidFill>
                <a:latin typeface="Comic Sans MS" pitchFamily="66" charset="0"/>
              </a:rPr>
              <a:t>apx</a:t>
            </a:r>
            <a:r>
              <a:rPr lang="en-US" sz="2000" dirty="0">
                <a:solidFill>
                  <a:schemeClr val="accent6"/>
                </a:solidFill>
                <a:latin typeface="Comic Sans MS" pitchFamily="66" charset="0"/>
              </a:rPr>
              <a:t> in time f(1/</a:t>
            </a:r>
            <a:r>
              <a:rPr lang="en-US" sz="2000" dirty="0">
                <a:solidFill>
                  <a:schemeClr val="accent6"/>
                </a:solidFill>
                <a:latin typeface="Comic Sans MS" pitchFamily="66" charset="0"/>
                <a:sym typeface="Symbol" panose="05050102010706020507" pitchFamily="18" charset="2"/>
              </a:rPr>
              <a:t></a:t>
            </a:r>
            <a:r>
              <a:rPr lang="en-US" sz="2000" dirty="0">
                <a:solidFill>
                  <a:schemeClr val="accent6"/>
                </a:solidFill>
                <a:latin typeface="Comic Sans MS" pitchFamily="66" charset="0"/>
              </a:rPr>
              <a:t>)</a:t>
            </a:r>
            <a:r>
              <a:rPr lang="en-US" sz="2000" dirty="0" err="1">
                <a:solidFill>
                  <a:schemeClr val="accent6"/>
                </a:solidFill>
                <a:latin typeface="Comic Sans MS" pitchFamily="66" charset="0"/>
              </a:rPr>
              <a:t>n</a:t>
            </a:r>
            <a:r>
              <a:rPr lang="en-US" sz="2000" baseline="30000" dirty="0" err="1">
                <a:solidFill>
                  <a:schemeClr val="accent6"/>
                </a:solidFill>
                <a:latin typeface="Comic Sans MS" pitchFamily="66" charset="0"/>
              </a:rPr>
              <a:t>O</a:t>
            </a:r>
            <a:r>
              <a:rPr lang="en-US" sz="2000" baseline="30000" dirty="0">
                <a:solidFill>
                  <a:schemeClr val="accent6"/>
                </a:solidFill>
                <a:latin typeface="Comic Sans MS" pitchFamily="66" charset="0"/>
              </a:rPr>
              <a:t>(1/</a:t>
            </a:r>
            <a:r>
              <a:rPr lang="en-US" sz="2000" baseline="30000" dirty="0">
                <a:solidFill>
                  <a:schemeClr val="accent6"/>
                </a:solidFill>
                <a:latin typeface="Comic Sans MS" pitchFamily="66" charset="0"/>
                <a:sym typeface="Symbol" panose="05050102010706020507" pitchFamily="18" charset="2"/>
              </a:rPr>
              <a:t></a:t>
            </a:r>
            <a:r>
              <a:rPr lang="en-US" sz="2000" baseline="30000" dirty="0">
                <a:solidFill>
                  <a:schemeClr val="accent6"/>
                </a:solidFill>
                <a:latin typeface="Comic Sans MS" pitchFamily="66" charset="0"/>
              </a:rPr>
              <a:t>)</a:t>
            </a:r>
            <a:endParaRPr lang="it-IT" sz="2000" baseline="30000" dirty="0">
              <a:solidFill>
                <a:schemeClr val="accent6"/>
              </a:solidFill>
              <a:latin typeface="Comic Sans MS" pitchFamily="66" charset="0"/>
            </a:endParaRP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6C9C45F7-308F-2CFE-8EF0-7B7355EDD615}"/>
              </a:ext>
            </a:extLst>
          </p:cNvPr>
          <p:cNvCxnSpPr>
            <a:cxnSpLocks/>
          </p:cNvCxnSpPr>
          <p:nvPr/>
        </p:nvCxnSpPr>
        <p:spPr>
          <a:xfrm>
            <a:off x="3412211" y="3154883"/>
            <a:ext cx="0" cy="1152128"/>
          </a:xfrm>
          <a:prstGeom prst="line">
            <a:avLst/>
          </a:prstGeom>
          <a:ln w="15875"/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F4D00419-5C17-D5AA-E8BC-73D1FD038D4D}"/>
              </a:ext>
            </a:extLst>
          </p:cNvPr>
          <p:cNvCxnSpPr/>
          <p:nvPr/>
        </p:nvCxnSpPr>
        <p:spPr>
          <a:xfrm>
            <a:off x="132566" y="3346125"/>
            <a:ext cx="8867926" cy="0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CasellaDiTesto 3">
            <a:extLst>
              <a:ext uri="{FF2B5EF4-FFF2-40B4-BE49-F238E27FC236}">
                <a16:creationId xmlns:a16="http://schemas.microsoft.com/office/drawing/2014/main" id="{C654950A-D2AF-5500-C7A2-F6902475D009}"/>
              </a:ext>
            </a:extLst>
          </p:cNvPr>
          <p:cNvSpPr txBox="1"/>
          <p:nvPr/>
        </p:nvSpPr>
        <p:spPr>
          <a:xfrm>
            <a:off x="7656339" y="3346125"/>
            <a:ext cx="13597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err="1">
                <a:solidFill>
                  <a:srgbClr val="3366FF"/>
                </a:solidFill>
                <a:latin typeface="Comic Sans MS" pitchFamily="66" charset="0"/>
              </a:rPr>
              <a:t>apx</a:t>
            </a:r>
            <a:r>
              <a:rPr lang="en-US" dirty="0">
                <a:solidFill>
                  <a:srgbClr val="3366FF"/>
                </a:solidFill>
                <a:latin typeface="Comic Sans MS" pitchFamily="66" charset="0"/>
              </a:rPr>
              <a:t> factor</a:t>
            </a:r>
            <a:endParaRPr lang="it-IT" dirty="0">
              <a:solidFill>
                <a:srgbClr val="3366FF"/>
              </a:solidFill>
              <a:latin typeface="Comic Sans MS" pitchFamily="66" charset="0"/>
            </a:endParaRP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3585D3BC-1515-E9D9-B9F9-9FCE23D1C581}"/>
              </a:ext>
            </a:extLst>
          </p:cNvPr>
          <p:cNvCxnSpPr/>
          <p:nvPr/>
        </p:nvCxnSpPr>
        <p:spPr>
          <a:xfrm>
            <a:off x="251520" y="3170751"/>
            <a:ext cx="0" cy="36004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E2197523-5DE7-83BA-B490-6D2DB46A18BC}"/>
              </a:ext>
            </a:extLst>
          </p:cNvPr>
          <p:cNvCxnSpPr>
            <a:cxnSpLocks/>
          </p:cNvCxnSpPr>
          <p:nvPr/>
        </p:nvCxnSpPr>
        <p:spPr>
          <a:xfrm>
            <a:off x="251520" y="3746235"/>
            <a:ext cx="0" cy="608003"/>
          </a:xfrm>
          <a:prstGeom prst="line">
            <a:avLst/>
          </a:prstGeom>
          <a:ln w="15875"/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18" name="CasellaDiTesto 3">
            <a:extLst>
              <a:ext uri="{FF2B5EF4-FFF2-40B4-BE49-F238E27FC236}">
                <a16:creationId xmlns:a16="http://schemas.microsoft.com/office/drawing/2014/main" id="{44B77EEB-0A70-7AD9-7759-8E1EA97FE517}"/>
              </a:ext>
            </a:extLst>
          </p:cNvPr>
          <p:cNvSpPr txBox="1"/>
          <p:nvPr/>
        </p:nvSpPr>
        <p:spPr>
          <a:xfrm>
            <a:off x="107504" y="2817967"/>
            <a:ext cx="28803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1</a:t>
            </a:r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357E2653-0096-0F55-E31A-24758D0C1634}"/>
              </a:ext>
            </a:extLst>
          </p:cNvPr>
          <p:cNvCxnSpPr/>
          <p:nvPr/>
        </p:nvCxnSpPr>
        <p:spPr>
          <a:xfrm>
            <a:off x="7308304" y="3175999"/>
            <a:ext cx="0" cy="36004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CasellaDiTesto 3">
            <a:extLst>
              <a:ext uri="{FF2B5EF4-FFF2-40B4-BE49-F238E27FC236}">
                <a16:creationId xmlns:a16="http://schemas.microsoft.com/office/drawing/2014/main" id="{B2FC8402-B21B-0641-61BC-573ABFCB806C}"/>
              </a:ext>
            </a:extLst>
          </p:cNvPr>
          <p:cNvSpPr txBox="1"/>
          <p:nvPr/>
        </p:nvSpPr>
        <p:spPr>
          <a:xfrm>
            <a:off x="7155904" y="2736298"/>
            <a:ext cx="49204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Comic Sans MS" pitchFamily="66" charset="0"/>
              </a:rPr>
              <a:t>n</a:t>
            </a:r>
            <a:r>
              <a:rPr lang="en-US" sz="2400" baseline="30000" dirty="0">
                <a:latin typeface="Comic Sans MS" pitchFamily="66" charset="0"/>
                <a:sym typeface="Symbol" panose="05050102010706020507" pitchFamily="18" charset="2"/>
              </a:rPr>
              <a:t></a:t>
            </a:r>
            <a:endParaRPr lang="en-US" sz="2400" baseline="30000" dirty="0">
              <a:latin typeface="Comic Sans MS" pitchFamily="66" charset="0"/>
            </a:endParaRPr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CA380A51-C604-32CE-B830-2BF56615A711}"/>
              </a:ext>
            </a:extLst>
          </p:cNvPr>
          <p:cNvCxnSpPr/>
          <p:nvPr/>
        </p:nvCxnSpPr>
        <p:spPr>
          <a:xfrm>
            <a:off x="5876528" y="3154883"/>
            <a:ext cx="0" cy="36004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CasellaDiTesto 3">
            <a:extLst>
              <a:ext uri="{FF2B5EF4-FFF2-40B4-BE49-F238E27FC236}">
                <a16:creationId xmlns:a16="http://schemas.microsoft.com/office/drawing/2014/main" id="{AF510E87-71D5-0A0A-6435-DFCC0C09AE2C}"/>
              </a:ext>
            </a:extLst>
          </p:cNvPr>
          <p:cNvSpPr txBox="1"/>
          <p:nvPr/>
        </p:nvSpPr>
        <p:spPr>
          <a:xfrm>
            <a:off x="5430092" y="2708920"/>
            <a:ext cx="89287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latin typeface="Comic Sans MS" pitchFamily="66" charset="0"/>
              </a:rPr>
              <a:t>log</a:t>
            </a:r>
            <a:r>
              <a:rPr lang="en-US" sz="2400" baseline="30000" dirty="0" err="1">
                <a:latin typeface="Comic Sans MS" pitchFamily="66" charset="0"/>
                <a:sym typeface="Symbol" panose="05050102010706020507" pitchFamily="18" charset="2"/>
              </a:rPr>
              <a:t>k</a:t>
            </a:r>
            <a:r>
              <a:rPr lang="en-US" sz="2400" dirty="0" err="1">
                <a:latin typeface="Comic Sans MS" pitchFamily="66" charset="0"/>
              </a:rPr>
              <a:t>n</a:t>
            </a:r>
            <a:endParaRPr lang="en-US" sz="2400" baseline="30000" dirty="0">
              <a:latin typeface="Comic Sans MS" pitchFamily="66" charset="0"/>
            </a:endParaRPr>
          </a:p>
          <a:p>
            <a:endParaRPr lang="en-US" sz="2400" baseline="30000" dirty="0">
              <a:latin typeface="Comic Sans MS" pitchFamily="66" charset="0"/>
            </a:endParaRPr>
          </a:p>
        </p:txBody>
      </p: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AE2FCC17-2750-3A90-0FE0-8A9F1E14514C}"/>
              </a:ext>
            </a:extLst>
          </p:cNvPr>
          <p:cNvCxnSpPr/>
          <p:nvPr/>
        </p:nvCxnSpPr>
        <p:spPr>
          <a:xfrm>
            <a:off x="4294299" y="3175999"/>
            <a:ext cx="0" cy="36004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CasellaDiTesto 3">
            <a:extLst>
              <a:ext uri="{FF2B5EF4-FFF2-40B4-BE49-F238E27FC236}">
                <a16:creationId xmlns:a16="http://schemas.microsoft.com/office/drawing/2014/main" id="{DED61A7D-F6D4-84DE-2784-77F3A39DCA36}"/>
              </a:ext>
            </a:extLst>
          </p:cNvPr>
          <p:cNvSpPr txBox="1"/>
          <p:nvPr/>
        </p:nvSpPr>
        <p:spPr>
          <a:xfrm>
            <a:off x="3847863" y="2730036"/>
            <a:ext cx="89287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Comic Sans MS" pitchFamily="66" charset="0"/>
              </a:rPr>
              <a:t>O(1)</a:t>
            </a:r>
            <a:endParaRPr lang="en-US" sz="2400" baseline="30000" dirty="0">
              <a:latin typeface="Comic Sans MS" pitchFamily="66" charset="0"/>
            </a:endParaRPr>
          </a:p>
          <a:p>
            <a:endParaRPr lang="en-US" sz="2400" baseline="30000" dirty="0">
              <a:latin typeface="Comic Sans MS" pitchFamily="66" charset="0"/>
            </a:endParaRPr>
          </a:p>
        </p:txBody>
      </p: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7A244316-F67C-A4D6-95DA-5924117E22A5}"/>
              </a:ext>
            </a:extLst>
          </p:cNvPr>
          <p:cNvCxnSpPr/>
          <p:nvPr/>
        </p:nvCxnSpPr>
        <p:spPr>
          <a:xfrm>
            <a:off x="3409540" y="3154883"/>
            <a:ext cx="0" cy="36004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CasellaDiTesto 3">
            <a:extLst>
              <a:ext uri="{FF2B5EF4-FFF2-40B4-BE49-F238E27FC236}">
                <a16:creationId xmlns:a16="http://schemas.microsoft.com/office/drawing/2014/main" id="{200637BA-C78A-A000-A177-0E487737B8E8}"/>
              </a:ext>
            </a:extLst>
          </p:cNvPr>
          <p:cNvSpPr txBox="1"/>
          <p:nvPr/>
        </p:nvSpPr>
        <p:spPr>
          <a:xfrm>
            <a:off x="2980987" y="2763990"/>
            <a:ext cx="892871" cy="6052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PTAS</a:t>
            </a:r>
            <a:endParaRPr lang="en-US" sz="2000" baseline="30000" dirty="0">
              <a:latin typeface="Comic Sans MS" pitchFamily="66" charset="0"/>
            </a:endParaRPr>
          </a:p>
          <a:p>
            <a:endParaRPr lang="en-US" sz="2000" baseline="30000" dirty="0">
              <a:latin typeface="Comic Sans MS" pitchFamily="66" charset="0"/>
            </a:endParaRPr>
          </a:p>
        </p:txBody>
      </p:sp>
      <p:sp>
        <p:nvSpPr>
          <p:cNvPr id="27" name="CasellaDiTesto 3">
            <a:extLst>
              <a:ext uri="{FF2B5EF4-FFF2-40B4-BE49-F238E27FC236}">
                <a16:creationId xmlns:a16="http://schemas.microsoft.com/office/drawing/2014/main" id="{4F5A141F-C2A4-82A3-9A96-AF55CD6A1A41}"/>
              </a:ext>
            </a:extLst>
          </p:cNvPr>
          <p:cNvSpPr txBox="1"/>
          <p:nvPr/>
        </p:nvSpPr>
        <p:spPr>
          <a:xfrm>
            <a:off x="1619672" y="5146325"/>
            <a:ext cx="228665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chemeClr val="accent6"/>
                </a:solidFill>
                <a:latin typeface="Comic Sans MS" pitchFamily="66" charset="0"/>
              </a:rPr>
              <a:t>(1+</a:t>
            </a:r>
            <a:r>
              <a:rPr lang="en-US" sz="2000" dirty="0">
                <a:solidFill>
                  <a:schemeClr val="accent6"/>
                </a:solidFill>
                <a:latin typeface="Comic Sans MS" pitchFamily="66" charset="0"/>
                <a:sym typeface="Symbol" panose="05050102010706020507" pitchFamily="18" charset="2"/>
              </a:rPr>
              <a:t>)</a:t>
            </a:r>
            <a:r>
              <a:rPr lang="en-US" sz="2000" dirty="0">
                <a:solidFill>
                  <a:schemeClr val="accent6"/>
                </a:solidFill>
                <a:latin typeface="Comic Sans MS" pitchFamily="66" charset="0"/>
              </a:rPr>
              <a:t>-</a:t>
            </a:r>
            <a:r>
              <a:rPr lang="en-US" sz="2000" dirty="0" err="1">
                <a:solidFill>
                  <a:schemeClr val="accent6"/>
                </a:solidFill>
                <a:latin typeface="Comic Sans MS" pitchFamily="66" charset="0"/>
              </a:rPr>
              <a:t>apx</a:t>
            </a:r>
            <a:r>
              <a:rPr lang="en-US" sz="2000" dirty="0">
                <a:solidFill>
                  <a:schemeClr val="accent6"/>
                </a:solidFill>
                <a:latin typeface="Comic Sans MS" pitchFamily="66" charset="0"/>
              </a:rPr>
              <a:t> in time f(1/</a:t>
            </a:r>
            <a:r>
              <a:rPr lang="en-US" sz="2000" dirty="0">
                <a:solidFill>
                  <a:schemeClr val="accent6"/>
                </a:solidFill>
                <a:latin typeface="Comic Sans MS" pitchFamily="66" charset="0"/>
                <a:sym typeface="Symbol" panose="05050102010706020507" pitchFamily="18" charset="2"/>
              </a:rPr>
              <a:t></a:t>
            </a:r>
            <a:r>
              <a:rPr lang="en-US" sz="2000" dirty="0">
                <a:solidFill>
                  <a:schemeClr val="accent6"/>
                </a:solidFill>
                <a:latin typeface="Comic Sans MS" pitchFamily="66" charset="0"/>
              </a:rPr>
              <a:t>) </a:t>
            </a:r>
            <a:r>
              <a:rPr lang="en-US" sz="2000" dirty="0" err="1">
                <a:solidFill>
                  <a:schemeClr val="accent6"/>
                </a:solidFill>
                <a:latin typeface="Comic Sans MS" pitchFamily="66" charset="0"/>
              </a:rPr>
              <a:t>n</a:t>
            </a:r>
            <a:r>
              <a:rPr lang="en-US" sz="2000" baseline="30000" dirty="0" err="1">
                <a:solidFill>
                  <a:schemeClr val="accent6"/>
                </a:solidFill>
                <a:latin typeface="Comic Sans MS" pitchFamily="66" charset="0"/>
              </a:rPr>
              <a:t>O</a:t>
            </a:r>
            <a:r>
              <a:rPr lang="en-US" sz="2000" baseline="30000" dirty="0">
                <a:solidFill>
                  <a:schemeClr val="accent6"/>
                </a:solidFill>
                <a:latin typeface="Comic Sans MS" pitchFamily="66" charset="0"/>
              </a:rPr>
              <a:t>(1)</a:t>
            </a:r>
            <a:endParaRPr lang="it-IT" sz="2000" baseline="30000" dirty="0">
              <a:solidFill>
                <a:schemeClr val="accent6"/>
              </a:solidFill>
              <a:latin typeface="Comic Sans MS" pitchFamily="66" charset="0"/>
            </a:endParaRPr>
          </a:p>
        </p:txBody>
      </p: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A8E31B29-77F4-D735-022F-9E0283F2FF5D}"/>
              </a:ext>
            </a:extLst>
          </p:cNvPr>
          <p:cNvCxnSpPr>
            <a:cxnSpLocks/>
          </p:cNvCxnSpPr>
          <p:nvPr/>
        </p:nvCxnSpPr>
        <p:spPr>
          <a:xfrm>
            <a:off x="2386497" y="3511567"/>
            <a:ext cx="0" cy="1562750"/>
          </a:xfrm>
          <a:prstGeom prst="line">
            <a:avLst/>
          </a:prstGeom>
          <a:ln w="15875"/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EB7EDBFD-AEB4-1ED2-BB11-8A989867FA0A}"/>
              </a:ext>
            </a:extLst>
          </p:cNvPr>
          <p:cNvCxnSpPr/>
          <p:nvPr/>
        </p:nvCxnSpPr>
        <p:spPr>
          <a:xfrm>
            <a:off x="2383826" y="3151527"/>
            <a:ext cx="0" cy="36004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CasellaDiTesto 3">
            <a:extLst>
              <a:ext uri="{FF2B5EF4-FFF2-40B4-BE49-F238E27FC236}">
                <a16:creationId xmlns:a16="http://schemas.microsoft.com/office/drawing/2014/main" id="{38141BF2-F78A-6785-101F-9C1CFDA1769D}"/>
              </a:ext>
            </a:extLst>
          </p:cNvPr>
          <p:cNvSpPr txBox="1"/>
          <p:nvPr/>
        </p:nvSpPr>
        <p:spPr>
          <a:xfrm>
            <a:off x="1955273" y="2760634"/>
            <a:ext cx="1018616" cy="6052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EPTAS</a:t>
            </a:r>
            <a:endParaRPr lang="en-US" sz="2000" baseline="30000" dirty="0">
              <a:latin typeface="Comic Sans MS" pitchFamily="66" charset="0"/>
            </a:endParaRPr>
          </a:p>
          <a:p>
            <a:endParaRPr lang="en-US" sz="2000" baseline="30000" dirty="0">
              <a:latin typeface="Comic Sans MS" pitchFamily="66" charset="0"/>
            </a:endParaRPr>
          </a:p>
        </p:txBody>
      </p:sp>
      <p:sp>
        <p:nvSpPr>
          <p:cNvPr id="32" name="CasellaDiTesto 3">
            <a:extLst>
              <a:ext uri="{FF2B5EF4-FFF2-40B4-BE49-F238E27FC236}">
                <a16:creationId xmlns:a16="http://schemas.microsoft.com/office/drawing/2014/main" id="{EE9A10FB-580E-803E-3843-5BB38AE8E4B3}"/>
              </a:ext>
            </a:extLst>
          </p:cNvPr>
          <p:cNvSpPr txBox="1"/>
          <p:nvPr/>
        </p:nvSpPr>
        <p:spPr>
          <a:xfrm>
            <a:off x="132566" y="6046713"/>
            <a:ext cx="228665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chemeClr val="accent6"/>
                </a:solidFill>
                <a:latin typeface="Comic Sans MS" pitchFamily="66" charset="0"/>
              </a:rPr>
              <a:t>(1+</a:t>
            </a:r>
            <a:r>
              <a:rPr lang="en-US" sz="2000" dirty="0">
                <a:solidFill>
                  <a:schemeClr val="accent6"/>
                </a:solidFill>
                <a:latin typeface="Comic Sans MS" pitchFamily="66" charset="0"/>
                <a:sym typeface="Symbol" panose="05050102010706020507" pitchFamily="18" charset="2"/>
              </a:rPr>
              <a:t>)</a:t>
            </a:r>
            <a:r>
              <a:rPr lang="en-US" sz="2000" dirty="0">
                <a:solidFill>
                  <a:schemeClr val="accent6"/>
                </a:solidFill>
                <a:latin typeface="Comic Sans MS" pitchFamily="66" charset="0"/>
              </a:rPr>
              <a:t>-</a:t>
            </a:r>
            <a:r>
              <a:rPr lang="en-US" sz="2000" dirty="0" err="1">
                <a:solidFill>
                  <a:schemeClr val="accent6"/>
                </a:solidFill>
                <a:latin typeface="Comic Sans MS" pitchFamily="66" charset="0"/>
              </a:rPr>
              <a:t>apx</a:t>
            </a:r>
            <a:r>
              <a:rPr lang="en-US" sz="2000" dirty="0">
                <a:solidFill>
                  <a:schemeClr val="accent6"/>
                </a:solidFill>
                <a:latin typeface="Comic Sans MS" pitchFamily="66" charset="0"/>
              </a:rPr>
              <a:t> in time poly(1/</a:t>
            </a:r>
            <a:r>
              <a:rPr lang="en-US" sz="2000" dirty="0">
                <a:solidFill>
                  <a:schemeClr val="accent6"/>
                </a:solidFill>
                <a:latin typeface="Comic Sans MS" pitchFamily="66" charset="0"/>
                <a:sym typeface="Symbol" panose="05050102010706020507" pitchFamily="18" charset="2"/>
              </a:rPr>
              <a:t></a:t>
            </a:r>
            <a:r>
              <a:rPr lang="en-US" sz="2000" dirty="0">
                <a:solidFill>
                  <a:schemeClr val="accent6"/>
                </a:solidFill>
                <a:latin typeface="Comic Sans MS" pitchFamily="66" charset="0"/>
              </a:rPr>
              <a:t>) </a:t>
            </a:r>
            <a:r>
              <a:rPr lang="en-US" sz="2000" dirty="0" err="1">
                <a:solidFill>
                  <a:schemeClr val="accent6"/>
                </a:solidFill>
                <a:latin typeface="Comic Sans MS" pitchFamily="66" charset="0"/>
              </a:rPr>
              <a:t>n</a:t>
            </a:r>
            <a:r>
              <a:rPr lang="en-US" sz="2000" baseline="30000" dirty="0" err="1">
                <a:solidFill>
                  <a:schemeClr val="accent6"/>
                </a:solidFill>
                <a:latin typeface="Comic Sans MS" pitchFamily="66" charset="0"/>
              </a:rPr>
              <a:t>O</a:t>
            </a:r>
            <a:r>
              <a:rPr lang="en-US" sz="2000" baseline="30000" dirty="0">
                <a:solidFill>
                  <a:schemeClr val="accent6"/>
                </a:solidFill>
                <a:latin typeface="Comic Sans MS" pitchFamily="66" charset="0"/>
              </a:rPr>
              <a:t>(1)</a:t>
            </a:r>
            <a:endParaRPr lang="it-IT" sz="2000" baseline="30000" dirty="0">
              <a:solidFill>
                <a:schemeClr val="accent6"/>
              </a:solidFill>
              <a:latin typeface="Comic Sans MS" pitchFamily="66" charset="0"/>
            </a:endParaRPr>
          </a:p>
        </p:txBody>
      </p: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F584AAB7-C0B5-31D4-F711-40E6DBE90886}"/>
              </a:ext>
            </a:extLst>
          </p:cNvPr>
          <p:cNvCxnSpPr>
            <a:cxnSpLocks/>
          </p:cNvCxnSpPr>
          <p:nvPr/>
        </p:nvCxnSpPr>
        <p:spPr>
          <a:xfrm flipH="1">
            <a:off x="1231698" y="3523761"/>
            <a:ext cx="2671" cy="2486660"/>
          </a:xfrm>
          <a:prstGeom prst="line">
            <a:avLst/>
          </a:prstGeom>
          <a:ln w="15875"/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46DFC276-F88C-CD0E-FEF6-705F8039B56D}"/>
              </a:ext>
            </a:extLst>
          </p:cNvPr>
          <p:cNvCxnSpPr/>
          <p:nvPr/>
        </p:nvCxnSpPr>
        <p:spPr>
          <a:xfrm>
            <a:off x="1231698" y="3163721"/>
            <a:ext cx="0" cy="36004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CasellaDiTesto 3">
            <a:extLst>
              <a:ext uri="{FF2B5EF4-FFF2-40B4-BE49-F238E27FC236}">
                <a16:creationId xmlns:a16="http://schemas.microsoft.com/office/drawing/2014/main" id="{1D21C639-2496-349E-D4B2-0E3AEDAEB010}"/>
              </a:ext>
            </a:extLst>
          </p:cNvPr>
          <p:cNvSpPr txBox="1"/>
          <p:nvPr/>
        </p:nvSpPr>
        <p:spPr>
          <a:xfrm>
            <a:off x="803145" y="2772828"/>
            <a:ext cx="1018616" cy="6052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FPTAS</a:t>
            </a:r>
            <a:endParaRPr lang="en-US" sz="2000" baseline="30000" dirty="0">
              <a:latin typeface="Comic Sans MS" pitchFamily="66" charset="0"/>
            </a:endParaRPr>
          </a:p>
          <a:p>
            <a:endParaRPr lang="en-US" sz="2000" baseline="30000" dirty="0">
              <a:latin typeface="Comic Sans MS" pitchFamily="66" charset="0"/>
            </a:endParaRPr>
          </a:p>
        </p:txBody>
      </p:sp>
      <p:sp>
        <p:nvSpPr>
          <p:cNvPr id="37" name="CasellaDiTesto 3">
            <a:extLst>
              <a:ext uri="{FF2B5EF4-FFF2-40B4-BE49-F238E27FC236}">
                <a16:creationId xmlns:a16="http://schemas.microsoft.com/office/drawing/2014/main" id="{857B1F99-1027-E7EB-8B8D-2E88A3D489F1}"/>
              </a:ext>
            </a:extLst>
          </p:cNvPr>
          <p:cNvSpPr txBox="1"/>
          <p:nvPr/>
        </p:nvSpPr>
        <p:spPr>
          <a:xfrm>
            <a:off x="736578" y="1019189"/>
            <a:ext cx="538168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Polynomial-Time Approximation Scheme: </a:t>
            </a:r>
          </a:p>
          <a:p>
            <a:r>
              <a:rPr lang="en-US" sz="2000" dirty="0">
                <a:latin typeface="Comic Sans MS" pitchFamily="66" charset="0"/>
              </a:rPr>
              <a:t>(1+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</a:t>
            </a:r>
            <a:r>
              <a:rPr lang="en-US" sz="2000" dirty="0">
                <a:latin typeface="Comic Sans MS" pitchFamily="66" charset="0"/>
              </a:rPr>
              <a:t>)-</a:t>
            </a:r>
            <a:r>
              <a:rPr lang="en-US" sz="2000" dirty="0" err="1">
                <a:latin typeface="Comic Sans MS" pitchFamily="66" charset="0"/>
              </a:rPr>
              <a:t>apx</a:t>
            </a:r>
            <a:r>
              <a:rPr lang="en-US" sz="2000" dirty="0">
                <a:latin typeface="Comic Sans MS" pitchFamily="66" charset="0"/>
              </a:rPr>
              <a:t> for any 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&gt;0. </a:t>
            </a:r>
          </a:p>
          <a:p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running time depends on </a:t>
            </a:r>
            <a:r>
              <a:rPr lang="en-US" sz="2000" dirty="0">
                <a:latin typeface="Comic Sans MS" pitchFamily="66" charset="0"/>
              </a:rPr>
              <a:t> </a:t>
            </a:r>
          </a:p>
        </p:txBody>
      </p:sp>
      <p:sp>
        <p:nvSpPr>
          <p:cNvPr id="38" name="Left Brace 37">
            <a:extLst>
              <a:ext uri="{FF2B5EF4-FFF2-40B4-BE49-F238E27FC236}">
                <a16:creationId xmlns:a16="http://schemas.microsoft.com/office/drawing/2014/main" id="{847B2834-9112-F172-B6A2-C1AACA6E1CF7}"/>
              </a:ext>
            </a:extLst>
          </p:cNvPr>
          <p:cNvSpPr/>
          <p:nvPr/>
        </p:nvSpPr>
        <p:spPr>
          <a:xfrm rot="5400000">
            <a:off x="1766775" y="617150"/>
            <a:ext cx="376994" cy="3210393"/>
          </a:xfrm>
          <a:prstGeom prst="leftBrac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04600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8" grpId="0"/>
      <p:bldP spid="10" grpId="0"/>
      <p:bldP spid="18" grpId="0"/>
      <p:bldP spid="20" grpId="0"/>
      <p:bldP spid="22" grpId="0"/>
      <p:bldP spid="24" grpId="0"/>
      <p:bldP spid="26" grpId="0"/>
      <p:bldP spid="27" grpId="0"/>
      <p:bldP spid="30" grpId="0"/>
      <p:bldP spid="32" grpId="0"/>
      <p:bldP spid="35" grpId="0"/>
      <p:bldP spid="37" grpId="0"/>
      <p:bldP spid="38" grpId="0" animBg="1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ottotitolo 3"/>
          <p:cNvSpPr>
            <a:spLocks noGrp="1"/>
          </p:cNvSpPr>
          <p:nvPr>
            <p:ph type="subTitle" idx="1"/>
          </p:nvPr>
        </p:nvSpPr>
        <p:spPr>
          <a:xfrm>
            <a:off x="1871700" y="2276872"/>
            <a:ext cx="5400600" cy="1752600"/>
          </a:xfrm>
        </p:spPr>
        <p:txBody>
          <a:bodyPr/>
          <a:lstStyle/>
          <a:p>
            <a:r>
              <a:rPr lang="en-US" dirty="0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  <a:cs typeface="Times New Roman" pitchFamily="18" charset="0"/>
              </a:rPr>
              <a:t>Application to shortest superstring</a:t>
            </a:r>
          </a:p>
        </p:txBody>
      </p:sp>
    </p:spTree>
    <p:extLst>
      <p:ext uri="{BB962C8B-B14F-4D97-AF65-F5344CB8AC3E}">
        <p14:creationId xmlns:p14="http://schemas.microsoft.com/office/powerpoint/2010/main" val="2648630416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C8A549D1-28D7-AC86-F5FD-C508D3766272}"/>
              </a:ext>
            </a:extLst>
          </p:cNvPr>
          <p:cNvSpPr txBox="1"/>
          <p:nvPr/>
        </p:nvSpPr>
        <p:spPr>
          <a:xfrm>
            <a:off x="35496" y="692696"/>
            <a:ext cx="9083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Input: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5" name="CasellaDiTesto 3">
            <a:extLst>
              <a:ext uri="{FF2B5EF4-FFF2-40B4-BE49-F238E27FC236}">
                <a16:creationId xmlns:a16="http://schemas.microsoft.com/office/drawing/2014/main" id="{B627A32B-F087-3878-5084-8415F7702528}"/>
              </a:ext>
            </a:extLst>
          </p:cNvPr>
          <p:cNvSpPr txBox="1"/>
          <p:nvPr/>
        </p:nvSpPr>
        <p:spPr>
          <a:xfrm>
            <a:off x="16878" y="1588730"/>
            <a:ext cx="232287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Feasible solution: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6" name="CasellaDiTesto 3">
            <a:extLst>
              <a:ext uri="{FF2B5EF4-FFF2-40B4-BE49-F238E27FC236}">
                <a16:creationId xmlns:a16="http://schemas.microsoft.com/office/drawing/2014/main" id="{5D43556C-0ACD-C98E-964C-88A678106392}"/>
              </a:ext>
            </a:extLst>
          </p:cNvPr>
          <p:cNvSpPr txBox="1"/>
          <p:nvPr/>
        </p:nvSpPr>
        <p:spPr>
          <a:xfrm>
            <a:off x="251520" y="1045604"/>
            <a:ext cx="885698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a set of n strings over a finite alphabet S={s</a:t>
            </a:r>
            <a:r>
              <a:rPr lang="en-US" sz="2000" baseline="-25000" dirty="0">
                <a:latin typeface="Comic Sans MS" pitchFamily="66" charset="0"/>
              </a:rPr>
              <a:t>1</a:t>
            </a:r>
            <a:r>
              <a:rPr lang="en-US" sz="2000" dirty="0">
                <a:latin typeface="Comic Sans MS" pitchFamily="66" charset="0"/>
              </a:rPr>
              <a:t>,...,</a:t>
            </a:r>
            <a:r>
              <a:rPr lang="en-US" sz="2000" dirty="0" err="1">
                <a:latin typeface="Comic Sans MS" pitchFamily="66" charset="0"/>
              </a:rPr>
              <a:t>s</a:t>
            </a:r>
            <a:r>
              <a:rPr lang="en-US" sz="2000" baseline="-25000" dirty="0" err="1">
                <a:latin typeface="Comic Sans MS" pitchFamily="66" charset="0"/>
              </a:rPr>
              <a:t>n</a:t>
            </a:r>
            <a:r>
              <a:rPr lang="en-US" sz="2000" dirty="0">
                <a:latin typeface="Comic Sans MS" pitchFamily="66" charset="0"/>
              </a:rPr>
              <a:t>}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8" name="CasellaDiTesto 3">
            <a:extLst>
              <a:ext uri="{FF2B5EF4-FFF2-40B4-BE49-F238E27FC236}">
                <a16:creationId xmlns:a16="http://schemas.microsoft.com/office/drawing/2014/main" id="{7860E834-9F6F-61AF-F141-AA380CCCCBC5}"/>
              </a:ext>
            </a:extLst>
          </p:cNvPr>
          <p:cNvSpPr txBox="1"/>
          <p:nvPr/>
        </p:nvSpPr>
        <p:spPr>
          <a:xfrm>
            <a:off x="251520" y="1948770"/>
            <a:ext cx="881730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a string s that contains each </a:t>
            </a:r>
            <a:r>
              <a:rPr lang="en-US" sz="2000" dirty="0" err="1">
                <a:latin typeface="Comic Sans MS" pitchFamily="66" charset="0"/>
              </a:rPr>
              <a:t>s</a:t>
            </a:r>
            <a:r>
              <a:rPr lang="en-US" sz="2000" baseline="-25000" dirty="0" err="1">
                <a:latin typeface="Comic Sans MS" pitchFamily="66" charset="0"/>
              </a:rPr>
              <a:t>i</a:t>
            </a:r>
            <a:r>
              <a:rPr lang="en-US" sz="2000" dirty="0">
                <a:latin typeface="Comic Sans MS" pitchFamily="66" charset="0"/>
              </a:rPr>
              <a:t> as a substring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9" name="CasellaDiTesto 3">
            <a:extLst>
              <a:ext uri="{FF2B5EF4-FFF2-40B4-BE49-F238E27FC236}">
                <a16:creationId xmlns:a16="http://schemas.microsoft.com/office/drawing/2014/main" id="{75641F14-FBDC-6651-33FD-F87C18E9A05D}"/>
              </a:ext>
            </a:extLst>
          </p:cNvPr>
          <p:cNvSpPr txBox="1"/>
          <p:nvPr/>
        </p:nvSpPr>
        <p:spPr>
          <a:xfrm>
            <a:off x="26069" y="2452826"/>
            <a:ext cx="232287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measure (min):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0" name="CasellaDiTesto 3">
            <a:extLst>
              <a:ext uri="{FF2B5EF4-FFF2-40B4-BE49-F238E27FC236}">
                <a16:creationId xmlns:a16="http://schemas.microsoft.com/office/drawing/2014/main" id="{7A51E00A-DBD7-865A-8223-1D1BA3D5F1F6}"/>
              </a:ext>
            </a:extLst>
          </p:cNvPr>
          <p:cNvSpPr txBox="1"/>
          <p:nvPr/>
        </p:nvSpPr>
        <p:spPr>
          <a:xfrm>
            <a:off x="260711" y="2812866"/>
            <a:ext cx="881730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length of s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1" name="Sottotitolo 3">
            <a:extLst>
              <a:ext uri="{FF2B5EF4-FFF2-40B4-BE49-F238E27FC236}">
                <a16:creationId xmlns:a16="http://schemas.microsoft.com/office/drawing/2014/main" id="{BA4EACBC-C557-9984-0B12-C73DBB34CB26}"/>
              </a:ext>
            </a:extLst>
          </p:cNvPr>
          <p:cNvSpPr txBox="1">
            <a:spLocks/>
          </p:cNvSpPr>
          <p:nvPr/>
        </p:nvSpPr>
        <p:spPr>
          <a:xfrm>
            <a:off x="1637928" y="117632"/>
            <a:ext cx="5868144" cy="8640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en-US" sz="2400" dirty="0">
                <a:solidFill>
                  <a:srgbClr val="FF0000"/>
                </a:solidFill>
                <a:latin typeface="Comic Sans MS" pitchFamily="66" charset="0"/>
                <a:cs typeface="Times New Roman" pitchFamily="18" charset="0"/>
              </a:rPr>
              <a:t>the shortest superstring problem</a:t>
            </a:r>
          </a:p>
        </p:txBody>
      </p:sp>
      <p:sp>
        <p:nvSpPr>
          <p:cNvPr id="12" name="CasellaDiTesto 3">
            <a:extLst>
              <a:ext uri="{FF2B5EF4-FFF2-40B4-BE49-F238E27FC236}">
                <a16:creationId xmlns:a16="http://schemas.microsoft.com/office/drawing/2014/main" id="{F67EC5B1-B199-7AC8-05EA-605C3053EA55}"/>
              </a:ext>
            </a:extLst>
          </p:cNvPr>
          <p:cNvSpPr txBox="1"/>
          <p:nvPr/>
        </p:nvSpPr>
        <p:spPr>
          <a:xfrm>
            <a:off x="24554" y="3441194"/>
            <a:ext cx="9083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  <a:latin typeface="Comic Sans MS" pitchFamily="66" charset="0"/>
              </a:rPr>
              <a:t>notice:</a:t>
            </a:r>
            <a:r>
              <a:rPr lang="en-US" sz="2000" dirty="0">
                <a:latin typeface="Comic Sans MS" pitchFamily="66" charset="0"/>
              </a:rPr>
              <a:t> </a:t>
            </a:r>
            <a:r>
              <a:rPr lang="en-US" sz="2000" dirty="0" err="1">
                <a:latin typeface="Comic Sans MS" pitchFamily="66" charset="0"/>
              </a:rPr>
              <a:t>w.l.o.g</a:t>
            </a:r>
            <a:r>
              <a:rPr lang="en-US" sz="2000" dirty="0">
                <a:latin typeface="Comic Sans MS" pitchFamily="66" charset="0"/>
              </a:rPr>
              <a:t>. we can assume no string </a:t>
            </a:r>
            <a:r>
              <a:rPr lang="en-US" sz="2000" dirty="0" err="1">
                <a:latin typeface="Comic Sans MS" pitchFamily="66" charset="0"/>
              </a:rPr>
              <a:t>s</a:t>
            </a:r>
            <a:r>
              <a:rPr lang="en-US" sz="2000" baseline="-25000" dirty="0" err="1">
                <a:latin typeface="Comic Sans MS" pitchFamily="66" charset="0"/>
              </a:rPr>
              <a:t>i</a:t>
            </a:r>
            <a:r>
              <a:rPr lang="en-US" sz="2000" dirty="0">
                <a:latin typeface="Comic Sans MS" pitchFamily="66" charset="0"/>
              </a:rPr>
              <a:t> is a substring of another </a:t>
            </a:r>
            <a:r>
              <a:rPr lang="en-US" sz="2000" dirty="0" err="1">
                <a:latin typeface="Comic Sans MS" pitchFamily="66" charset="0"/>
              </a:rPr>
              <a:t>s</a:t>
            </a:r>
            <a:r>
              <a:rPr lang="en-US" sz="2000" baseline="-25000" dirty="0" err="1">
                <a:latin typeface="Comic Sans MS" pitchFamily="66" charset="0"/>
              </a:rPr>
              <a:t>j</a:t>
            </a:r>
            <a:endParaRPr lang="it-IT" sz="2000" baseline="-25000" dirty="0">
              <a:latin typeface="Comic Sans MS" pitchFamily="66" charset="0"/>
            </a:endParaRPr>
          </a:p>
        </p:txBody>
      </p:sp>
      <p:sp>
        <p:nvSpPr>
          <p:cNvPr id="19" name="CasellaDiTesto 3">
            <a:extLst>
              <a:ext uri="{FF2B5EF4-FFF2-40B4-BE49-F238E27FC236}">
                <a16:creationId xmlns:a16="http://schemas.microsoft.com/office/drawing/2014/main" id="{DF2DBDDF-8A79-ADA5-1368-2AD2E575EB85}"/>
              </a:ext>
            </a:extLst>
          </p:cNvPr>
          <p:cNvSpPr txBox="1"/>
          <p:nvPr/>
        </p:nvSpPr>
        <p:spPr>
          <a:xfrm>
            <a:off x="467544" y="4181018"/>
            <a:ext cx="345638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S={</a:t>
            </a:r>
            <a:r>
              <a:rPr lang="en-US" sz="2000" dirty="0" err="1">
                <a:latin typeface="Comic Sans MS" pitchFamily="66" charset="0"/>
              </a:rPr>
              <a:t>abbc</a:t>
            </a:r>
            <a:r>
              <a:rPr lang="en-US" sz="2000" dirty="0">
                <a:latin typeface="Comic Sans MS" pitchFamily="66" charset="0"/>
              </a:rPr>
              <a:t>, </a:t>
            </a:r>
            <a:r>
              <a:rPr lang="en-US" sz="2000" dirty="0" err="1">
                <a:latin typeface="Comic Sans MS" pitchFamily="66" charset="0"/>
              </a:rPr>
              <a:t>cccaab</a:t>
            </a:r>
            <a:r>
              <a:rPr lang="en-US" sz="2000" dirty="0">
                <a:latin typeface="Comic Sans MS" pitchFamily="66" charset="0"/>
              </a:rPr>
              <a:t>, </a:t>
            </a:r>
            <a:r>
              <a:rPr lang="en-US" sz="2000" dirty="0" err="1">
                <a:latin typeface="Comic Sans MS" pitchFamily="66" charset="0"/>
              </a:rPr>
              <a:t>bccc</a:t>
            </a:r>
            <a:r>
              <a:rPr lang="en-US" sz="2000" dirty="0">
                <a:latin typeface="Comic Sans MS" pitchFamily="66" charset="0"/>
              </a:rPr>
              <a:t>}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21" name="CasellaDiTesto 3">
            <a:extLst>
              <a:ext uri="{FF2B5EF4-FFF2-40B4-BE49-F238E27FC236}">
                <a16:creationId xmlns:a16="http://schemas.microsoft.com/office/drawing/2014/main" id="{8FA92857-1807-9ED9-E1C6-DAFC800D18E0}"/>
              </a:ext>
            </a:extLst>
          </p:cNvPr>
          <p:cNvSpPr txBox="1"/>
          <p:nvPr/>
        </p:nvSpPr>
        <p:spPr>
          <a:xfrm>
            <a:off x="467544" y="4725144"/>
            <a:ext cx="662473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a solution of length 12:            </a:t>
            </a:r>
            <a:r>
              <a:rPr lang="en-US" sz="2000" dirty="0" err="1">
                <a:latin typeface="Comic Sans MS" pitchFamily="66" charset="0"/>
              </a:rPr>
              <a:t>abbcccaabccc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23" name="CasellaDiTesto 3">
            <a:extLst>
              <a:ext uri="{FF2B5EF4-FFF2-40B4-BE49-F238E27FC236}">
                <a16:creationId xmlns:a16="http://schemas.microsoft.com/office/drawing/2014/main" id="{0438FC6D-EEF1-44B5-C9E7-BC2202116BD6}"/>
              </a:ext>
            </a:extLst>
          </p:cNvPr>
          <p:cNvSpPr txBox="1"/>
          <p:nvPr/>
        </p:nvSpPr>
        <p:spPr>
          <a:xfrm>
            <a:off x="467544" y="5189130"/>
            <a:ext cx="662473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a better solution of length 9:  </a:t>
            </a:r>
            <a:r>
              <a:rPr lang="en-US" sz="2000" dirty="0" err="1">
                <a:latin typeface="Comic Sans MS" pitchFamily="66" charset="0"/>
              </a:rPr>
              <a:t>bcccaabbc</a:t>
            </a:r>
            <a:endParaRPr lang="it-IT" sz="2000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4106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9" grpId="0"/>
      <p:bldP spid="21" grpId="0"/>
      <p:bldP spid="23" grpId="0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C8A549D1-28D7-AC86-F5FD-C508D3766272}"/>
              </a:ext>
            </a:extLst>
          </p:cNvPr>
          <p:cNvSpPr txBox="1"/>
          <p:nvPr/>
        </p:nvSpPr>
        <p:spPr>
          <a:xfrm>
            <a:off x="35496" y="692696"/>
            <a:ext cx="9083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for </a:t>
            </a:r>
            <a:r>
              <a:rPr lang="en-US" sz="2000" dirty="0" err="1">
                <a:latin typeface="Comic Sans MS" pitchFamily="66" charset="0"/>
              </a:rPr>
              <a:t>s</a:t>
            </a:r>
            <a:r>
              <a:rPr lang="en-US" sz="2000" baseline="-25000" dirty="0" err="1">
                <a:latin typeface="Comic Sans MS" pitchFamily="66" charset="0"/>
              </a:rPr>
              <a:t>i</a:t>
            </a:r>
            <a:r>
              <a:rPr lang="en-US" sz="2000" dirty="0">
                <a:latin typeface="Comic Sans MS" pitchFamily="66" charset="0"/>
              </a:rPr>
              <a:t>, </a:t>
            </a:r>
            <a:r>
              <a:rPr lang="en-US" sz="2000" dirty="0" err="1">
                <a:latin typeface="Comic Sans MS" pitchFamily="66" charset="0"/>
              </a:rPr>
              <a:t>s</a:t>
            </a:r>
            <a:r>
              <a:rPr lang="en-US" sz="2000" baseline="-25000" dirty="0" err="1">
                <a:latin typeface="Comic Sans MS" pitchFamily="66" charset="0"/>
              </a:rPr>
              <a:t>j</a:t>
            </a:r>
            <a:r>
              <a:rPr lang="en-US" sz="2000" dirty="0">
                <a:latin typeface="Comic Sans MS" pitchFamily="66" charset="0"/>
              </a:rPr>
              <a:t> 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</a:t>
            </a:r>
            <a:r>
              <a:rPr lang="en-US" sz="2000" dirty="0">
                <a:latin typeface="Comic Sans MS" pitchFamily="66" charset="0"/>
              </a:rPr>
              <a:t>S, and k&gt;0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6" name="CasellaDiTesto 3">
            <a:extLst>
              <a:ext uri="{FF2B5EF4-FFF2-40B4-BE49-F238E27FC236}">
                <a16:creationId xmlns:a16="http://schemas.microsoft.com/office/drawing/2014/main" id="{5D43556C-0ACD-C98E-964C-88A678106392}"/>
              </a:ext>
            </a:extLst>
          </p:cNvPr>
          <p:cNvSpPr txBox="1"/>
          <p:nvPr/>
        </p:nvSpPr>
        <p:spPr>
          <a:xfrm>
            <a:off x="251520" y="1045604"/>
            <a:ext cx="885698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if the last k symbols of </a:t>
            </a:r>
            <a:r>
              <a:rPr lang="en-US" sz="2000" dirty="0" err="1">
                <a:latin typeface="Comic Sans MS" pitchFamily="66" charset="0"/>
              </a:rPr>
              <a:t>s</a:t>
            </a:r>
            <a:r>
              <a:rPr lang="en-US" sz="2000" baseline="-25000" dirty="0" err="1">
                <a:latin typeface="Comic Sans MS" pitchFamily="66" charset="0"/>
              </a:rPr>
              <a:t>i</a:t>
            </a:r>
            <a:r>
              <a:rPr lang="en-US" sz="2000" dirty="0">
                <a:latin typeface="Comic Sans MS" pitchFamily="66" charset="0"/>
              </a:rPr>
              <a:t> are the same as the first k symbols of </a:t>
            </a:r>
            <a:r>
              <a:rPr lang="en-US" sz="2000" dirty="0" err="1">
                <a:latin typeface="Comic Sans MS" pitchFamily="66" charset="0"/>
              </a:rPr>
              <a:t>s</a:t>
            </a:r>
            <a:r>
              <a:rPr lang="en-US" sz="2000" baseline="-25000" dirty="0" err="1">
                <a:latin typeface="Comic Sans MS" pitchFamily="66" charset="0"/>
              </a:rPr>
              <a:t>j</a:t>
            </a:r>
            <a:r>
              <a:rPr lang="en-US" sz="2000" dirty="0">
                <a:latin typeface="Comic Sans MS" pitchFamily="66" charset="0"/>
              </a:rPr>
              <a:t>,</a:t>
            </a:r>
            <a:br>
              <a:rPr lang="en-US" sz="2000" dirty="0">
                <a:latin typeface="Comic Sans MS" pitchFamily="66" charset="0"/>
              </a:rPr>
            </a:br>
            <a:r>
              <a:rPr lang="en-US" sz="2000" dirty="0">
                <a:latin typeface="Comic Sans MS" pitchFamily="66" charset="0"/>
              </a:rPr>
              <a:t>let 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</a:t>
            </a:r>
            <a:r>
              <a:rPr lang="en-US" sz="2000" baseline="-25000" dirty="0" err="1">
                <a:latin typeface="Comic Sans MS" pitchFamily="66" charset="0"/>
              </a:rPr>
              <a:t>ijk</a:t>
            </a:r>
            <a:r>
              <a:rPr lang="en-US" sz="2000" dirty="0">
                <a:latin typeface="Comic Sans MS" pitchFamily="66" charset="0"/>
              </a:rPr>
              <a:t> be the string obtained by overlapping those k positions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8" name="CasellaDiTesto 3">
            <a:extLst>
              <a:ext uri="{FF2B5EF4-FFF2-40B4-BE49-F238E27FC236}">
                <a16:creationId xmlns:a16="http://schemas.microsoft.com/office/drawing/2014/main" id="{7860E834-9F6F-61AF-F141-AA380CCCCBC5}"/>
              </a:ext>
            </a:extLst>
          </p:cNvPr>
          <p:cNvSpPr txBox="1"/>
          <p:nvPr/>
        </p:nvSpPr>
        <p:spPr>
          <a:xfrm>
            <a:off x="157878" y="3933056"/>
            <a:ext cx="881730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let M be the set of the strings 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</a:t>
            </a:r>
            <a:r>
              <a:rPr lang="en-US" sz="2000" baseline="-25000" dirty="0" err="1">
                <a:latin typeface="Comic Sans MS" pitchFamily="66" charset="0"/>
              </a:rPr>
              <a:t>ijk</a:t>
            </a:r>
            <a:r>
              <a:rPr lang="en-US" sz="2000" dirty="0">
                <a:latin typeface="Comic Sans MS" pitchFamily="66" charset="0"/>
              </a:rPr>
              <a:t> for all valid choices of </a:t>
            </a:r>
            <a:r>
              <a:rPr lang="en-US" sz="2000" dirty="0" err="1">
                <a:latin typeface="Comic Sans MS" pitchFamily="66" charset="0"/>
              </a:rPr>
              <a:t>i</a:t>
            </a:r>
            <a:r>
              <a:rPr lang="en-US" sz="2000" dirty="0">
                <a:latin typeface="Comic Sans MS" pitchFamily="66" charset="0"/>
              </a:rPr>
              <a:t>, j, k.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1" name="Sottotitolo 3">
            <a:extLst>
              <a:ext uri="{FF2B5EF4-FFF2-40B4-BE49-F238E27FC236}">
                <a16:creationId xmlns:a16="http://schemas.microsoft.com/office/drawing/2014/main" id="{BA4EACBC-C557-9984-0B12-C73DBB34CB26}"/>
              </a:ext>
            </a:extLst>
          </p:cNvPr>
          <p:cNvSpPr txBox="1">
            <a:spLocks/>
          </p:cNvSpPr>
          <p:nvPr/>
        </p:nvSpPr>
        <p:spPr>
          <a:xfrm>
            <a:off x="1637928" y="117632"/>
            <a:ext cx="5868144" cy="8640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en-US" sz="2400" dirty="0">
                <a:solidFill>
                  <a:srgbClr val="FF0000"/>
                </a:solidFill>
                <a:latin typeface="Comic Sans MS" pitchFamily="66" charset="0"/>
                <a:cs typeface="Times New Roman" pitchFamily="18" charset="0"/>
              </a:rPr>
              <a:t>reducing the problem to set cover</a:t>
            </a:r>
          </a:p>
        </p:txBody>
      </p:sp>
      <p:sp>
        <p:nvSpPr>
          <p:cNvPr id="12" name="CasellaDiTesto 3">
            <a:extLst>
              <a:ext uri="{FF2B5EF4-FFF2-40B4-BE49-F238E27FC236}">
                <a16:creationId xmlns:a16="http://schemas.microsoft.com/office/drawing/2014/main" id="{F67EC5B1-B199-7AC8-05EA-605C3053EA55}"/>
              </a:ext>
            </a:extLst>
          </p:cNvPr>
          <p:cNvSpPr txBox="1"/>
          <p:nvPr/>
        </p:nvSpPr>
        <p:spPr>
          <a:xfrm>
            <a:off x="42594" y="5284821"/>
            <a:ext cx="316125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the Set Cover instance:</a:t>
            </a:r>
            <a:endParaRPr lang="it-IT" sz="2000" baseline="-250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2" name="CasellaDiTesto 3">
            <a:extLst>
              <a:ext uri="{FF2B5EF4-FFF2-40B4-BE49-F238E27FC236}">
                <a16:creationId xmlns:a16="http://schemas.microsoft.com/office/drawing/2014/main" id="{0D6212C4-25F4-107C-9027-C98E4BD13D20}"/>
              </a:ext>
            </a:extLst>
          </p:cNvPr>
          <p:cNvSpPr txBox="1"/>
          <p:nvPr/>
        </p:nvSpPr>
        <p:spPr>
          <a:xfrm>
            <a:off x="157878" y="4377298"/>
            <a:ext cx="881730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for a given string 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</a:t>
            </a:r>
            <a:r>
              <a:rPr lang="en-US" sz="2000" dirty="0">
                <a:latin typeface="Comic Sans MS" pitchFamily="66" charset="0"/>
              </a:rPr>
              <a:t>, </a:t>
            </a:r>
            <a:br>
              <a:rPr lang="en-US" sz="2000" dirty="0">
                <a:latin typeface="Comic Sans MS" pitchFamily="66" charset="0"/>
              </a:rPr>
            </a:br>
            <a:r>
              <a:rPr lang="en-US" sz="2000" dirty="0">
                <a:latin typeface="Comic Sans MS" pitchFamily="66" charset="0"/>
              </a:rPr>
              <a:t>  let set(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)={</a:t>
            </a:r>
            <a:r>
              <a:rPr lang="en-US" sz="2000" dirty="0" err="1">
                <a:latin typeface="Comic Sans MS" pitchFamily="66" charset="0"/>
                <a:sym typeface="Symbol" panose="05050102010706020507" pitchFamily="18" charset="2"/>
              </a:rPr>
              <a:t>s</a:t>
            </a:r>
            <a:r>
              <a:rPr lang="en-US" sz="2000" dirty="0" err="1">
                <a:latin typeface="Comic Sans MS" pitchFamily="66" charset="0"/>
              </a:rPr>
              <a:t>S</a:t>
            </a:r>
            <a:r>
              <a:rPr lang="en-US" sz="2000" dirty="0">
                <a:latin typeface="Comic Sans MS" pitchFamily="66" charset="0"/>
              </a:rPr>
              <a:t> 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: s is a substring of }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3" name="CasellaDiTesto 3">
            <a:extLst>
              <a:ext uri="{FF2B5EF4-FFF2-40B4-BE49-F238E27FC236}">
                <a16:creationId xmlns:a16="http://schemas.microsoft.com/office/drawing/2014/main" id="{92CF328D-F496-4354-3AA3-E8FFAE3DEF93}"/>
              </a:ext>
            </a:extLst>
          </p:cNvPr>
          <p:cNvSpPr txBox="1"/>
          <p:nvPr/>
        </p:nvSpPr>
        <p:spPr>
          <a:xfrm>
            <a:off x="250420" y="5733256"/>
            <a:ext cx="881730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Tx/>
              <a:buChar char="-"/>
            </a:pPr>
            <a:r>
              <a:rPr lang="en-US" sz="2000" dirty="0">
                <a:latin typeface="Comic Sans MS" pitchFamily="66" charset="0"/>
              </a:rPr>
              <a:t>the set of objects is S</a:t>
            </a:r>
          </a:p>
          <a:p>
            <a:pPr marL="342900" indent="-342900">
              <a:buFontTx/>
              <a:buChar char="-"/>
            </a:pPr>
            <a:r>
              <a:rPr lang="en-US" sz="2000" dirty="0">
                <a:latin typeface="Comic Sans MS" pitchFamily="66" charset="0"/>
              </a:rPr>
              <a:t>collection of subsets: we have set(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) </a:t>
            </a:r>
            <a:r>
              <a:rPr lang="en-US" sz="2000" dirty="0">
                <a:latin typeface="Comic Sans MS" pitchFamily="66" charset="0"/>
              </a:rPr>
              <a:t>for each 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 </a:t>
            </a:r>
            <a:r>
              <a:rPr lang="en-US" sz="2000" dirty="0">
                <a:latin typeface="Comic Sans MS" pitchFamily="66" charset="0"/>
              </a:rPr>
              <a:t>S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M</a:t>
            </a:r>
            <a:r>
              <a:rPr lang="en-US" sz="2000" dirty="0">
                <a:latin typeface="Comic Sans MS" pitchFamily="66" charset="0"/>
              </a:rPr>
              <a:t> of cost |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</a:t>
            </a:r>
            <a:r>
              <a:rPr lang="en-US" sz="2000" dirty="0">
                <a:latin typeface="Comic Sans MS" pitchFamily="66" charset="0"/>
              </a:rPr>
              <a:t>|</a:t>
            </a:r>
            <a:endParaRPr lang="it-IT" sz="2000" dirty="0">
              <a:latin typeface="Comic Sans MS" pitchFamily="66" charset="0"/>
            </a:endParaRP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1BD6EE2B-47FB-174F-CA38-FE0213A0950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66185" y="1923325"/>
            <a:ext cx="5038063" cy="17937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17659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8" grpId="0"/>
      <p:bldP spid="12" grpId="0"/>
      <p:bldP spid="2" grpId="0"/>
      <p:bldP spid="3" grpId="0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2FEFDA87-3466-E825-9084-981CC2578B8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504" y="116632"/>
            <a:ext cx="8787986" cy="2420129"/>
          </a:xfrm>
          <a:prstGeom prst="rect">
            <a:avLst/>
          </a:prstGeom>
        </p:spPr>
      </p:pic>
      <p:sp>
        <p:nvSpPr>
          <p:cNvPr id="6" name="CasellaDiTesto 3">
            <a:extLst>
              <a:ext uri="{FF2B5EF4-FFF2-40B4-BE49-F238E27FC236}">
                <a16:creationId xmlns:a16="http://schemas.microsoft.com/office/drawing/2014/main" id="{E3CAD3DB-D1DE-23DD-BEB0-28E272C655AD}"/>
              </a:ext>
            </a:extLst>
          </p:cNvPr>
          <p:cNvSpPr txBox="1"/>
          <p:nvPr/>
        </p:nvSpPr>
        <p:spPr>
          <a:xfrm>
            <a:off x="24554" y="2636912"/>
            <a:ext cx="908395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Theorem</a:t>
            </a:r>
          </a:p>
          <a:p>
            <a:r>
              <a:rPr lang="en-US" sz="2000" dirty="0">
                <a:latin typeface="Comic Sans MS" pitchFamily="66" charset="0"/>
              </a:rPr>
              <a:t>The above algorithm is a 2H</a:t>
            </a:r>
            <a:r>
              <a:rPr lang="en-US" sz="2000" baseline="-25000" dirty="0">
                <a:latin typeface="Comic Sans MS" pitchFamily="66" charset="0"/>
              </a:rPr>
              <a:t>n</a:t>
            </a:r>
            <a:r>
              <a:rPr lang="en-US" sz="2000" dirty="0">
                <a:latin typeface="Comic Sans MS" pitchFamily="66" charset="0"/>
              </a:rPr>
              <a:t>-approximation algorithm for the shortest superstring problem. 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7" name="CasellaDiTesto 3">
            <a:extLst>
              <a:ext uri="{FF2B5EF4-FFF2-40B4-BE49-F238E27FC236}">
                <a16:creationId xmlns:a16="http://schemas.microsoft.com/office/drawing/2014/main" id="{E2B029C8-C3AA-CA10-887C-499ECDB7A5D5}"/>
              </a:ext>
            </a:extLst>
          </p:cNvPr>
          <p:cNvSpPr txBox="1"/>
          <p:nvPr/>
        </p:nvSpPr>
        <p:spPr>
          <a:xfrm>
            <a:off x="24554" y="3645024"/>
            <a:ext cx="9083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proof</a:t>
            </a:r>
          </a:p>
        </p:txBody>
      </p:sp>
      <p:sp>
        <p:nvSpPr>
          <p:cNvPr id="8" name="CasellaDiTesto 3">
            <a:extLst>
              <a:ext uri="{FF2B5EF4-FFF2-40B4-BE49-F238E27FC236}">
                <a16:creationId xmlns:a16="http://schemas.microsoft.com/office/drawing/2014/main" id="{B597F546-5421-4434-22AF-311CF95BF768}"/>
              </a:ext>
            </a:extLst>
          </p:cNvPr>
          <p:cNvSpPr txBox="1"/>
          <p:nvPr/>
        </p:nvSpPr>
        <p:spPr>
          <a:xfrm>
            <a:off x="107504" y="4077072"/>
            <a:ext cx="892899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since we have computed a set cover, every </a:t>
            </a:r>
            <a:r>
              <a:rPr lang="en-US" sz="2000" dirty="0" err="1">
                <a:latin typeface="Comic Sans MS" pitchFamily="66" charset="0"/>
                <a:sym typeface="Symbol" panose="05050102010706020507" pitchFamily="18" charset="2"/>
              </a:rPr>
              <a:t>s</a:t>
            </a:r>
            <a:r>
              <a:rPr lang="en-US" sz="2000" dirty="0" err="1">
                <a:latin typeface="Comic Sans MS" pitchFamily="66" charset="0"/>
              </a:rPr>
              <a:t>S</a:t>
            </a:r>
            <a:r>
              <a:rPr lang="en-US" sz="2000" dirty="0">
                <a:latin typeface="Comic Sans MS" pitchFamily="66" charset="0"/>
              </a:rPr>
              <a:t> is a substring of some 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</a:t>
            </a:r>
            <a:r>
              <a:rPr lang="en-US" sz="2000" baseline="-25000" dirty="0">
                <a:latin typeface="Comic Sans MS" pitchFamily="66" charset="0"/>
                <a:sym typeface="Symbol" panose="05050102010706020507" pitchFamily="18" charset="2"/>
              </a:rPr>
              <a:t>j</a:t>
            </a:r>
            <a:r>
              <a:rPr lang="en-US" sz="2000" dirty="0">
                <a:latin typeface="Comic Sans MS" pitchFamily="66" charset="0"/>
              </a:rPr>
              <a:t>   </a:t>
            </a:r>
          </a:p>
        </p:txBody>
      </p:sp>
      <p:sp>
        <p:nvSpPr>
          <p:cNvPr id="9" name="Arrow: Right 8">
            <a:extLst>
              <a:ext uri="{FF2B5EF4-FFF2-40B4-BE49-F238E27FC236}">
                <a16:creationId xmlns:a16="http://schemas.microsoft.com/office/drawing/2014/main" id="{A9867DBA-2209-17E0-B64E-0565D014839B}"/>
              </a:ext>
            </a:extLst>
          </p:cNvPr>
          <p:cNvSpPr/>
          <p:nvPr/>
        </p:nvSpPr>
        <p:spPr>
          <a:xfrm>
            <a:off x="323528" y="4581128"/>
            <a:ext cx="504056" cy="328102"/>
          </a:xfrm>
          <a:prstGeom prst="rightArrow">
            <a:avLst/>
          </a:prstGeom>
          <a:solidFill>
            <a:srgbClr val="33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CasellaDiTesto 3">
            <a:extLst>
              <a:ext uri="{FF2B5EF4-FFF2-40B4-BE49-F238E27FC236}">
                <a16:creationId xmlns:a16="http://schemas.microsoft.com/office/drawing/2014/main" id="{56918544-D692-5F4A-8E4D-3018B808C490}"/>
              </a:ext>
            </a:extLst>
          </p:cNvPr>
          <p:cNvSpPr txBox="1"/>
          <p:nvPr/>
        </p:nvSpPr>
        <p:spPr>
          <a:xfrm>
            <a:off x="971600" y="4545124"/>
            <a:ext cx="755786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the computed string is a feasible superstring</a:t>
            </a:r>
          </a:p>
        </p:txBody>
      </p:sp>
      <p:sp>
        <p:nvSpPr>
          <p:cNvPr id="11" name="CasellaDiTesto 3">
            <a:extLst>
              <a:ext uri="{FF2B5EF4-FFF2-40B4-BE49-F238E27FC236}">
                <a16:creationId xmlns:a16="http://schemas.microsoft.com/office/drawing/2014/main" id="{558FFA8A-2E52-FCDF-C66F-9A5822B635F4}"/>
              </a:ext>
            </a:extLst>
          </p:cNvPr>
          <p:cNvSpPr txBox="1"/>
          <p:nvPr/>
        </p:nvSpPr>
        <p:spPr>
          <a:xfrm>
            <a:off x="102033" y="5045748"/>
            <a:ext cx="892899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OPT: the value of the optimal solution for the shortest superstring </a:t>
            </a:r>
          </a:p>
          <a:p>
            <a:r>
              <a:rPr lang="en-US" sz="2000" dirty="0">
                <a:latin typeface="Comic Sans MS" pitchFamily="66" charset="0"/>
              </a:rPr>
              <a:t>OPT</a:t>
            </a:r>
            <a:r>
              <a:rPr lang="en-US" sz="2000" baseline="-25000" dirty="0">
                <a:latin typeface="Comic Sans MS" pitchFamily="66" charset="0"/>
              </a:rPr>
              <a:t>SC</a:t>
            </a:r>
            <a:r>
              <a:rPr lang="en-US" sz="2000" dirty="0">
                <a:latin typeface="Comic Sans MS" pitchFamily="66" charset="0"/>
              </a:rPr>
              <a:t>: the value of the optimal solution for the SC instance</a:t>
            </a:r>
          </a:p>
        </p:txBody>
      </p:sp>
      <p:sp>
        <p:nvSpPr>
          <p:cNvPr id="12" name="CasellaDiTesto 3">
            <a:extLst>
              <a:ext uri="{FF2B5EF4-FFF2-40B4-BE49-F238E27FC236}">
                <a16:creationId xmlns:a16="http://schemas.microsoft.com/office/drawing/2014/main" id="{067E3066-2511-6B15-ABBD-1FC2C145AE61}"/>
              </a:ext>
            </a:extLst>
          </p:cNvPr>
          <p:cNvSpPr txBox="1"/>
          <p:nvPr/>
        </p:nvSpPr>
        <p:spPr>
          <a:xfrm>
            <a:off x="102033" y="5890152"/>
            <a:ext cx="317382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claim: </a:t>
            </a:r>
            <a:r>
              <a:rPr lang="en-US" sz="2000" dirty="0">
                <a:latin typeface="Comic Sans MS" pitchFamily="66" charset="0"/>
              </a:rPr>
              <a:t>OPT</a:t>
            </a:r>
            <a:r>
              <a:rPr lang="en-US" sz="2000" baseline="-25000" dirty="0">
                <a:latin typeface="Comic Sans MS" pitchFamily="66" charset="0"/>
              </a:rPr>
              <a:t>SC</a:t>
            </a:r>
            <a:r>
              <a:rPr lang="en-US" sz="2000" dirty="0">
                <a:latin typeface="Comic Sans MS" pitchFamily="66" charset="0"/>
              </a:rPr>
              <a:t> 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 2 OPT.</a:t>
            </a:r>
            <a:endParaRPr lang="en-US" sz="2000" dirty="0">
              <a:latin typeface="Comic Sans MS" pitchFamily="66" charset="0"/>
            </a:endParaRPr>
          </a:p>
        </p:txBody>
      </p:sp>
      <p:sp>
        <p:nvSpPr>
          <p:cNvPr id="13" name="Arrow: Right 12">
            <a:extLst>
              <a:ext uri="{FF2B5EF4-FFF2-40B4-BE49-F238E27FC236}">
                <a16:creationId xmlns:a16="http://schemas.microsoft.com/office/drawing/2014/main" id="{29E701B7-85B0-1401-5BCA-9B843A2B4F8D}"/>
              </a:ext>
            </a:extLst>
          </p:cNvPr>
          <p:cNvSpPr/>
          <p:nvPr/>
        </p:nvSpPr>
        <p:spPr>
          <a:xfrm>
            <a:off x="323528" y="6407302"/>
            <a:ext cx="504056" cy="328102"/>
          </a:xfrm>
          <a:prstGeom prst="rightArrow">
            <a:avLst/>
          </a:prstGeom>
          <a:solidFill>
            <a:srgbClr val="33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CasellaDiTesto 3">
            <a:extLst>
              <a:ext uri="{FF2B5EF4-FFF2-40B4-BE49-F238E27FC236}">
                <a16:creationId xmlns:a16="http://schemas.microsoft.com/office/drawing/2014/main" id="{C74E54A5-3B36-FD32-34A5-9A69D28AD0EA}"/>
              </a:ext>
            </a:extLst>
          </p:cNvPr>
          <p:cNvSpPr txBox="1"/>
          <p:nvPr/>
        </p:nvSpPr>
        <p:spPr>
          <a:xfrm>
            <a:off x="971600" y="6388337"/>
            <a:ext cx="755786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the computed string has length 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 </a:t>
            </a:r>
            <a:r>
              <a:rPr lang="en-US" sz="2000" dirty="0" err="1">
                <a:latin typeface="Comic Sans MS" pitchFamily="66" charset="0"/>
                <a:sym typeface="Symbol" panose="05050102010706020507" pitchFamily="18" charset="2"/>
              </a:rPr>
              <a:t>H</a:t>
            </a:r>
            <a:r>
              <a:rPr lang="en-US" sz="2000" baseline="-25000" dirty="0" err="1">
                <a:latin typeface="Comic Sans MS" pitchFamily="66" charset="0"/>
                <a:sym typeface="Symbol" panose="05050102010706020507" pitchFamily="18" charset="2"/>
              </a:rPr>
              <a:t>n</a:t>
            </a:r>
            <a:r>
              <a:rPr lang="en-US" sz="2000" baseline="-25000" dirty="0">
                <a:latin typeface="Comic Sans MS" pitchFamily="66" charset="0"/>
                <a:sym typeface="Symbol" panose="05050102010706020507" pitchFamily="18" charset="2"/>
              </a:rPr>
              <a:t> </a:t>
            </a:r>
            <a:r>
              <a:rPr lang="en-US" sz="2000" dirty="0">
                <a:latin typeface="Comic Sans MS" pitchFamily="66" charset="0"/>
              </a:rPr>
              <a:t>OPT</a:t>
            </a:r>
            <a:r>
              <a:rPr lang="en-US" sz="2000" baseline="-25000" dirty="0">
                <a:latin typeface="Comic Sans MS" pitchFamily="66" charset="0"/>
              </a:rPr>
              <a:t>SC</a:t>
            </a:r>
            <a:r>
              <a:rPr lang="en-US" sz="2000" dirty="0">
                <a:latin typeface="Comic Sans MS" pitchFamily="66" charset="0"/>
              </a:rPr>
              <a:t> 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 2H</a:t>
            </a:r>
            <a:r>
              <a:rPr lang="en-US" sz="2000" baseline="-25000" dirty="0">
                <a:latin typeface="Comic Sans MS" pitchFamily="66" charset="0"/>
                <a:sym typeface="Symbol" panose="05050102010706020507" pitchFamily="18" charset="2"/>
              </a:rPr>
              <a:t>n 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OPT</a:t>
            </a:r>
            <a:endParaRPr lang="en-US" sz="2000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52600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 animBg="1"/>
      <p:bldP spid="10" grpId="0"/>
      <p:bldP spid="11" grpId="0"/>
      <p:bldP spid="12" grpId="0"/>
      <p:bldP spid="13" grpId="0" animBg="1"/>
      <p:bldP spid="14" grpId="0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FE81BB6D-CAE0-4B1A-AB71-9F7C82F79087}"/>
              </a:ext>
            </a:extLst>
          </p:cNvPr>
          <p:cNvSpPr txBox="1"/>
          <p:nvPr/>
        </p:nvSpPr>
        <p:spPr>
          <a:xfrm>
            <a:off x="107504" y="44624"/>
            <a:ext cx="892899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Let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s</a:t>
            </a:r>
            <a:r>
              <a:rPr lang="en-US" sz="2000" dirty="0">
                <a:latin typeface="Comic Sans MS" pitchFamily="66" charset="0"/>
              </a:rPr>
              <a:t> be the optimal superstring of length OPT</a:t>
            </a:r>
          </a:p>
        </p:txBody>
      </p:sp>
      <p:sp>
        <p:nvSpPr>
          <p:cNvPr id="5" name="CasellaDiTesto 3">
            <a:extLst>
              <a:ext uri="{FF2B5EF4-FFF2-40B4-BE49-F238E27FC236}">
                <a16:creationId xmlns:a16="http://schemas.microsoft.com/office/drawing/2014/main" id="{B8FDBA1A-9DB0-3FD3-E17F-01B339D60B84}"/>
              </a:ext>
            </a:extLst>
          </p:cNvPr>
          <p:cNvSpPr txBox="1"/>
          <p:nvPr/>
        </p:nvSpPr>
        <p:spPr>
          <a:xfrm>
            <a:off x="115414" y="548680"/>
            <a:ext cx="892899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we show there is a feasible SC of cost at most 2 OPT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429CCB5A-5118-8197-C16A-00A8427BECD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496" y="980728"/>
            <a:ext cx="7527888" cy="4389003"/>
          </a:xfrm>
          <a:prstGeom prst="rect">
            <a:avLst/>
          </a:prstGeom>
        </p:spPr>
      </p:pic>
      <p:sp>
        <p:nvSpPr>
          <p:cNvPr id="8" name="CasellaDiTesto 3">
            <a:extLst>
              <a:ext uri="{FF2B5EF4-FFF2-40B4-BE49-F238E27FC236}">
                <a16:creationId xmlns:a16="http://schemas.microsoft.com/office/drawing/2014/main" id="{2012F389-4E76-79A1-8F58-7967922C7869}"/>
              </a:ext>
            </a:extLst>
          </p:cNvPr>
          <p:cNvSpPr txBox="1"/>
          <p:nvPr/>
        </p:nvSpPr>
        <p:spPr>
          <a:xfrm>
            <a:off x="6643564" y="980728"/>
            <a:ext cx="246494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Comic Sans MS" pitchFamily="66" charset="0"/>
              </a:rPr>
              <a:t>leftmost occurrences (in s) of the n strings of S</a:t>
            </a:r>
          </a:p>
        </p:txBody>
      </p:sp>
      <p:sp>
        <p:nvSpPr>
          <p:cNvPr id="9" name="CasellaDiTesto 3">
            <a:extLst>
              <a:ext uri="{FF2B5EF4-FFF2-40B4-BE49-F238E27FC236}">
                <a16:creationId xmlns:a16="http://schemas.microsoft.com/office/drawing/2014/main" id="{A93DB83B-BCE2-FA8E-9187-A89F5582C223}"/>
              </a:ext>
            </a:extLst>
          </p:cNvPr>
          <p:cNvSpPr txBox="1"/>
          <p:nvPr/>
        </p:nvSpPr>
        <p:spPr>
          <a:xfrm>
            <a:off x="7164288" y="2117755"/>
            <a:ext cx="1872208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Comic Sans MS" pitchFamily="66" charset="0"/>
              </a:rPr>
              <a:t>since there is no string that is substring of another: they start and then end at distinct places in </a:t>
            </a:r>
            <a:r>
              <a:rPr lang="en-US" dirty="0">
                <a:solidFill>
                  <a:srgbClr val="3366FF"/>
                </a:solidFill>
                <a:latin typeface="Comic Sans MS" pitchFamily="66" charset="0"/>
              </a:rPr>
              <a:t>s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29BD111E-9449-B44F-6C44-692D936D3696}"/>
              </a:ext>
            </a:extLst>
          </p:cNvPr>
          <p:cNvCxnSpPr>
            <a:cxnSpLocks/>
            <a:endCxn id="8" idx="1"/>
          </p:cNvCxnSpPr>
          <p:nvPr/>
        </p:nvCxnSpPr>
        <p:spPr>
          <a:xfrm flipV="1">
            <a:off x="4572000" y="1442393"/>
            <a:ext cx="2071564" cy="1264201"/>
          </a:xfrm>
          <a:prstGeom prst="line">
            <a:avLst/>
          </a:prstGeom>
          <a:ln>
            <a:solidFill>
              <a:srgbClr val="33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CasellaDiTesto 3">
            <a:extLst>
              <a:ext uri="{FF2B5EF4-FFF2-40B4-BE49-F238E27FC236}">
                <a16:creationId xmlns:a16="http://schemas.microsoft.com/office/drawing/2014/main" id="{AAD595E6-6218-1CCB-FC80-8C369F8F72D1}"/>
              </a:ext>
            </a:extLst>
          </p:cNvPr>
          <p:cNvSpPr txBox="1"/>
          <p:nvPr/>
        </p:nvSpPr>
        <p:spPr>
          <a:xfrm>
            <a:off x="100810" y="5229200"/>
            <a:ext cx="547930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all the sets set(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</a:t>
            </a:r>
            <a:r>
              <a:rPr lang="en-US" sz="2000" baseline="-25000" dirty="0" err="1">
                <a:latin typeface="Comic Sans MS" pitchFamily="66" charset="0"/>
                <a:sym typeface="Symbol" panose="05050102010706020507" pitchFamily="18" charset="2"/>
              </a:rPr>
              <a:t>i</a:t>
            </a:r>
            <a:r>
              <a:rPr lang="en-US" sz="2000" dirty="0">
                <a:latin typeface="Comic Sans MS" pitchFamily="66" charset="0"/>
              </a:rPr>
              <a:t>) is a feasible SC of cost </a:t>
            </a:r>
          </a:p>
        </p:txBody>
      </p:sp>
      <p:sp>
        <p:nvSpPr>
          <p:cNvPr id="17" name="CasellaDiTesto 3">
            <a:extLst>
              <a:ext uri="{FF2B5EF4-FFF2-40B4-BE49-F238E27FC236}">
                <a16:creationId xmlns:a16="http://schemas.microsoft.com/office/drawing/2014/main" id="{9BA87BB9-B28B-B207-9283-E258026824ED}"/>
              </a:ext>
            </a:extLst>
          </p:cNvPr>
          <p:cNvSpPr txBox="1"/>
          <p:nvPr/>
        </p:nvSpPr>
        <p:spPr>
          <a:xfrm>
            <a:off x="100810" y="5705670"/>
            <a:ext cx="547930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  <a:latin typeface="Comic Sans MS" pitchFamily="66" charset="0"/>
              </a:rPr>
              <a:t>notice: 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</a:t>
            </a:r>
            <a:r>
              <a:rPr lang="en-US" sz="2000" baseline="-25000" dirty="0" err="1">
                <a:latin typeface="Comic Sans MS" pitchFamily="66" charset="0"/>
                <a:sym typeface="Symbol" panose="05050102010706020507" pitchFamily="18" charset="2"/>
              </a:rPr>
              <a:t>i</a:t>
            </a:r>
            <a:r>
              <a:rPr lang="en-US" sz="2000" baseline="-25000" dirty="0">
                <a:latin typeface="Comic Sans MS" pitchFamily="66" charset="0"/>
                <a:sym typeface="Symbol" panose="05050102010706020507" pitchFamily="18" charset="2"/>
              </a:rPr>
              <a:t> </a:t>
            </a:r>
            <a:r>
              <a:rPr lang="en-US" sz="2000" dirty="0">
                <a:latin typeface="Comic Sans MS" pitchFamily="66" charset="0"/>
              </a:rPr>
              <a:t>and 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</a:t>
            </a:r>
            <a:r>
              <a:rPr lang="en-US" sz="2000" baseline="-25000" dirty="0">
                <a:latin typeface="Comic Sans MS" pitchFamily="66" charset="0"/>
                <a:sym typeface="Symbol" panose="05050102010706020507" pitchFamily="18" charset="2"/>
              </a:rPr>
              <a:t>i+2</a:t>
            </a:r>
            <a:r>
              <a:rPr lang="en-US" sz="2000" dirty="0">
                <a:latin typeface="Comic Sans MS" pitchFamily="66" charset="0"/>
              </a:rPr>
              <a:t> do not overlap </a:t>
            </a:r>
          </a:p>
        </p:txBody>
      </p:sp>
      <p:sp>
        <p:nvSpPr>
          <p:cNvPr id="18" name="Arrow: Right 17">
            <a:extLst>
              <a:ext uri="{FF2B5EF4-FFF2-40B4-BE49-F238E27FC236}">
                <a16:creationId xmlns:a16="http://schemas.microsoft.com/office/drawing/2014/main" id="{72E4B003-9168-AE48-6F22-AEF1949D8DA8}"/>
              </a:ext>
            </a:extLst>
          </p:cNvPr>
          <p:cNvSpPr/>
          <p:nvPr/>
        </p:nvSpPr>
        <p:spPr>
          <a:xfrm>
            <a:off x="611560" y="6241014"/>
            <a:ext cx="504056" cy="328102"/>
          </a:xfrm>
          <a:prstGeom prst="rightArrow">
            <a:avLst/>
          </a:prstGeom>
          <a:solidFill>
            <a:srgbClr val="33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CasellaDiTesto 3">
            <a:extLst>
              <a:ext uri="{FF2B5EF4-FFF2-40B4-BE49-F238E27FC236}">
                <a16:creationId xmlns:a16="http://schemas.microsoft.com/office/drawing/2014/main" id="{1AC0028B-D66E-0B02-4814-F840C7DDD2E4}"/>
              </a:ext>
            </a:extLst>
          </p:cNvPr>
          <p:cNvSpPr txBox="1"/>
          <p:nvPr/>
        </p:nvSpPr>
        <p:spPr>
          <a:xfrm>
            <a:off x="3118147" y="6230924"/>
            <a:ext cx="352541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  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 2 |s|  2 OPT</a:t>
            </a:r>
            <a:endParaRPr lang="en-US" sz="2000" dirty="0">
              <a:latin typeface="Comic Sans MS" pitchFamily="66" charset="0"/>
            </a:endParaRPr>
          </a:p>
        </p:txBody>
      </p:sp>
      <p:sp>
        <p:nvSpPr>
          <p:cNvPr id="20" name="CasellaDiTesto 3">
            <a:extLst>
              <a:ext uri="{FF2B5EF4-FFF2-40B4-BE49-F238E27FC236}">
                <a16:creationId xmlns:a16="http://schemas.microsoft.com/office/drawing/2014/main" id="{7C42F312-7BFD-87AD-23E3-E73BB694577F}"/>
              </a:ext>
            </a:extLst>
          </p:cNvPr>
          <p:cNvSpPr txBox="1"/>
          <p:nvPr/>
        </p:nvSpPr>
        <p:spPr>
          <a:xfrm>
            <a:off x="5223018" y="5054447"/>
            <a:ext cx="50405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latin typeface="Comic Sans MS" pitchFamily="66" charset="0"/>
                <a:sym typeface="Symbol" panose="05050102010706020507" pitchFamily="18" charset="2"/>
              </a:rPr>
              <a:t></a:t>
            </a:r>
            <a:endParaRPr lang="it-IT" sz="2400" dirty="0">
              <a:latin typeface="Comic Sans MS" pitchFamily="66" charset="0"/>
            </a:endParaRPr>
          </a:p>
        </p:txBody>
      </p:sp>
      <p:sp>
        <p:nvSpPr>
          <p:cNvPr id="21" name="CasellaDiTesto 3">
            <a:extLst>
              <a:ext uri="{FF2B5EF4-FFF2-40B4-BE49-F238E27FC236}">
                <a16:creationId xmlns:a16="http://schemas.microsoft.com/office/drawing/2014/main" id="{9A98C233-5512-0FAA-8585-7DCCDC924625}"/>
              </a:ext>
            </a:extLst>
          </p:cNvPr>
          <p:cNvSpPr txBox="1"/>
          <p:nvPr/>
        </p:nvSpPr>
        <p:spPr>
          <a:xfrm>
            <a:off x="5299682" y="5531628"/>
            <a:ext cx="2291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>
                <a:latin typeface="Comic Sans MS" pitchFamily="66" charset="0"/>
                <a:sym typeface="Symbol" panose="05050102010706020507" pitchFamily="18" charset="2"/>
              </a:rPr>
              <a:t>i</a:t>
            </a:r>
            <a:endParaRPr lang="it-IT" dirty="0">
              <a:latin typeface="Comic Sans MS" pitchFamily="66" charset="0"/>
            </a:endParaRPr>
          </a:p>
        </p:txBody>
      </p:sp>
      <p:sp>
        <p:nvSpPr>
          <p:cNvPr id="22" name="CasellaDiTesto 3">
            <a:extLst>
              <a:ext uri="{FF2B5EF4-FFF2-40B4-BE49-F238E27FC236}">
                <a16:creationId xmlns:a16="http://schemas.microsoft.com/office/drawing/2014/main" id="{F7769A98-C7CC-86F7-7C3A-89597B7534E2}"/>
              </a:ext>
            </a:extLst>
          </p:cNvPr>
          <p:cNvSpPr txBox="1"/>
          <p:nvPr/>
        </p:nvSpPr>
        <p:spPr>
          <a:xfrm>
            <a:off x="5528797" y="5215552"/>
            <a:ext cx="63498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  <a:cs typeface="MV Boli" panose="02000500030200090000" pitchFamily="2" charset="0"/>
                <a:sym typeface="Symbol" panose="05050102010706020507" pitchFamily="18" charset="2"/>
              </a:rPr>
              <a:t>|</a:t>
            </a:r>
            <a:r>
              <a:rPr lang="en-US" sz="2000" baseline="-25000" dirty="0" err="1">
                <a:latin typeface="Comic Sans MS" pitchFamily="66" charset="0"/>
                <a:cs typeface="MV Boli" panose="02000500030200090000" pitchFamily="2" charset="0"/>
              </a:rPr>
              <a:t>i</a:t>
            </a:r>
            <a:r>
              <a:rPr lang="en-US" sz="2000" dirty="0">
                <a:latin typeface="Comic Sans MS" pitchFamily="66" charset="0"/>
                <a:cs typeface="MV Boli" panose="02000500030200090000" pitchFamily="2" charset="0"/>
              </a:rPr>
              <a:t>|</a:t>
            </a:r>
            <a:endParaRPr lang="it-IT" sz="2000" baseline="-25000" dirty="0">
              <a:latin typeface="Comic Sans MS" pitchFamily="66" charset="0"/>
            </a:endParaRPr>
          </a:p>
        </p:txBody>
      </p:sp>
      <p:sp>
        <p:nvSpPr>
          <p:cNvPr id="23" name="CasellaDiTesto 3">
            <a:extLst>
              <a:ext uri="{FF2B5EF4-FFF2-40B4-BE49-F238E27FC236}">
                <a16:creationId xmlns:a16="http://schemas.microsoft.com/office/drawing/2014/main" id="{C3AFD18D-128A-C996-7914-6C62F3141F13}"/>
              </a:ext>
            </a:extLst>
          </p:cNvPr>
          <p:cNvSpPr txBox="1"/>
          <p:nvPr/>
        </p:nvSpPr>
        <p:spPr>
          <a:xfrm>
            <a:off x="2506588" y="6043905"/>
            <a:ext cx="50405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latin typeface="Comic Sans MS" pitchFamily="66" charset="0"/>
                <a:sym typeface="Symbol" panose="05050102010706020507" pitchFamily="18" charset="2"/>
              </a:rPr>
              <a:t></a:t>
            </a:r>
            <a:endParaRPr lang="it-IT" sz="2400" dirty="0">
              <a:latin typeface="Comic Sans MS" pitchFamily="66" charset="0"/>
            </a:endParaRPr>
          </a:p>
        </p:txBody>
      </p:sp>
      <p:sp>
        <p:nvSpPr>
          <p:cNvPr id="24" name="CasellaDiTesto 3">
            <a:extLst>
              <a:ext uri="{FF2B5EF4-FFF2-40B4-BE49-F238E27FC236}">
                <a16:creationId xmlns:a16="http://schemas.microsoft.com/office/drawing/2014/main" id="{D368B197-056C-1D30-D523-E5D857A2285A}"/>
              </a:ext>
            </a:extLst>
          </p:cNvPr>
          <p:cNvSpPr txBox="1"/>
          <p:nvPr/>
        </p:nvSpPr>
        <p:spPr>
          <a:xfrm>
            <a:off x="2583252" y="6521086"/>
            <a:ext cx="2291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>
                <a:latin typeface="Comic Sans MS" pitchFamily="66" charset="0"/>
                <a:sym typeface="Symbol" panose="05050102010706020507" pitchFamily="18" charset="2"/>
              </a:rPr>
              <a:t>i</a:t>
            </a:r>
            <a:endParaRPr lang="it-IT" dirty="0">
              <a:latin typeface="Comic Sans MS" pitchFamily="66" charset="0"/>
            </a:endParaRPr>
          </a:p>
        </p:txBody>
      </p:sp>
      <p:sp>
        <p:nvSpPr>
          <p:cNvPr id="25" name="CasellaDiTesto 3">
            <a:extLst>
              <a:ext uri="{FF2B5EF4-FFF2-40B4-BE49-F238E27FC236}">
                <a16:creationId xmlns:a16="http://schemas.microsoft.com/office/drawing/2014/main" id="{910BD913-C3E7-D958-46C5-F9CD344E2545}"/>
              </a:ext>
            </a:extLst>
          </p:cNvPr>
          <p:cNvSpPr txBox="1"/>
          <p:nvPr/>
        </p:nvSpPr>
        <p:spPr>
          <a:xfrm>
            <a:off x="2812367" y="6205010"/>
            <a:ext cx="63498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  <a:cs typeface="MV Boli" panose="02000500030200090000" pitchFamily="2" charset="0"/>
                <a:sym typeface="Symbol" panose="05050102010706020507" pitchFamily="18" charset="2"/>
              </a:rPr>
              <a:t>|</a:t>
            </a:r>
            <a:r>
              <a:rPr lang="en-US" sz="2000" baseline="-25000" dirty="0" err="1">
                <a:latin typeface="Comic Sans MS" pitchFamily="66" charset="0"/>
                <a:cs typeface="MV Boli" panose="02000500030200090000" pitchFamily="2" charset="0"/>
              </a:rPr>
              <a:t>i</a:t>
            </a:r>
            <a:r>
              <a:rPr lang="en-US" sz="2000" dirty="0">
                <a:latin typeface="Comic Sans MS" pitchFamily="66" charset="0"/>
                <a:cs typeface="MV Boli" panose="02000500030200090000" pitchFamily="2" charset="0"/>
              </a:rPr>
              <a:t>|</a:t>
            </a:r>
            <a:endParaRPr lang="it-IT" sz="2000" baseline="-25000" dirty="0">
              <a:latin typeface="Comic Sans MS" pitchFamily="66" charset="0"/>
            </a:endParaRP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1C21388A-3AD1-3D01-15A7-491851114C96}"/>
              </a:ext>
            </a:extLst>
          </p:cNvPr>
          <p:cNvSpPr/>
          <p:nvPr/>
        </p:nvSpPr>
        <p:spPr>
          <a:xfrm>
            <a:off x="8748464" y="6464068"/>
            <a:ext cx="216024" cy="205292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02935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6" grpId="0"/>
      <p:bldP spid="17" grpId="0"/>
      <p:bldP spid="18" grpId="0" animBg="1"/>
      <p:bldP spid="19" grpId="0"/>
      <p:bldP spid="20" grpId="0"/>
      <p:bldP spid="21" grpId="0"/>
      <p:bldP spid="22" grpId="0"/>
      <p:bldP spid="23" grpId="0"/>
      <p:bldP spid="24" grpId="0"/>
      <p:bldP spid="25" grpId="0"/>
      <p:bldP spid="2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6239ABA8-E778-180C-0CEA-6FF77E0409DB}"/>
              </a:ext>
            </a:extLst>
          </p:cNvPr>
          <p:cNvSpPr txBox="1"/>
          <p:nvPr/>
        </p:nvSpPr>
        <p:spPr>
          <a:xfrm>
            <a:off x="24554" y="764704"/>
            <a:ext cx="908395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Def.</a:t>
            </a:r>
          </a:p>
          <a:p>
            <a:r>
              <a:rPr lang="en-US" sz="2000" dirty="0">
                <a:latin typeface="Comic Sans MS" pitchFamily="66" charset="0"/>
              </a:rPr>
              <a:t>An </a:t>
            </a:r>
            <a:r>
              <a:rPr lang="it-IT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-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approximation</a:t>
            </a:r>
            <a:r>
              <a:rPr lang="it-IT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algorithm 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for an optimization problem is a polynomial-time algorithm that for all instances of the problem produces a solution whose value is within a factor of  the value of an optimal solution.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2566D9ED-567F-4D43-06F1-7A77D3BAA8BB}"/>
              </a:ext>
            </a:extLst>
          </p:cNvPr>
          <p:cNvSpPr txBox="1"/>
          <p:nvPr/>
        </p:nvSpPr>
        <p:spPr>
          <a:xfrm>
            <a:off x="35496" y="2420888"/>
            <a:ext cx="81369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4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</a:t>
            </a:r>
            <a:r>
              <a:rPr lang="it-IT" sz="2000" dirty="0">
                <a:latin typeface="Comic Sans MS" pitchFamily="66" charset="0"/>
              </a:rPr>
              <a:t>: </a:t>
            </a:r>
            <a:r>
              <a:rPr lang="en-US" sz="2000" dirty="0">
                <a:solidFill>
                  <a:schemeClr val="accent6"/>
                </a:solidFill>
                <a:latin typeface="Comic Sans MS" pitchFamily="66" charset="0"/>
              </a:rPr>
              <a:t>approximation</a:t>
            </a:r>
            <a:r>
              <a:rPr lang="it-IT" sz="2000" dirty="0">
                <a:solidFill>
                  <a:schemeClr val="accent6"/>
                </a:solidFill>
                <a:latin typeface="Comic Sans MS" pitchFamily="66" charset="0"/>
              </a:rPr>
              <a:t> ratio</a:t>
            </a:r>
            <a:r>
              <a:rPr lang="it-IT" sz="2000" dirty="0">
                <a:latin typeface="Comic Sans MS" pitchFamily="66" charset="0"/>
              </a:rPr>
              <a:t> or </a:t>
            </a:r>
            <a:r>
              <a:rPr lang="en-US" sz="2000" dirty="0">
                <a:solidFill>
                  <a:schemeClr val="accent6"/>
                </a:solidFill>
                <a:latin typeface="Comic Sans MS" pitchFamily="66" charset="0"/>
              </a:rPr>
              <a:t>approximation</a:t>
            </a:r>
            <a:r>
              <a:rPr lang="it-IT" sz="2000" dirty="0">
                <a:solidFill>
                  <a:schemeClr val="accent6"/>
                </a:solidFill>
                <a:latin typeface="Comic Sans MS" pitchFamily="66" charset="0"/>
              </a:rPr>
              <a:t> </a:t>
            </a:r>
            <a:r>
              <a:rPr lang="en-US" sz="2000" dirty="0">
                <a:solidFill>
                  <a:schemeClr val="accent6"/>
                </a:solidFill>
                <a:latin typeface="Comic Sans MS" pitchFamily="66" charset="0"/>
              </a:rPr>
              <a:t>factor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C5F8CF0E-A599-C6F8-1569-3A8935D590BC}"/>
              </a:ext>
            </a:extLst>
          </p:cNvPr>
          <p:cNvSpPr txBox="1"/>
          <p:nvPr/>
        </p:nvSpPr>
        <p:spPr>
          <a:xfrm>
            <a:off x="35496" y="3255367"/>
            <a:ext cx="813690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minimization</a:t>
            </a:r>
            <a:r>
              <a:rPr lang="it-IT" sz="24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 </a:t>
            </a:r>
            <a:r>
              <a:rPr lang="en-US" sz="24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problem</a:t>
            </a:r>
            <a:r>
              <a:rPr lang="it-IT" sz="24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:</a:t>
            </a:r>
          </a:p>
          <a:p>
            <a:pPr marL="342900" indent="-342900">
              <a:buFontTx/>
              <a:buChar char="-"/>
            </a:pPr>
            <a:r>
              <a:rPr lang="en-US" sz="24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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1 </a:t>
            </a:r>
          </a:p>
          <a:p>
            <a:pPr marL="342900" indent="-342900">
              <a:buFontTx/>
              <a:buChar char="-"/>
            </a:pP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for</a:t>
            </a:r>
            <a:r>
              <a:rPr lang="it-IT" sz="2000" dirty="0">
                <a:latin typeface="Comic Sans MS" pitchFamily="66" charset="0"/>
                <a:sym typeface="Symbol" panose="05050102010706020507" pitchFamily="18" charset="2"/>
              </a:rPr>
              <a:t> 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each returned solution x,</a:t>
            </a:r>
            <a:r>
              <a:rPr lang="it-IT" sz="2000" dirty="0">
                <a:latin typeface="Comic Sans MS" pitchFamily="66" charset="0"/>
                <a:sym typeface="Symbol" panose="05050102010706020507" pitchFamily="18" charset="2"/>
              </a:rPr>
              <a:t> cost(x) </a:t>
            </a:r>
            <a:r>
              <a:rPr lang="it-IT" sz="2400" dirty="0">
                <a:latin typeface="Comic Sans MS" pitchFamily="66" charset="0"/>
                <a:sym typeface="Symbol" panose="05050102010706020507" pitchFamily="18" charset="2"/>
              </a:rPr>
              <a:t></a:t>
            </a:r>
            <a:r>
              <a:rPr lang="it-IT" sz="2000" dirty="0">
                <a:latin typeface="Comic Sans MS" pitchFamily="66" charset="0"/>
                <a:sym typeface="Symbol" panose="05050102010706020507" pitchFamily="18" charset="2"/>
              </a:rPr>
              <a:t> OPT  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6" name="CasellaDiTesto 2">
            <a:extLst>
              <a:ext uri="{FF2B5EF4-FFF2-40B4-BE49-F238E27FC236}">
                <a16:creationId xmlns:a16="http://schemas.microsoft.com/office/drawing/2014/main" id="{ACD8C349-E1AD-5BFE-2EC9-8995A4015A69}"/>
              </a:ext>
            </a:extLst>
          </p:cNvPr>
          <p:cNvSpPr txBox="1"/>
          <p:nvPr/>
        </p:nvSpPr>
        <p:spPr>
          <a:xfrm>
            <a:off x="26779" y="4676943"/>
            <a:ext cx="813690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maximization</a:t>
            </a:r>
            <a:r>
              <a:rPr lang="it-IT" sz="24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 </a:t>
            </a:r>
            <a:r>
              <a:rPr lang="en-US" sz="24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problem</a:t>
            </a:r>
            <a:r>
              <a:rPr lang="it-IT" sz="24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:</a:t>
            </a:r>
          </a:p>
          <a:p>
            <a:pPr marL="342900" indent="-342900">
              <a:buFontTx/>
              <a:buChar char="-"/>
            </a:pPr>
            <a:r>
              <a:rPr lang="en-US" sz="24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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1 </a:t>
            </a:r>
          </a:p>
          <a:p>
            <a:pPr marL="342900" indent="-342900">
              <a:buFontTx/>
              <a:buChar char="-"/>
            </a:pP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for</a:t>
            </a:r>
            <a:r>
              <a:rPr lang="it-IT" sz="2000" dirty="0">
                <a:latin typeface="Comic Sans MS" pitchFamily="66" charset="0"/>
                <a:sym typeface="Symbol" panose="05050102010706020507" pitchFamily="18" charset="2"/>
              </a:rPr>
              <a:t> 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each returned solution x,</a:t>
            </a:r>
            <a:r>
              <a:rPr lang="it-IT" sz="2000" dirty="0">
                <a:latin typeface="Comic Sans MS" pitchFamily="66" charset="0"/>
                <a:sym typeface="Symbol" panose="05050102010706020507" pitchFamily="18" charset="2"/>
              </a:rPr>
              <a:t> </a:t>
            </a:r>
            <a:r>
              <a:rPr lang="it-IT" sz="2000" dirty="0" err="1">
                <a:latin typeface="Comic Sans MS" pitchFamily="66" charset="0"/>
                <a:sym typeface="Symbol" panose="05050102010706020507" pitchFamily="18" charset="2"/>
              </a:rPr>
              <a:t>value</a:t>
            </a:r>
            <a:r>
              <a:rPr lang="it-IT" sz="2000" dirty="0">
                <a:latin typeface="Comic Sans MS" pitchFamily="66" charset="0"/>
                <a:sym typeface="Symbol" panose="05050102010706020507" pitchFamily="18" charset="2"/>
              </a:rPr>
              <a:t>(x)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 </a:t>
            </a:r>
            <a:r>
              <a:rPr lang="it-IT" sz="2000" dirty="0">
                <a:latin typeface="Comic Sans MS" pitchFamily="66" charset="0"/>
                <a:sym typeface="Symbol" panose="05050102010706020507" pitchFamily="18" charset="2"/>
              </a:rPr>
              <a:t> </a:t>
            </a:r>
            <a:r>
              <a:rPr lang="it-IT" sz="2400" dirty="0">
                <a:latin typeface="Comic Sans MS" pitchFamily="66" charset="0"/>
                <a:sym typeface="Symbol" panose="05050102010706020507" pitchFamily="18" charset="2"/>
              </a:rPr>
              <a:t></a:t>
            </a:r>
            <a:r>
              <a:rPr lang="it-IT" sz="2000" dirty="0">
                <a:latin typeface="Comic Sans MS" pitchFamily="66" charset="0"/>
                <a:sym typeface="Symbol" panose="05050102010706020507" pitchFamily="18" charset="2"/>
              </a:rPr>
              <a:t> OPT  </a:t>
            </a:r>
            <a:endParaRPr lang="it-IT" sz="2000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944886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2" grpId="0"/>
      <p:bldP spid="3" grpId="0"/>
      <p:bldP spid="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ottotitolo 3"/>
          <p:cNvSpPr>
            <a:spLocks noGrp="1"/>
          </p:cNvSpPr>
          <p:nvPr>
            <p:ph type="subTitle" idx="1"/>
          </p:nvPr>
        </p:nvSpPr>
        <p:spPr>
          <a:xfrm>
            <a:off x="1979712" y="2204864"/>
            <a:ext cx="5184576" cy="1752600"/>
          </a:xfrm>
        </p:spPr>
        <p:txBody>
          <a:bodyPr/>
          <a:lstStyle/>
          <a:p>
            <a:r>
              <a:rPr lang="en-US" dirty="0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  <a:cs typeface="Times New Roman" pitchFamily="18" charset="0"/>
              </a:rPr>
              <a:t>minimum Vertex Cover problem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C8A549D1-28D7-AC86-F5FD-C508D3766272}"/>
              </a:ext>
            </a:extLst>
          </p:cNvPr>
          <p:cNvSpPr txBox="1"/>
          <p:nvPr/>
        </p:nvSpPr>
        <p:spPr>
          <a:xfrm>
            <a:off x="35496" y="692696"/>
            <a:ext cx="9083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Input: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5" name="CasellaDiTesto 3">
            <a:extLst>
              <a:ext uri="{FF2B5EF4-FFF2-40B4-BE49-F238E27FC236}">
                <a16:creationId xmlns:a16="http://schemas.microsoft.com/office/drawing/2014/main" id="{B627A32B-F087-3878-5084-8415F7702528}"/>
              </a:ext>
            </a:extLst>
          </p:cNvPr>
          <p:cNvSpPr txBox="1"/>
          <p:nvPr/>
        </p:nvSpPr>
        <p:spPr>
          <a:xfrm>
            <a:off x="16878" y="1588730"/>
            <a:ext cx="232287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Feasible solution: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6" name="CasellaDiTesto 3">
            <a:extLst>
              <a:ext uri="{FF2B5EF4-FFF2-40B4-BE49-F238E27FC236}">
                <a16:creationId xmlns:a16="http://schemas.microsoft.com/office/drawing/2014/main" id="{5D43556C-0ACD-C98E-964C-88A678106392}"/>
              </a:ext>
            </a:extLst>
          </p:cNvPr>
          <p:cNvSpPr txBox="1"/>
          <p:nvPr/>
        </p:nvSpPr>
        <p:spPr>
          <a:xfrm>
            <a:off x="251520" y="1045604"/>
            <a:ext cx="885698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an undirected graph G=(V,E)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8" name="CasellaDiTesto 3">
            <a:extLst>
              <a:ext uri="{FF2B5EF4-FFF2-40B4-BE49-F238E27FC236}">
                <a16:creationId xmlns:a16="http://schemas.microsoft.com/office/drawing/2014/main" id="{7860E834-9F6F-61AF-F141-AA380CCCCBC5}"/>
              </a:ext>
            </a:extLst>
          </p:cNvPr>
          <p:cNvSpPr txBox="1"/>
          <p:nvPr/>
        </p:nvSpPr>
        <p:spPr>
          <a:xfrm>
            <a:off x="251520" y="1948770"/>
            <a:ext cx="881730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U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</a:t>
            </a:r>
            <a:r>
              <a:rPr lang="en-US" sz="2000" dirty="0">
                <a:latin typeface="Comic Sans MS" pitchFamily="66" charset="0"/>
              </a:rPr>
              <a:t>V such that every edge (</a:t>
            </a:r>
            <a:r>
              <a:rPr lang="en-US" sz="2000" dirty="0" err="1">
                <a:latin typeface="Comic Sans MS" pitchFamily="66" charset="0"/>
              </a:rPr>
              <a:t>u,v</a:t>
            </a:r>
            <a:r>
              <a:rPr lang="en-US" sz="2000" dirty="0">
                <a:latin typeface="Comic Sans MS" pitchFamily="66" charset="0"/>
              </a:rPr>
              <a:t>)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</a:t>
            </a:r>
            <a:r>
              <a:rPr lang="en-US" sz="2000" dirty="0">
                <a:latin typeface="Comic Sans MS" pitchFamily="66" charset="0"/>
              </a:rPr>
              <a:t>E is covered, i.e. </a:t>
            </a:r>
            <a:r>
              <a:rPr lang="en-US" sz="2000" dirty="0" err="1">
                <a:latin typeface="Comic Sans MS" pitchFamily="66" charset="0"/>
              </a:rPr>
              <a:t>u</a:t>
            </a:r>
            <a:r>
              <a:rPr lang="en-US" sz="2000" dirty="0" err="1">
                <a:latin typeface="Comic Sans MS" pitchFamily="66" charset="0"/>
                <a:sym typeface="Symbol" panose="05050102010706020507" pitchFamily="18" charset="2"/>
              </a:rPr>
              <a:t>U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 or </a:t>
            </a:r>
            <a:r>
              <a:rPr lang="en-US" sz="2000" dirty="0" err="1">
                <a:latin typeface="Comic Sans MS" pitchFamily="66" charset="0"/>
              </a:rPr>
              <a:t>v</a:t>
            </a:r>
            <a:r>
              <a:rPr lang="en-US" sz="2000" dirty="0" err="1">
                <a:latin typeface="Comic Sans MS" pitchFamily="66" charset="0"/>
                <a:sym typeface="Symbol" panose="05050102010706020507" pitchFamily="18" charset="2"/>
              </a:rPr>
              <a:t>U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9" name="CasellaDiTesto 3">
            <a:extLst>
              <a:ext uri="{FF2B5EF4-FFF2-40B4-BE49-F238E27FC236}">
                <a16:creationId xmlns:a16="http://schemas.microsoft.com/office/drawing/2014/main" id="{75641F14-FBDC-6651-33FD-F87C18E9A05D}"/>
              </a:ext>
            </a:extLst>
          </p:cNvPr>
          <p:cNvSpPr txBox="1"/>
          <p:nvPr/>
        </p:nvSpPr>
        <p:spPr>
          <a:xfrm>
            <a:off x="26069" y="2452826"/>
            <a:ext cx="232287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measure (min):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0" name="CasellaDiTesto 3">
            <a:extLst>
              <a:ext uri="{FF2B5EF4-FFF2-40B4-BE49-F238E27FC236}">
                <a16:creationId xmlns:a16="http://schemas.microsoft.com/office/drawing/2014/main" id="{7A51E00A-DBD7-865A-8223-1D1BA3D5F1F6}"/>
              </a:ext>
            </a:extLst>
          </p:cNvPr>
          <p:cNvSpPr txBox="1"/>
          <p:nvPr/>
        </p:nvSpPr>
        <p:spPr>
          <a:xfrm>
            <a:off x="260711" y="2812866"/>
            <a:ext cx="881730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cardinality of U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1" name="Sottotitolo 3">
            <a:extLst>
              <a:ext uri="{FF2B5EF4-FFF2-40B4-BE49-F238E27FC236}">
                <a16:creationId xmlns:a16="http://schemas.microsoft.com/office/drawing/2014/main" id="{BA4EACBC-C557-9984-0B12-C73DBB34CB26}"/>
              </a:ext>
            </a:extLst>
          </p:cNvPr>
          <p:cNvSpPr txBox="1">
            <a:spLocks/>
          </p:cNvSpPr>
          <p:nvPr/>
        </p:nvSpPr>
        <p:spPr>
          <a:xfrm>
            <a:off x="1637928" y="117632"/>
            <a:ext cx="5868144" cy="8640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en-US" sz="2400" dirty="0">
                <a:solidFill>
                  <a:srgbClr val="FF0000"/>
                </a:solidFill>
                <a:latin typeface="Comic Sans MS" pitchFamily="66" charset="0"/>
                <a:cs typeface="Times New Roman" pitchFamily="18" charset="0"/>
              </a:rPr>
              <a:t>min cardinality Vertex Cover problem</a:t>
            </a:r>
          </a:p>
        </p:txBody>
      </p:sp>
      <p:sp>
        <p:nvSpPr>
          <p:cNvPr id="2" name="Oval 1">
            <a:extLst>
              <a:ext uri="{FF2B5EF4-FFF2-40B4-BE49-F238E27FC236}">
                <a16:creationId xmlns:a16="http://schemas.microsoft.com/office/drawing/2014/main" id="{223A6443-E16C-7EB2-8728-E4C23C73C35B}"/>
              </a:ext>
            </a:extLst>
          </p:cNvPr>
          <p:cNvSpPr/>
          <p:nvPr/>
        </p:nvSpPr>
        <p:spPr>
          <a:xfrm>
            <a:off x="3653898" y="4816625"/>
            <a:ext cx="216024" cy="21602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FC1FA6E6-D912-E0F8-3C41-F511D8A7F4C7}"/>
              </a:ext>
            </a:extLst>
          </p:cNvPr>
          <p:cNvSpPr/>
          <p:nvPr/>
        </p:nvSpPr>
        <p:spPr>
          <a:xfrm>
            <a:off x="4572000" y="4816625"/>
            <a:ext cx="216024" cy="21602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D95E3590-8B24-E220-92D4-BFA1F95E0384}"/>
              </a:ext>
            </a:extLst>
          </p:cNvPr>
          <p:cNvSpPr/>
          <p:nvPr/>
        </p:nvSpPr>
        <p:spPr>
          <a:xfrm>
            <a:off x="5220072" y="4240561"/>
            <a:ext cx="216024" cy="21602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AE31B2B4-842C-14E4-6FCA-128810EBBF03}"/>
              </a:ext>
            </a:extLst>
          </p:cNvPr>
          <p:cNvSpPr/>
          <p:nvPr/>
        </p:nvSpPr>
        <p:spPr>
          <a:xfrm>
            <a:off x="5220072" y="5536705"/>
            <a:ext cx="216024" cy="21602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6BF9A708-E16B-3850-FC50-97616E7A37D0}"/>
              </a:ext>
            </a:extLst>
          </p:cNvPr>
          <p:cNvSpPr/>
          <p:nvPr/>
        </p:nvSpPr>
        <p:spPr>
          <a:xfrm>
            <a:off x="5796136" y="4816625"/>
            <a:ext cx="216024" cy="21602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4E7F0932-78B3-5C40-02A4-ED053DA92A50}"/>
              </a:ext>
            </a:extLst>
          </p:cNvPr>
          <p:cNvSpPr/>
          <p:nvPr/>
        </p:nvSpPr>
        <p:spPr>
          <a:xfrm>
            <a:off x="4139952" y="5644717"/>
            <a:ext cx="216024" cy="21602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6ED3DA9A-8D0C-BC72-9DF6-A1A6E607FCD8}"/>
              </a:ext>
            </a:extLst>
          </p:cNvPr>
          <p:cNvSpPr/>
          <p:nvPr/>
        </p:nvSpPr>
        <p:spPr>
          <a:xfrm>
            <a:off x="3131840" y="5624332"/>
            <a:ext cx="216024" cy="21602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A0761D6D-D1A8-47C4-22EE-522A12B7E0C7}"/>
              </a:ext>
            </a:extLst>
          </p:cNvPr>
          <p:cNvSpPr/>
          <p:nvPr/>
        </p:nvSpPr>
        <p:spPr>
          <a:xfrm>
            <a:off x="2519772" y="4816625"/>
            <a:ext cx="216024" cy="21602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6A28A8DB-B575-A122-6711-1845EA10B00B}"/>
              </a:ext>
            </a:extLst>
          </p:cNvPr>
          <p:cNvSpPr/>
          <p:nvPr/>
        </p:nvSpPr>
        <p:spPr>
          <a:xfrm>
            <a:off x="3131840" y="4005064"/>
            <a:ext cx="216024" cy="21602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B691B31E-2CFA-A0A9-B4DF-9FEAE61CF890}"/>
              </a:ext>
            </a:extLst>
          </p:cNvPr>
          <p:cNvCxnSpPr>
            <a:stCxn id="17" idx="0"/>
            <a:endCxn id="18" idx="3"/>
          </p:cNvCxnSpPr>
          <p:nvPr/>
        </p:nvCxnSpPr>
        <p:spPr>
          <a:xfrm flipV="1">
            <a:off x="2627784" y="4189452"/>
            <a:ext cx="535692" cy="627173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B47A7543-C34C-868D-7F55-5D9F31B1FF62}"/>
              </a:ext>
            </a:extLst>
          </p:cNvPr>
          <p:cNvCxnSpPr>
            <a:stCxn id="17" idx="6"/>
            <a:endCxn id="2" idx="2"/>
          </p:cNvCxnSpPr>
          <p:nvPr/>
        </p:nvCxnSpPr>
        <p:spPr>
          <a:xfrm>
            <a:off x="2735796" y="4924637"/>
            <a:ext cx="918102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F946D8CB-6A8D-B64C-2AE0-09329A94A96B}"/>
              </a:ext>
            </a:extLst>
          </p:cNvPr>
          <p:cNvCxnSpPr>
            <a:stCxn id="18" idx="5"/>
            <a:endCxn id="2" idx="1"/>
          </p:cNvCxnSpPr>
          <p:nvPr/>
        </p:nvCxnSpPr>
        <p:spPr>
          <a:xfrm>
            <a:off x="3316228" y="4189452"/>
            <a:ext cx="369306" cy="658809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57211D42-4153-5049-C2A8-C00FE667F9D4}"/>
              </a:ext>
            </a:extLst>
          </p:cNvPr>
          <p:cNvCxnSpPr>
            <a:cxnSpLocks/>
            <a:stCxn id="16" idx="7"/>
            <a:endCxn id="2" idx="3"/>
          </p:cNvCxnSpPr>
          <p:nvPr/>
        </p:nvCxnSpPr>
        <p:spPr>
          <a:xfrm flipV="1">
            <a:off x="3316228" y="5001013"/>
            <a:ext cx="369306" cy="654955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207AD5CC-5882-CCF6-8BB6-1F13BD07EDEB}"/>
              </a:ext>
            </a:extLst>
          </p:cNvPr>
          <p:cNvCxnSpPr>
            <a:cxnSpLocks/>
            <a:stCxn id="2" idx="5"/>
            <a:endCxn id="15" idx="1"/>
          </p:cNvCxnSpPr>
          <p:nvPr/>
        </p:nvCxnSpPr>
        <p:spPr>
          <a:xfrm>
            <a:off x="3838286" y="5001013"/>
            <a:ext cx="333302" cy="67534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24AE052A-1D4C-E483-769B-60ABF4B24D21}"/>
              </a:ext>
            </a:extLst>
          </p:cNvPr>
          <p:cNvCxnSpPr>
            <a:stCxn id="2" idx="6"/>
            <a:endCxn id="3" idx="2"/>
          </p:cNvCxnSpPr>
          <p:nvPr/>
        </p:nvCxnSpPr>
        <p:spPr>
          <a:xfrm>
            <a:off x="3869922" y="4924637"/>
            <a:ext cx="702078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16823515-6F33-8FA8-C2B5-189C45E7A78F}"/>
              </a:ext>
            </a:extLst>
          </p:cNvPr>
          <p:cNvCxnSpPr>
            <a:cxnSpLocks/>
            <a:stCxn id="3" idx="7"/>
            <a:endCxn id="7" idx="3"/>
          </p:cNvCxnSpPr>
          <p:nvPr/>
        </p:nvCxnSpPr>
        <p:spPr>
          <a:xfrm flipV="1">
            <a:off x="4756388" y="4424949"/>
            <a:ext cx="495320" cy="423312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284DFE10-F285-002E-9A20-BDA59E0B86AD}"/>
              </a:ext>
            </a:extLst>
          </p:cNvPr>
          <p:cNvCxnSpPr>
            <a:cxnSpLocks/>
            <a:stCxn id="7" idx="5"/>
            <a:endCxn id="14" idx="1"/>
          </p:cNvCxnSpPr>
          <p:nvPr/>
        </p:nvCxnSpPr>
        <p:spPr>
          <a:xfrm>
            <a:off x="5404460" y="4424949"/>
            <a:ext cx="423312" cy="423312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655D7E90-CF61-2D6F-5E18-F52E0F89EC8E}"/>
              </a:ext>
            </a:extLst>
          </p:cNvPr>
          <p:cNvCxnSpPr>
            <a:cxnSpLocks/>
            <a:stCxn id="3" idx="5"/>
            <a:endCxn id="13" idx="1"/>
          </p:cNvCxnSpPr>
          <p:nvPr/>
        </p:nvCxnSpPr>
        <p:spPr>
          <a:xfrm>
            <a:off x="4756388" y="5001013"/>
            <a:ext cx="495320" cy="56732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0CDFE451-13C1-8619-1FC5-537CE8E9431F}"/>
              </a:ext>
            </a:extLst>
          </p:cNvPr>
          <p:cNvCxnSpPr>
            <a:cxnSpLocks/>
            <a:stCxn id="13" idx="7"/>
            <a:endCxn id="14" idx="3"/>
          </p:cNvCxnSpPr>
          <p:nvPr/>
        </p:nvCxnSpPr>
        <p:spPr>
          <a:xfrm flipV="1">
            <a:off x="5404460" y="5001013"/>
            <a:ext cx="423312" cy="56732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>
            <a:extLst>
              <a:ext uri="{FF2B5EF4-FFF2-40B4-BE49-F238E27FC236}">
                <a16:creationId xmlns:a16="http://schemas.microsoft.com/office/drawing/2014/main" id="{B88131A6-0902-2C2C-7BED-EABA8A70BDC6}"/>
              </a:ext>
            </a:extLst>
          </p:cNvPr>
          <p:cNvCxnSpPr>
            <a:cxnSpLocks/>
            <a:stCxn id="2" idx="7"/>
            <a:endCxn id="7" idx="2"/>
          </p:cNvCxnSpPr>
          <p:nvPr/>
        </p:nvCxnSpPr>
        <p:spPr>
          <a:xfrm flipV="1">
            <a:off x="3838286" y="4348573"/>
            <a:ext cx="1381786" cy="49968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3323525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C8A549D1-28D7-AC86-F5FD-C508D3766272}"/>
              </a:ext>
            </a:extLst>
          </p:cNvPr>
          <p:cNvSpPr txBox="1"/>
          <p:nvPr/>
        </p:nvSpPr>
        <p:spPr>
          <a:xfrm>
            <a:off x="35496" y="692696"/>
            <a:ext cx="9083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Input: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5" name="CasellaDiTesto 3">
            <a:extLst>
              <a:ext uri="{FF2B5EF4-FFF2-40B4-BE49-F238E27FC236}">
                <a16:creationId xmlns:a16="http://schemas.microsoft.com/office/drawing/2014/main" id="{B627A32B-F087-3878-5084-8415F7702528}"/>
              </a:ext>
            </a:extLst>
          </p:cNvPr>
          <p:cNvSpPr txBox="1"/>
          <p:nvPr/>
        </p:nvSpPr>
        <p:spPr>
          <a:xfrm>
            <a:off x="16878" y="1588730"/>
            <a:ext cx="232287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Feasible solution: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6" name="CasellaDiTesto 3">
            <a:extLst>
              <a:ext uri="{FF2B5EF4-FFF2-40B4-BE49-F238E27FC236}">
                <a16:creationId xmlns:a16="http://schemas.microsoft.com/office/drawing/2014/main" id="{5D43556C-0ACD-C98E-964C-88A678106392}"/>
              </a:ext>
            </a:extLst>
          </p:cNvPr>
          <p:cNvSpPr txBox="1"/>
          <p:nvPr/>
        </p:nvSpPr>
        <p:spPr>
          <a:xfrm>
            <a:off x="251520" y="1045604"/>
            <a:ext cx="885698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an undirected graph G=(V,E)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8" name="CasellaDiTesto 3">
            <a:extLst>
              <a:ext uri="{FF2B5EF4-FFF2-40B4-BE49-F238E27FC236}">
                <a16:creationId xmlns:a16="http://schemas.microsoft.com/office/drawing/2014/main" id="{7860E834-9F6F-61AF-F141-AA380CCCCBC5}"/>
              </a:ext>
            </a:extLst>
          </p:cNvPr>
          <p:cNvSpPr txBox="1"/>
          <p:nvPr/>
        </p:nvSpPr>
        <p:spPr>
          <a:xfrm>
            <a:off x="251520" y="1948770"/>
            <a:ext cx="881730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U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</a:t>
            </a:r>
            <a:r>
              <a:rPr lang="en-US" sz="2000" dirty="0">
                <a:latin typeface="Comic Sans MS" pitchFamily="66" charset="0"/>
              </a:rPr>
              <a:t>V such that every edge (</a:t>
            </a:r>
            <a:r>
              <a:rPr lang="en-US" sz="2000" dirty="0" err="1">
                <a:latin typeface="Comic Sans MS" pitchFamily="66" charset="0"/>
              </a:rPr>
              <a:t>u,v</a:t>
            </a:r>
            <a:r>
              <a:rPr lang="en-US" sz="2000" dirty="0">
                <a:latin typeface="Comic Sans MS" pitchFamily="66" charset="0"/>
              </a:rPr>
              <a:t>)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</a:t>
            </a:r>
            <a:r>
              <a:rPr lang="en-US" sz="2000" dirty="0">
                <a:latin typeface="Comic Sans MS" pitchFamily="66" charset="0"/>
              </a:rPr>
              <a:t>E is covered, i.e. </a:t>
            </a:r>
            <a:r>
              <a:rPr lang="en-US" sz="2000" dirty="0" err="1">
                <a:latin typeface="Comic Sans MS" pitchFamily="66" charset="0"/>
              </a:rPr>
              <a:t>u</a:t>
            </a:r>
            <a:r>
              <a:rPr lang="en-US" sz="2000" dirty="0" err="1">
                <a:latin typeface="Comic Sans MS" pitchFamily="66" charset="0"/>
                <a:sym typeface="Symbol" panose="05050102010706020507" pitchFamily="18" charset="2"/>
              </a:rPr>
              <a:t>U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 or </a:t>
            </a:r>
            <a:r>
              <a:rPr lang="en-US" sz="2000" dirty="0" err="1">
                <a:latin typeface="Comic Sans MS" pitchFamily="66" charset="0"/>
              </a:rPr>
              <a:t>v</a:t>
            </a:r>
            <a:r>
              <a:rPr lang="en-US" sz="2000" dirty="0" err="1">
                <a:latin typeface="Comic Sans MS" pitchFamily="66" charset="0"/>
                <a:sym typeface="Symbol" panose="05050102010706020507" pitchFamily="18" charset="2"/>
              </a:rPr>
              <a:t>U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9" name="CasellaDiTesto 3">
            <a:extLst>
              <a:ext uri="{FF2B5EF4-FFF2-40B4-BE49-F238E27FC236}">
                <a16:creationId xmlns:a16="http://schemas.microsoft.com/office/drawing/2014/main" id="{75641F14-FBDC-6651-33FD-F87C18E9A05D}"/>
              </a:ext>
            </a:extLst>
          </p:cNvPr>
          <p:cNvSpPr txBox="1"/>
          <p:nvPr/>
        </p:nvSpPr>
        <p:spPr>
          <a:xfrm>
            <a:off x="26069" y="2452826"/>
            <a:ext cx="232287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measure (min):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0" name="CasellaDiTesto 3">
            <a:extLst>
              <a:ext uri="{FF2B5EF4-FFF2-40B4-BE49-F238E27FC236}">
                <a16:creationId xmlns:a16="http://schemas.microsoft.com/office/drawing/2014/main" id="{7A51E00A-DBD7-865A-8223-1D1BA3D5F1F6}"/>
              </a:ext>
            </a:extLst>
          </p:cNvPr>
          <p:cNvSpPr txBox="1"/>
          <p:nvPr/>
        </p:nvSpPr>
        <p:spPr>
          <a:xfrm>
            <a:off x="260711" y="2812866"/>
            <a:ext cx="881730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cardinality of U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1" name="Sottotitolo 3">
            <a:extLst>
              <a:ext uri="{FF2B5EF4-FFF2-40B4-BE49-F238E27FC236}">
                <a16:creationId xmlns:a16="http://schemas.microsoft.com/office/drawing/2014/main" id="{BA4EACBC-C557-9984-0B12-C73DBB34CB26}"/>
              </a:ext>
            </a:extLst>
          </p:cNvPr>
          <p:cNvSpPr txBox="1">
            <a:spLocks/>
          </p:cNvSpPr>
          <p:nvPr/>
        </p:nvSpPr>
        <p:spPr>
          <a:xfrm>
            <a:off x="1637928" y="117632"/>
            <a:ext cx="5868144" cy="8640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en-US" sz="2400" dirty="0">
                <a:solidFill>
                  <a:srgbClr val="FF0000"/>
                </a:solidFill>
                <a:latin typeface="Comic Sans MS" pitchFamily="66" charset="0"/>
                <a:cs typeface="Times New Roman" pitchFamily="18" charset="0"/>
              </a:rPr>
              <a:t>min cardinality Vertex Cover problem</a:t>
            </a:r>
          </a:p>
        </p:txBody>
      </p:sp>
      <p:sp>
        <p:nvSpPr>
          <p:cNvPr id="2" name="Oval 1">
            <a:extLst>
              <a:ext uri="{FF2B5EF4-FFF2-40B4-BE49-F238E27FC236}">
                <a16:creationId xmlns:a16="http://schemas.microsoft.com/office/drawing/2014/main" id="{223A6443-E16C-7EB2-8728-E4C23C73C35B}"/>
              </a:ext>
            </a:extLst>
          </p:cNvPr>
          <p:cNvSpPr/>
          <p:nvPr/>
        </p:nvSpPr>
        <p:spPr>
          <a:xfrm>
            <a:off x="3653898" y="4816625"/>
            <a:ext cx="216024" cy="21602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FC1FA6E6-D912-E0F8-3C41-F511D8A7F4C7}"/>
              </a:ext>
            </a:extLst>
          </p:cNvPr>
          <p:cNvSpPr/>
          <p:nvPr/>
        </p:nvSpPr>
        <p:spPr>
          <a:xfrm>
            <a:off x="4572000" y="4816625"/>
            <a:ext cx="216024" cy="216024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D95E3590-8B24-E220-92D4-BFA1F95E0384}"/>
              </a:ext>
            </a:extLst>
          </p:cNvPr>
          <p:cNvSpPr/>
          <p:nvPr/>
        </p:nvSpPr>
        <p:spPr>
          <a:xfrm>
            <a:off x="5220072" y="4240561"/>
            <a:ext cx="216024" cy="216024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AE31B2B4-842C-14E4-6FCA-128810EBBF03}"/>
              </a:ext>
            </a:extLst>
          </p:cNvPr>
          <p:cNvSpPr/>
          <p:nvPr/>
        </p:nvSpPr>
        <p:spPr>
          <a:xfrm>
            <a:off x="5220072" y="5536705"/>
            <a:ext cx="216024" cy="21602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6BF9A708-E16B-3850-FC50-97616E7A37D0}"/>
              </a:ext>
            </a:extLst>
          </p:cNvPr>
          <p:cNvSpPr/>
          <p:nvPr/>
        </p:nvSpPr>
        <p:spPr>
          <a:xfrm>
            <a:off x="5796136" y="4816625"/>
            <a:ext cx="216024" cy="216024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4E7F0932-78B3-5C40-02A4-ED053DA92A50}"/>
              </a:ext>
            </a:extLst>
          </p:cNvPr>
          <p:cNvSpPr/>
          <p:nvPr/>
        </p:nvSpPr>
        <p:spPr>
          <a:xfrm>
            <a:off x="4139952" y="5644717"/>
            <a:ext cx="216024" cy="216024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6ED3DA9A-8D0C-BC72-9DF6-A1A6E607FCD8}"/>
              </a:ext>
            </a:extLst>
          </p:cNvPr>
          <p:cNvSpPr/>
          <p:nvPr/>
        </p:nvSpPr>
        <p:spPr>
          <a:xfrm>
            <a:off x="3131840" y="5624332"/>
            <a:ext cx="216024" cy="216024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A0761D6D-D1A8-47C4-22EE-522A12B7E0C7}"/>
              </a:ext>
            </a:extLst>
          </p:cNvPr>
          <p:cNvSpPr/>
          <p:nvPr/>
        </p:nvSpPr>
        <p:spPr>
          <a:xfrm>
            <a:off x="2519772" y="4816625"/>
            <a:ext cx="216024" cy="216024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6A28A8DB-B575-A122-6711-1845EA10B00B}"/>
              </a:ext>
            </a:extLst>
          </p:cNvPr>
          <p:cNvSpPr/>
          <p:nvPr/>
        </p:nvSpPr>
        <p:spPr>
          <a:xfrm>
            <a:off x="3131840" y="4005064"/>
            <a:ext cx="216024" cy="216024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B691B31E-2CFA-A0A9-B4DF-9FEAE61CF890}"/>
              </a:ext>
            </a:extLst>
          </p:cNvPr>
          <p:cNvCxnSpPr>
            <a:stCxn id="17" idx="0"/>
            <a:endCxn id="18" idx="3"/>
          </p:cNvCxnSpPr>
          <p:nvPr/>
        </p:nvCxnSpPr>
        <p:spPr>
          <a:xfrm flipV="1">
            <a:off x="2627784" y="4189452"/>
            <a:ext cx="535692" cy="627173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B47A7543-C34C-868D-7F55-5D9F31B1FF62}"/>
              </a:ext>
            </a:extLst>
          </p:cNvPr>
          <p:cNvCxnSpPr>
            <a:stCxn id="17" idx="6"/>
            <a:endCxn id="2" idx="2"/>
          </p:cNvCxnSpPr>
          <p:nvPr/>
        </p:nvCxnSpPr>
        <p:spPr>
          <a:xfrm>
            <a:off x="2735796" y="4924637"/>
            <a:ext cx="918102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F946D8CB-6A8D-B64C-2AE0-09329A94A96B}"/>
              </a:ext>
            </a:extLst>
          </p:cNvPr>
          <p:cNvCxnSpPr>
            <a:stCxn id="18" idx="5"/>
            <a:endCxn id="2" idx="1"/>
          </p:cNvCxnSpPr>
          <p:nvPr/>
        </p:nvCxnSpPr>
        <p:spPr>
          <a:xfrm>
            <a:off x="3316228" y="4189452"/>
            <a:ext cx="369306" cy="658809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57211D42-4153-5049-C2A8-C00FE667F9D4}"/>
              </a:ext>
            </a:extLst>
          </p:cNvPr>
          <p:cNvCxnSpPr>
            <a:cxnSpLocks/>
            <a:stCxn id="16" idx="7"/>
            <a:endCxn id="2" idx="3"/>
          </p:cNvCxnSpPr>
          <p:nvPr/>
        </p:nvCxnSpPr>
        <p:spPr>
          <a:xfrm flipV="1">
            <a:off x="3316228" y="5001013"/>
            <a:ext cx="369306" cy="654955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207AD5CC-5882-CCF6-8BB6-1F13BD07EDEB}"/>
              </a:ext>
            </a:extLst>
          </p:cNvPr>
          <p:cNvCxnSpPr>
            <a:cxnSpLocks/>
            <a:stCxn id="2" idx="5"/>
            <a:endCxn id="15" idx="1"/>
          </p:cNvCxnSpPr>
          <p:nvPr/>
        </p:nvCxnSpPr>
        <p:spPr>
          <a:xfrm>
            <a:off x="3838286" y="5001013"/>
            <a:ext cx="333302" cy="67534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24AE052A-1D4C-E483-769B-60ABF4B24D21}"/>
              </a:ext>
            </a:extLst>
          </p:cNvPr>
          <p:cNvCxnSpPr>
            <a:stCxn id="2" idx="6"/>
            <a:endCxn id="3" idx="2"/>
          </p:cNvCxnSpPr>
          <p:nvPr/>
        </p:nvCxnSpPr>
        <p:spPr>
          <a:xfrm>
            <a:off x="3869922" y="4924637"/>
            <a:ext cx="702078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16823515-6F33-8FA8-C2B5-189C45E7A78F}"/>
              </a:ext>
            </a:extLst>
          </p:cNvPr>
          <p:cNvCxnSpPr>
            <a:cxnSpLocks/>
            <a:stCxn id="3" idx="7"/>
            <a:endCxn id="7" idx="3"/>
          </p:cNvCxnSpPr>
          <p:nvPr/>
        </p:nvCxnSpPr>
        <p:spPr>
          <a:xfrm flipV="1">
            <a:off x="4756388" y="4424949"/>
            <a:ext cx="495320" cy="423312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284DFE10-F285-002E-9A20-BDA59E0B86AD}"/>
              </a:ext>
            </a:extLst>
          </p:cNvPr>
          <p:cNvCxnSpPr>
            <a:cxnSpLocks/>
            <a:stCxn id="7" idx="5"/>
            <a:endCxn id="14" idx="1"/>
          </p:cNvCxnSpPr>
          <p:nvPr/>
        </p:nvCxnSpPr>
        <p:spPr>
          <a:xfrm>
            <a:off x="5404460" y="4424949"/>
            <a:ext cx="423312" cy="423312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655D7E90-CF61-2D6F-5E18-F52E0F89EC8E}"/>
              </a:ext>
            </a:extLst>
          </p:cNvPr>
          <p:cNvCxnSpPr>
            <a:cxnSpLocks/>
            <a:stCxn id="3" idx="5"/>
            <a:endCxn id="13" idx="1"/>
          </p:cNvCxnSpPr>
          <p:nvPr/>
        </p:nvCxnSpPr>
        <p:spPr>
          <a:xfrm>
            <a:off x="4756388" y="5001013"/>
            <a:ext cx="495320" cy="56732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0CDFE451-13C1-8619-1FC5-537CE8E9431F}"/>
              </a:ext>
            </a:extLst>
          </p:cNvPr>
          <p:cNvCxnSpPr>
            <a:cxnSpLocks/>
            <a:stCxn id="13" idx="7"/>
            <a:endCxn id="14" idx="3"/>
          </p:cNvCxnSpPr>
          <p:nvPr/>
        </p:nvCxnSpPr>
        <p:spPr>
          <a:xfrm flipV="1">
            <a:off x="5404460" y="5001013"/>
            <a:ext cx="423312" cy="56732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>
            <a:extLst>
              <a:ext uri="{FF2B5EF4-FFF2-40B4-BE49-F238E27FC236}">
                <a16:creationId xmlns:a16="http://schemas.microsoft.com/office/drawing/2014/main" id="{B88131A6-0902-2C2C-7BED-EABA8A70BDC6}"/>
              </a:ext>
            </a:extLst>
          </p:cNvPr>
          <p:cNvCxnSpPr>
            <a:cxnSpLocks/>
            <a:stCxn id="2" idx="7"/>
            <a:endCxn id="7" idx="2"/>
          </p:cNvCxnSpPr>
          <p:nvPr/>
        </p:nvCxnSpPr>
        <p:spPr>
          <a:xfrm flipV="1">
            <a:off x="3838286" y="4348573"/>
            <a:ext cx="1381786" cy="49968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CasellaDiTesto 3">
            <a:extLst>
              <a:ext uri="{FF2B5EF4-FFF2-40B4-BE49-F238E27FC236}">
                <a16:creationId xmlns:a16="http://schemas.microsoft.com/office/drawing/2014/main" id="{6AD43EEF-57BE-993D-AD80-70C89A30136E}"/>
              </a:ext>
            </a:extLst>
          </p:cNvPr>
          <p:cNvSpPr txBox="1"/>
          <p:nvPr/>
        </p:nvSpPr>
        <p:spPr>
          <a:xfrm>
            <a:off x="2860133" y="6284005"/>
            <a:ext cx="324611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a vertex cover of size 7</a:t>
            </a:r>
            <a:endParaRPr lang="it-IT" sz="2000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2038217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C8A549D1-28D7-AC86-F5FD-C508D3766272}"/>
              </a:ext>
            </a:extLst>
          </p:cNvPr>
          <p:cNvSpPr txBox="1"/>
          <p:nvPr/>
        </p:nvSpPr>
        <p:spPr>
          <a:xfrm>
            <a:off x="35496" y="692696"/>
            <a:ext cx="9083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Input: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5" name="CasellaDiTesto 3">
            <a:extLst>
              <a:ext uri="{FF2B5EF4-FFF2-40B4-BE49-F238E27FC236}">
                <a16:creationId xmlns:a16="http://schemas.microsoft.com/office/drawing/2014/main" id="{B627A32B-F087-3878-5084-8415F7702528}"/>
              </a:ext>
            </a:extLst>
          </p:cNvPr>
          <p:cNvSpPr txBox="1"/>
          <p:nvPr/>
        </p:nvSpPr>
        <p:spPr>
          <a:xfrm>
            <a:off x="16878" y="1588730"/>
            <a:ext cx="232287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Feasible solution: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6" name="CasellaDiTesto 3">
            <a:extLst>
              <a:ext uri="{FF2B5EF4-FFF2-40B4-BE49-F238E27FC236}">
                <a16:creationId xmlns:a16="http://schemas.microsoft.com/office/drawing/2014/main" id="{5D43556C-0ACD-C98E-964C-88A678106392}"/>
              </a:ext>
            </a:extLst>
          </p:cNvPr>
          <p:cNvSpPr txBox="1"/>
          <p:nvPr/>
        </p:nvSpPr>
        <p:spPr>
          <a:xfrm>
            <a:off x="251520" y="1045604"/>
            <a:ext cx="885698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an undirected graph G=(V,E)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8" name="CasellaDiTesto 3">
            <a:extLst>
              <a:ext uri="{FF2B5EF4-FFF2-40B4-BE49-F238E27FC236}">
                <a16:creationId xmlns:a16="http://schemas.microsoft.com/office/drawing/2014/main" id="{7860E834-9F6F-61AF-F141-AA380CCCCBC5}"/>
              </a:ext>
            </a:extLst>
          </p:cNvPr>
          <p:cNvSpPr txBox="1"/>
          <p:nvPr/>
        </p:nvSpPr>
        <p:spPr>
          <a:xfrm>
            <a:off x="251520" y="1948770"/>
            <a:ext cx="881730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U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</a:t>
            </a:r>
            <a:r>
              <a:rPr lang="en-US" sz="2000" dirty="0">
                <a:latin typeface="Comic Sans MS" pitchFamily="66" charset="0"/>
              </a:rPr>
              <a:t>V such that every edge (</a:t>
            </a:r>
            <a:r>
              <a:rPr lang="en-US" sz="2000" dirty="0" err="1">
                <a:latin typeface="Comic Sans MS" pitchFamily="66" charset="0"/>
              </a:rPr>
              <a:t>u,v</a:t>
            </a:r>
            <a:r>
              <a:rPr lang="en-US" sz="2000" dirty="0">
                <a:latin typeface="Comic Sans MS" pitchFamily="66" charset="0"/>
              </a:rPr>
              <a:t>)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</a:t>
            </a:r>
            <a:r>
              <a:rPr lang="en-US" sz="2000" dirty="0">
                <a:latin typeface="Comic Sans MS" pitchFamily="66" charset="0"/>
              </a:rPr>
              <a:t>E is covered, i.e. </a:t>
            </a:r>
            <a:r>
              <a:rPr lang="en-US" sz="2000" dirty="0" err="1">
                <a:latin typeface="Comic Sans MS" pitchFamily="66" charset="0"/>
              </a:rPr>
              <a:t>u</a:t>
            </a:r>
            <a:r>
              <a:rPr lang="en-US" sz="2000" dirty="0" err="1">
                <a:latin typeface="Comic Sans MS" pitchFamily="66" charset="0"/>
                <a:sym typeface="Symbol" panose="05050102010706020507" pitchFamily="18" charset="2"/>
              </a:rPr>
              <a:t>U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 or </a:t>
            </a:r>
            <a:r>
              <a:rPr lang="en-US" sz="2000" dirty="0" err="1">
                <a:latin typeface="Comic Sans MS" pitchFamily="66" charset="0"/>
              </a:rPr>
              <a:t>v</a:t>
            </a:r>
            <a:r>
              <a:rPr lang="en-US" sz="2000" dirty="0" err="1">
                <a:latin typeface="Comic Sans MS" pitchFamily="66" charset="0"/>
                <a:sym typeface="Symbol" panose="05050102010706020507" pitchFamily="18" charset="2"/>
              </a:rPr>
              <a:t>U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9" name="CasellaDiTesto 3">
            <a:extLst>
              <a:ext uri="{FF2B5EF4-FFF2-40B4-BE49-F238E27FC236}">
                <a16:creationId xmlns:a16="http://schemas.microsoft.com/office/drawing/2014/main" id="{75641F14-FBDC-6651-33FD-F87C18E9A05D}"/>
              </a:ext>
            </a:extLst>
          </p:cNvPr>
          <p:cNvSpPr txBox="1"/>
          <p:nvPr/>
        </p:nvSpPr>
        <p:spPr>
          <a:xfrm>
            <a:off x="26069" y="2452826"/>
            <a:ext cx="232287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measure (min):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0" name="CasellaDiTesto 3">
            <a:extLst>
              <a:ext uri="{FF2B5EF4-FFF2-40B4-BE49-F238E27FC236}">
                <a16:creationId xmlns:a16="http://schemas.microsoft.com/office/drawing/2014/main" id="{7A51E00A-DBD7-865A-8223-1D1BA3D5F1F6}"/>
              </a:ext>
            </a:extLst>
          </p:cNvPr>
          <p:cNvSpPr txBox="1"/>
          <p:nvPr/>
        </p:nvSpPr>
        <p:spPr>
          <a:xfrm>
            <a:off x="260711" y="2812866"/>
            <a:ext cx="881730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cardinality of U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1" name="Sottotitolo 3">
            <a:extLst>
              <a:ext uri="{FF2B5EF4-FFF2-40B4-BE49-F238E27FC236}">
                <a16:creationId xmlns:a16="http://schemas.microsoft.com/office/drawing/2014/main" id="{BA4EACBC-C557-9984-0B12-C73DBB34CB26}"/>
              </a:ext>
            </a:extLst>
          </p:cNvPr>
          <p:cNvSpPr txBox="1">
            <a:spLocks/>
          </p:cNvSpPr>
          <p:nvPr/>
        </p:nvSpPr>
        <p:spPr>
          <a:xfrm>
            <a:off x="1637928" y="117632"/>
            <a:ext cx="5868144" cy="8640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en-US" sz="2400" dirty="0">
                <a:solidFill>
                  <a:srgbClr val="FF0000"/>
                </a:solidFill>
                <a:latin typeface="Comic Sans MS" pitchFamily="66" charset="0"/>
                <a:cs typeface="Times New Roman" pitchFamily="18" charset="0"/>
              </a:rPr>
              <a:t>min cardinality Vertex Cover problem</a:t>
            </a:r>
          </a:p>
        </p:txBody>
      </p:sp>
      <p:sp>
        <p:nvSpPr>
          <p:cNvPr id="2" name="Oval 1">
            <a:extLst>
              <a:ext uri="{FF2B5EF4-FFF2-40B4-BE49-F238E27FC236}">
                <a16:creationId xmlns:a16="http://schemas.microsoft.com/office/drawing/2014/main" id="{223A6443-E16C-7EB2-8728-E4C23C73C35B}"/>
              </a:ext>
            </a:extLst>
          </p:cNvPr>
          <p:cNvSpPr/>
          <p:nvPr/>
        </p:nvSpPr>
        <p:spPr>
          <a:xfrm>
            <a:off x="3653898" y="4816625"/>
            <a:ext cx="216024" cy="216024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FC1FA6E6-D912-E0F8-3C41-F511D8A7F4C7}"/>
              </a:ext>
            </a:extLst>
          </p:cNvPr>
          <p:cNvSpPr/>
          <p:nvPr/>
        </p:nvSpPr>
        <p:spPr>
          <a:xfrm>
            <a:off x="4572000" y="4816625"/>
            <a:ext cx="216024" cy="21602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D95E3590-8B24-E220-92D4-BFA1F95E0384}"/>
              </a:ext>
            </a:extLst>
          </p:cNvPr>
          <p:cNvSpPr/>
          <p:nvPr/>
        </p:nvSpPr>
        <p:spPr>
          <a:xfrm>
            <a:off x="5220072" y="4240561"/>
            <a:ext cx="216024" cy="216024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AE31B2B4-842C-14E4-6FCA-128810EBBF03}"/>
              </a:ext>
            </a:extLst>
          </p:cNvPr>
          <p:cNvSpPr/>
          <p:nvPr/>
        </p:nvSpPr>
        <p:spPr>
          <a:xfrm>
            <a:off x="5220072" y="5536705"/>
            <a:ext cx="216024" cy="216024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6BF9A708-E16B-3850-FC50-97616E7A37D0}"/>
              </a:ext>
            </a:extLst>
          </p:cNvPr>
          <p:cNvSpPr/>
          <p:nvPr/>
        </p:nvSpPr>
        <p:spPr>
          <a:xfrm>
            <a:off x="5796136" y="4816625"/>
            <a:ext cx="216024" cy="21602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4E7F0932-78B3-5C40-02A4-ED053DA92A50}"/>
              </a:ext>
            </a:extLst>
          </p:cNvPr>
          <p:cNvSpPr/>
          <p:nvPr/>
        </p:nvSpPr>
        <p:spPr>
          <a:xfrm>
            <a:off x="4139952" y="5644717"/>
            <a:ext cx="216024" cy="21602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6ED3DA9A-8D0C-BC72-9DF6-A1A6E607FCD8}"/>
              </a:ext>
            </a:extLst>
          </p:cNvPr>
          <p:cNvSpPr/>
          <p:nvPr/>
        </p:nvSpPr>
        <p:spPr>
          <a:xfrm>
            <a:off x="3131840" y="5624332"/>
            <a:ext cx="216024" cy="21602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A0761D6D-D1A8-47C4-22EE-522A12B7E0C7}"/>
              </a:ext>
            </a:extLst>
          </p:cNvPr>
          <p:cNvSpPr/>
          <p:nvPr/>
        </p:nvSpPr>
        <p:spPr>
          <a:xfrm>
            <a:off x="2519772" y="4816625"/>
            <a:ext cx="216024" cy="216024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6A28A8DB-B575-A122-6711-1845EA10B00B}"/>
              </a:ext>
            </a:extLst>
          </p:cNvPr>
          <p:cNvSpPr/>
          <p:nvPr/>
        </p:nvSpPr>
        <p:spPr>
          <a:xfrm>
            <a:off x="3131840" y="4005064"/>
            <a:ext cx="216024" cy="21602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B691B31E-2CFA-A0A9-B4DF-9FEAE61CF890}"/>
              </a:ext>
            </a:extLst>
          </p:cNvPr>
          <p:cNvCxnSpPr>
            <a:stCxn id="17" idx="0"/>
            <a:endCxn id="18" idx="3"/>
          </p:cNvCxnSpPr>
          <p:nvPr/>
        </p:nvCxnSpPr>
        <p:spPr>
          <a:xfrm flipV="1">
            <a:off x="2627784" y="4189452"/>
            <a:ext cx="535692" cy="627173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B47A7543-C34C-868D-7F55-5D9F31B1FF62}"/>
              </a:ext>
            </a:extLst>
          </p:cNvPr>
          <p:cNvCxnSpPr>
            <a:stCxn id="17" idx="6"/>
            <a:endCxn id="2" idx="2"/>
          </p:cNvCxnSpPr>
          <p:nvPr/>
        </p:nvCxnSpPr>
        <p:spPr>
          <a:xfrm>
            <a:off x="2735796" y="4924637"/>
            <a:ext cx="918102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F946D8CB-6A8D-B64C-2AE0-09329A94A96B}"/>
              </a:ext>
            </a:extLst>
          </p:cNvPr>
          <p:cNvCxnSpPr>
            <a:stCxn id="18" idx="5"/>
            <a:endCxn id="2" idx="1"/>
          </p:cNvCxnSpPr>
          <p:nvPr/>
        </p:nvCxnSpPr>
        <p:spPr>
          <a:xfrm>
            <a:off x="3316228" y="4189452"/>
            <a:ext cx="369306" cy="658809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57211D42-4153-5049-C2A8-C00FE667F9D4}"/>
              </a:ext>
            </a:extLst>
          </p:cNvPr>
          <p:cNvCxnSpPr>
            <a:cxnSpLocks/>
            <a:stCxn id="16" idx="7"/>
            <a:endCxn id="2" idx="3"/>
          </p:cNvCxnSpPr>
          <p:nvPr/>
        </p:nvCxnSpPr>
        <p:spPr>
          <a:xfrm flipV="1">
            <a:off x="3316228" y="5001013"/>
            <a:ext cx="369306" cy="654955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207AD5CC-5882-CCF6-8BB6-1F13BD07EDEB}"/>
              </a:ext>
            </a:extLst>
          </p:cNvPr>
          <p:cNvCxnSpPr>
            <a:cxnSpLocks/>
            <a:stCxn id="2" idx="5"/>
            <a:endCxn id="15" idx="1"/>
          </p:cNvCxnSpPr>
          <p:nvPr/>
        </p:nvCxnSpPr>
        <p:spPr>
          <a:xfrm>
            <a:off x="3838286" y="5001013"/>
            <a:ext cx="333302" cy="67534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24AE052A-1D4C-E483-769B-60ABF4B24D21}"/>
              </a:ext>
            </a:extLst>
          </p:cNvPr>
          <p:cNvCxnSpPr>
            <a:stCxn id="2" idx="6"/>
            <a:endCxn id="3" idx="2"/>
          </p:cNvCxnSpPr>
          <p:nvPr/>
        </p:nvCxnSpPr>
        <p:spPr>
          <a:xfrm>
            <a:off x="3869922" y="4924637"/>
            <a:ext cx="702078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16823515-6F33-8FA8-C2B5-189C45E7A78F}"/>
              </a:ext>
            </a:extLst>
          </p:cNvPr>
          <p:cNvCxnSpPr>
            <a:cxnSpLocks/>
            <a:stCxn id="3" idx="7"/>
            <a:endCxn id="7" idx="3"/>
          </p:cNvCxnSpPr>
          <p:nvPr/>
        </p:nvCxnSpPr>
        <p:spPr>
          <a:xfrm flipV="1">
            <a:off x="4756388" y="4424949"/>
            <a:ext cx="495320" cy="423312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284DFE10-F285-002E-9A20-BDA59E0B86AD}"/>
              </a:ext>
            </a:extLst>
          </p:cNvPr>
          <p:cNvCxnSpPr>
            <a:cxnSpLocks/>
            <a:stCxn id="7" idx="5"/>
            <a:endCxn id="14" idx="1"/>
          </p:cNvCxnSpPr>
          <p:nvPr/>
        </p:nvCxnSpPr>
        <p:spPr>
          <a:xfrm>
            <a:off x="5404460" y="4424949"/>
            <a:ext cx="423312" cy="423312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655D7E90-CF61-2D6F-5E18-F52E0F89EC8E}"/>
              </a:ext>
            </a:extLst>
          </p:cNvPr>
          <p:cNvCxnSpPr>
            <a:cxnSpLocks/>
            <a:stCxn id="3" idx="5"/>
            <a:endCxn id="13" idx="1"/>
          </p:cNvCxnSpPr>
          <p:nvPr/>
        </p:nvCxnSpPr>
        <p:spPr>
          <a:xfrm>
            <a:off x="4756388" y="5001013"/>
            <a:ext cx="495320" cy="56732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0CDFE451-13C1-8619-1FC5-537CE8E9431F}"/>
              </a:ext>
            </a:extLst>
          </p:cNvPr>
          <p:cNvCxnSpPr>
            <a:cxnSpLocks/>
            <a:stCxn id="13" idx="7"/>
            <a:endCxn id="14" idx="3"/>
          </p:cNvCxnSpPr>
          <p:nvPr/>
        </p:nvCxnSpPr>
        <p:spPr>
          <a:xfrm flipV="1">
            <a:off x="5404460" y="5001013"/>
            <a:ext cx="423312" cy="56732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>
            <a:extLst>
              <a:ext uri="{FF2B5EF4-FFF2-40B4-BE49-F238E27FC236}">
                <a16:creationId xmlns:a16="http://schemas.microsoft.com/office/drawing/2014/main" id="{B88131A6-0902-2C2C-7BED-EABA8A70BDC6}"/>
              </a:ext>
            </a:extLst>
          </p:cNvPr>
          <p:cNvCxnSpPr>
            <a:cxnSpLocks/>
            <a:stCxn id="2" idx="7"/>
            <a:endCxn id="7" idx="2"/>
          </p:cNvCxnSpPr>
          <p:nvPr/>
        </p:nvCxnSpPr>
        <p:spPr>
          <a:xfrm flipV="1">
            <a:off x="3838286" y="4348573"/>
            <a:ext cx="1381786" cy="49968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CasellaDiTesto 3">
            <a:extLst>
              <a:ext uri="{FF2B5EF4-FFF2-40B4-BE49-F238E27FC236}">
                <a16:creationId xmlns:a16="http://schemas.microsoft.com/office/drawing/2014/main" id="{197A6AF0-7E07-5D34-C444-157CC81833CC}"/>
              </a:ext>
            </a:extLst>
          </p:cNvPr>
          <p:cNvSpPr txBox="1"/>
          <p:nvPr/>
        </p:nvSpPr>
        <p:spPr>
          <a:xfrm>
            <a:off x="2599942" y="6344412"/>
            <a:ext cx="394411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a better vertex cover of size 4</a:t>
            </a:r>
            <a:endParaRPr lang="it-IT" sz="2000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5842688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1924</Words>
  <Application>Microsoft Office PowerPoint</Application>
  <PresentationFormat>On-screen Show (4:3)</PresentationFormat>
  <Paragraphs>305</Paragraphs>
  <Slides>45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45</vt:i4>
      </vt:variant>
    </vt:vector>
  </HeadingPairs>
  <TitlesOfParts>
    <vt:vector size="50" baseType="lpstr">
      <vt:lpstr>Arial</vt:lpstr>
      <vt:lpstr>Calibri</vt:lpstr>
      <vt:lpstr>Comic Sans MS</vt:lpstr>
      <vt:lpstr>MV Boli</vt:lpstr>
      <vt:lpstr>Tema di Office</vt:lpstr>
      <vt:lpstr>Advanced topics on Algorithms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Usi (meno scontati) della visita DFS</dc:title>
  <dc:creator>Luciano</dc:creator>
  <cp:lastModifiedBy>luciano guala'</cp:lastModifiedBy>
  <cp:revision>225</cp:revision>
  <dcterms:created xsi:type="dcterms:W3CDTF">2013-03-05T17:51:33Z</dcterms:created>
  <dcterms:modified xsi:type="dcterms:W3CDTF">2023-03-20T21:03:23Z</dcterms:modified>
</cp:coreProperties>
</file>