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44" r:id="rId3"/>
    <p:sldId id="330" r:id="rId4"/>
    <p:sldId id="476" r:id="rId5"/>
    <p:sldId id="473" r:id="rId6"/>
    <p:sldId id="474" r:id="rId7"/>
    <p:sldId id="477" r:id="rId8"/>
    <p:sldId id="478" r:id="rId9"/>
    <p:sldId id="479" r:id="rId10"/>
    <p:sldId id="475" r:id="rId11"/>
    <p:sldId id="482" r:id="rId12"/>
    <p:sldId id="483" r:id="rId13"/>
    <p:sldId id="485" r:id="rId14"/>
    <p:sldId id="486" r:id="rId15"/>
    <p:sldId id="487" r:id="rId16"/>
    <p:sldId id="488" r:id="rId17"/>
    <p:sldId id="489" r:id="rId18"/>
    <p:sldId id="498" r:id="rId19"/>
    <p:sldId id="499" r:id="rId20"/>
    <p:sldId id="500" r:id="rId21"/>
    <p:sldId id="490" r:id="rId22"/>
    <p:sldId id="491" r:id="rId23"/>
    <p:sldId id="492" r:id="rId24"/>
    <p:sldId id="493" r:id="rId25"/>
    <p:sldId id="494" r:id="rId26"/>
    <p:sldId id="495" r:id="rId27"/>
    <p:sldId id="496" r:id="rId28"/>
    <p:sldId id="497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95226" autoAdjust="0"/>
  </p:normalViewPr>
  <p:slideViewPr>
    <p:cSldViewPr>
      <p:cViewPr varScale="1">
        <p:scale>
          <a:sx n="82" d="100"/>
          <a:sy n="82" d="100"/>
        </p:scale>
        <p:origin x="103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26/04/2023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4" name="Sottotitolo 4">
            <a:extLst>
              <a:ext uri="{FF2B5EF4-FFF2-40B4-BE49-F238E27FC236}">
                <a16:creationId xmlns:a16="http://schemas.microsoft.com/office/drawing/2014/main" id="{5ABD36A7-5363-9C4F-67C4-D60A1DDD201B}"/>
              </a:ext>
            </a:extLst>
          </p:cNvPr>
          <p:cNvSpPr txBox="1">
            <a:spLocks/>
          </p:cNvSpPr>
          <p:nvPr/>
        </p:nvSpPr>
        <p:spPr>
          <a:xfrm>
            <a:off x="1371600" y="3861048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C5C73B6-CD99-D612-6C7F-581B2BC07E43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Minhashing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4E7CD3B-516C-A29B-C5B8-10FF1F012833}"/>
              </a:ext>
            </a:extLst>
          </p:cNvPr>
          <p:cNvGrpSpPr/>
          <p:nvPr/>
        </p:nvGrpSpPr>
        <p:grpSpPr>
          <a:xfrm>
            <a:off x="2486441" y="2693811"/>
            <a:ext cx="2514604" cy="4119565"/>
            <a:chOff x="2743199" y="1635920"/>
            <a:chExt cx="2514604" cy="41195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C76BAAF-4F15-F8E6-AA4A-A1085A1BE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763091A-049B-C353-2D9E-70D11128B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8375F18-5FC6-C3C0-005D-1B7464BE8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9DFBFD5-5BE7-DE2B-10EF-EB2CFFF21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1E32917-2890-259F-3E63-FD3FE025F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F815B0-5CAC-190D-975C-B195A99C9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A220288-F71F-9979-7A9C-174B1D79C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28C708-F101-3983-41E1-F8EA26D50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2080A7-808F-DE11-67E3-B1E879596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374A041-39DE-8022-B590-292082DE7B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51DD22E-2825-527B-CFBA-926C395FD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F036D60-DFE4-0FA1-5FF5-36E97C950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2D21360-E2BC-5899-C923-7988E64F6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B409389-65A1-3EC4-7F52-98CD20A17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ED33640-46C3-4C24-7AAE-324D01E86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8A4A9F3-3D70-FCBF-F5DE-481B60E09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7D215A6-BCB2-F681-12BF-0519FCE63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2BFFD0C-9A2A-B473-3042-A10A25DC1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CEE324A-4262-E0C4-2E4D-3C0F8438E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0CE0EE4-2FAD-624A-2A1F-380DF71D0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3A63F4A-9FD1-AF52-79C7-31513C110F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318EDF6-02A1-0EB8-D993-5CEA1E1A13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FC855C4-C68C-20B2-E2A4-EC3636BCA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580273F-E864-3065-F714-50F72AAD3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956626-4482-7586-2559-30A51FC97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4152614-9232-4A20-6424-39C645A95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F9028A5-431D-7BEB-5042-3AACF30E0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AD8FA82-D4E0-49F4-374E-8ED1C4A4F3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 </a:t>
              </a:r>
            </a:p>
          </p:txBody>
        </p:sp>
        <p:sp>
          <p:nvSpPr>
            <p:cNvPr id="34" name="Line 33">
              <a:extLst>
                <a:ext uri="{FF2B5EF4-FFF2-40B4-BE49-F238E27FC236}">
                  <a16:creationId xmlns:a16="http://schemas.microsoft.com/office/drawing/2014/main" id="{BAB88D7C-6AE3-A5E3-E425-A05E48C87A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1635920"/>
              <a:ext cx="25146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5" name="Line 34">
              <a:extLst>
                <a:ext uri="{FF2B5EF4-FFF2-40B4-BE49-F238E27FC236}">
                  <a16:creationId xmlns:a16="http://schemas.microsoft.com/office/drawing/2014/main" id="{77FEC36E-6A0B-5D9E-1DD7-35CDAC0D40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2231233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6" name="Line 35">
              <a:extLst>
                <a:ext uri="{FF2B5EF4-FFF2-40B4-BE49-F238E27FC236}">
                  <a16:creationId xmlns:a16="http://schemas.microsoft.com/office/drawing/2014/main" id="{49CB7746-07D3-6857-5065-19C11B21E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2778921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Line 36">
              <a:extLst>
                <a:ext uri="{FF2B5EF4-FFF2-40B4-BE49-F238E27FC236}">
                  <a16:creationId xmlns:a16="http://schemas.microsoft.com/office/drawing/2014/main" id="{0F6C6EE3-665D-2EED-765E-B5B930FF18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3374234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8" name="Line 37">
              <a:extLst>
                <a:ext uri="{FF2B5EF4-FFF2-40B4-BE49-F238E27FC236}">
                  <a16:creationId xmlns:a16="http://schemas.microsoft.com/office/drawing/2014/main" id="{5F88FBA9-6AA8-8B35-057A-18BCC73B47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3971134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9" name="Line 38">
              <a:extLst>
                <a:ext uri="{FF2B5EF4-FFF2-40B4-BE49-F238E27FC236}">
                  <a16:creationId xmlns:a16="http://schemas.microsoft.com/office/drawing/2014/main" id="{B5878544-8301-5120-7E81-98A41C2202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4566447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0" name="Line 39">
              <a:extLst>
                <a:ext uri="{FF2B5EF4-FFF2-40B4-BE49-F238E27FC236}">
                  <a16:creationId xmlns:a16="http://schemas.microsoft.com/office/drawing/2014/main" id="{C4F7DC22-0060-E6A8-FD2C-529BF3CCC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5160172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1" name="Line 40">
              <a:extLst>
                <a:ext uri="{FF2B5EF4-FFF2-40B4-BE49-F238E27FC236}">
                  <a16:creationId xmlns:a16="http://schemas.microsoft.com/office/drawing/2014/main" id="{4E5809FB-9F22-A8C3-E74C-516188C4B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5755485"/>
              <a:ext cx="25146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2" name="Line 41">
              <a:extLst>
                <a:ext uri="{FF2B5EF4-FFF2-40B4-BE49-F238E27FC236}">
                  <a16:creationId xmlns:a16="http://schemas.microsoft.com/office/drawing/2014/main" id="{FAE3BF77-8984-A2D4-08AB-2D37B7AB33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1635920"/>
              <a:ext cx="0" cy="41195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3" name="Line 42">
              <a:extLst>
                <a:ext uri="{FF2B5EF4-FFF2-40B4-BE49-F238E27FC236}">
                  <a16:creationId xmlns:a16="http://schemas.microsoft.com/office/drawing/2014/main" id="{20B19ECA-63B0-80B6-B066-1A1141AF7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1850" y="1635920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4" name="Line 43">
              <a:extLst>
                <a:ext uri="{FF2B5EF4-FFF2-40B4-BE49-F238E27FC236}">
                  <a16:creationId xmlns:a16="http://schemas.microsoft.com/office/drawing/2014/main" id="{0D861FAE-0058-77D8-CA74-758EEFC176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0501" y="1635920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Line 44">
              <a:extLst>
                <a:ext uri="{FF2B5EF4-FFF2-40B4-BE49-F238E27FC236}">
                  <a16:creationId xmlns:a16="http://schemas.microsoft.com/office/drawing/2014/main" id="{C32EF3D0-0CE6-C0E1-31F7-755354B41F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2" y="1635920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6" name="Line 45">
              <a:extLst>
                <a:ext uri="{FF2B5EF4-FFF2-40B4-BE49-F238E27FC236}">
                  <a16:creationId xmlns:a16="http://schemas.microsoft.com/office/drawing/2014/main" id="{9F085783-F1BA-B514-A93E-97BB31BE9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3" y="1635920"/>
              <a:ext cx="0" cy="41195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B5C422EF-975C-2153-3D55-9C01E169C143}"/>
              </a:ext>
            </a:extLst>
          </p:cNvPr>
          <p:cNvSpPr txBox="1"/>
          <p:nvPr/>
        </p:nvSpPr>
        <p:spPr>
          <a:xfrm>
            <a:off x="2579005" y="2286581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41794CF1-1B89-C648-65C1-9F3C8BD0C01A}"/>
              </a:ext>
            </a:extLst>
          </p:cNvPr>
          <p:cNvSpPr txBox="1"/>
          <p:nvPr/>
        </p:nvSpPr>
        <p:spPr>
          <a:xfrm>
            <a:off x="3207656" y="2286581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ED0C6FAF-2F7B-5FBB-3B04-DDF0E95CA484}"/>
              </a:ext>
            </a:extLst>
          </p:cNvPr>
          <p:cNvSpPr txBox="1"/>
          <p:nvPr/>
        </p:nvSpPr>
        <p:spPr>
          <a:xfrm>
            <a:off x="3792876" y="2286581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834C8B57-895E-86D6-AAFE-1A8F80440601}"/>
              </a:ext>
            </a:extLst>
          </p:cNvPr>
          <p:cNvSpPr txBox="1"/>
          <p:nvPr/>
        </p:nvSpPr>
        <p:spPr>
          <a:xfrm>
            <a:off x="4421527" y="2286581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4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7633671-8FF3-32F0-0EBA-2FE9318029CC}"/>
              </a:ext>
            </a:extLst>
          </p:cNvPr>
          <p:cNvGrpSpPr/>
          <p:nvPr/>
        </p:nvGrpSpPr>
        <p:grpSpPr>
          <a:xfrm>
            <a:off x="827584" y="2696357"/>
            <a:ext cx="381000" cy="4089401"/>
            <a:chOff x="876300" y="1384302"/>
            <a:chExt cx="381000" cy="4089401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C003931-55BE-C958-2987-05CAEB48B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4892678"/>
              <a:ext cx="381000" cy="5810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5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7299CA3-9AD5-AB29-A034-DEE8E0544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4313240"/>
              <a:ext cx="381000" cy="579438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7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69B6427-A7B5-88BB-1685-14526DEB7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3732215"/>
              <a:ext cx="381000" cy="5810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6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722F83F-F1DB-848F-B2EF-7681C6D3A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3151190"/>
              <a:ext cx="381000" cy="5810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3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DA5E9B6-3AD5-1321-31AC-5DEE598A65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2570165"/>
              <a:ext cx="381000" cy="5810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EB40496-F74D-0AB1-1862-02BFF97D4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1990727"/>
              <a:ext cx="381000" cy="579438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2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0747BAD-1D15-B7CE-D497-B9AEE7D4D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1384302"/>
              <a:ext cx="381000" cy="6064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4</a:t>
              </a:r>
            </a:p>
          </p:txBody>
        </p:sp>
        <p:sp>
          <p:nvSpPr>
            <p:cNvPr id="59" name="Line 88">
              <a:extLst>
                <a:ext uri="{FF2B5EF4-FFF2-40B4-BE49-F238E27FC236}">
                  <a16:creationId xmlns:a16="http://schemas.microsoft.com/office/drawing/2014/main" id="{669FD1D9-6094-00CE-7DEB-F4E5BFD11C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1384302"/>
              <a:ext cx="3810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0" name="Line 89">
              <a:extLst>
                <a:ext uri="{FF2B5EF4-FFF2-40B4-BE49-F238E27FC236}">
                  <a16:creationId xmlns:a16="http://schemas.microsoft.com/office/drawing/2014/main" id="{337D924E-C1C2-7E77-0A12-A88F360820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1990727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1" name="Line 90">
              <a:extLst>
                <a:ext uri="{FF2B5EF4-FFF2-40B4-BE49-F238E27FC236}">
                  <a16:creationId xmlns:a16="http://schemas.microsoft.com/office/drawing/2014/main" id="{22E9BC13-B464-868D-99CE-D29515089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2570165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2" name="Line 91">
              <a:extLst>
                <a:ext uri="{FF2B5EF4-FFF2-40B4-BE49-F238E27FC236}">
                  <a16:creationId xmlns:a16="http://schemas.microsoft.com/office/drawing/2014/main" id="{5465E25E-2A32-B3B0-0B42-6619B149C5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315119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3" name="Line 92">
              <a:extLst>
                <a:ext uri="{FF2B5EF4-FFF2-40B4-BE49-F238E27FC236}">
                  <a16:creationId xmlns:a16="http://schemas.microsoft.com/office/drawing/2014/main" id="{82A5EC36-D87F-39CA-B86B-F5D95E1BE0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3732215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4" name="Line 93">
              <a:extLst>
                <a:ext uri="{FF2B5EF4-FFF2-40B4-BE49-F238E27FC236}">
                  <a16:creationId xmlns:a16="http://schemas.microsoft.com/office/drawing/2014/main" id="{A71C25CA-DFC6-11A3-6943-A3E8D3AB2C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431324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5" name="Line 94">
              <a:extLst>
                <a:ext uri="{FF2B5EF4-FFF2-40B4-BE49-F238E27FC236}">
                  <a16:creationId xmlns:a16="http://schemas.microsoft.com/office/drawing/2014/main" id="{80408B9E-A514-BE0D-ED27-CD55CDE829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4892678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6" name="Line 95">
              <a:extLst>
                <a:ext uri="{FF2B5EF4-FFF2-40B4-BE49-F238E27FC236}">
                  <a16:creationId xmlns:a16="http://schemas.microsoft.com/office/drawing/2014/main" id="{2A1701D3-2C4A-A18E-E74F-2AA4D1D8F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5473703"/>
              <a:ext cx="3810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7" name="Line 96">
              <a:extLst>
                <a:ext uri="{FF2B5EF4-FFF2-40B4-BE49-F238E27FC236}">
                  <a16:creationId xmlns:a16="http://schemas.microsoft.com/office/drawing/2014/main" id="{8CA4C1E0-59F8-7C07-A467-2F6870773C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1384302"/>
              <a:ext cx="0" cy="408940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8" name="Line 97">
              <a:extLst>
                <a:ext uri="{FF2B5EF4-FFF2-40B4-BE49-F238E27FC236}">
                  <a16:creationId xmlns:a16="http://schemas.microsoft.com/office/drawing/2014/main" id="{CFEEBC0B-03A2-1016-8312-FF478C1578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3151190"/>
              <a:ext cx="0" cy="5810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9" name="Line 98">
              <a:extLst>
                <a:ext uri="{FF2B5EF4-FFF2-40B4-BE49-F238E27FC236}">
                  <a16:creationId xmlns:a16="http://schemas.microsoft.com/office/drawing/2014/main" id="{F22CF6CB-A499-4DB5-9AA7-5E09236870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1384302"/>
              <a:ext cx="0" cy="17668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0" name="Line 99">
              <a:extLst>
                <a:ext uri="{FF2B5EF4-FFF2-40B4-BE49-F238E27FC236}">
                  <a16:creationId xmlns:a16="http://schemas.microsoft.com/office/drawing/2014/main" id="{BF1EE589-A410-889A-E9FD-422981AB0F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3122615"/>
              <a:ext cx="0" cy="23510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C48EBF42-BE19-AFB4-FD11-D6636BECC259}"/>
              </a:ext>
            </a:extLst>
          </p:cNvPr>
          <p:cNvGrpSpPr/>
          <p:nvPr/>
        </p:nvGrpSpPr>
        <p:grpSpPr>
          <a:xfrm>
            <a:off x="5868144" y="2686691"/>
            <a:ext cx="2286000" cy="584200"/>
            <a:chOff x="5981700" y="2146302"/>
            <a:chExt cx="2286000" cy="5842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9124E5B3-5562-2C4A-2958-426C605C3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6200" y="2146302"/>
              <a:ext cx="571500" cy="5842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F329227D-C9A1-DA1D-0082-99877FA72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4700" y="2146302"/>
              <a:ext cx="571500" cy="5842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4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5CEB8C18-6EFF-AF25-524A-819C9E215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2146302"/>
              <a:ext cx="571500" cy="5842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B2F4B56A-8DC2-AD5C-A199-1AC59868E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1700" y="2146302"/>
              <a:ext cx="571500" cy="5842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2</a:t>
              </a:r>
            </a:p>
          </p:txBody>
        </p:sp>
        <p:sp>
          <p:nvSpPr>
            <p:cNvPr id="76" name="Line 104">
              <a:extLst>
                <a:ext uri="{FF2B5EF4-FFF2-40B4-BE49-F238E27FC236}">
                  <a16:creationId xmlns:a16="http://schemas.microsoft.com/office/drawing/2014/main" id="{4E38FF85-7170-63A7-A1B0-27F2049D36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81700" y="2146302"/>
              <a:ext cx="22860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7" name="Line 105">
              <a:extLst>
                <a:ext uri="{FF2B5EF4-FFF2-40B4-BE49-F238E27FC236}">
                  <a16:creationId xmlns:a16="http://schemas.microsoft.com/office/drawing/2014/main" id="{5544C590-795D-424D-4631-37BEF1F1A0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81700" y="2730502"/>
              <a:ext cx="22860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8" name="Line 106">
              <a:extLst>
                <a:ext uri="{FF2B5EF4-FFF2-40B4-BE49-F238E27FC236}">
                  <a16:creationId xmlns:a16="http://schemas.microsoft.com/office/drawing/2014/main" id="{B5528A59-73E2-4989-CB58-1561A9978F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81700" y="2146302"/>
              <a:ext cx="0" cy="58420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9" name="Line 107">
              <a:extLst>
                <a:ext uri="{FF2B5EF4-FFF2-40B4-BE49-F238E27FC236}">
                  <a16:creationId xmlns:a16="http://schemas.microsoft.com/office/drawing/2014/main" id="{A158CE1C-64AC-EF98-CDE4-721040C936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53200" y="2146302"/>
              <a:ext cx="0" cy="584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0" name="Line 108">
              <a:extLst>
                <a:ext uri="{FF2B5EF4-FFF2-40B4-BE49-F238E27FC236}">
                  <a16:creationId xmlns:a16="http://schemas.microsoft.com/office/drawing/2014/main" id="{E4E96F36-A396-51E4-D975-1E588C89B7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24700" y="2146302"/>
              <a:ext cx="0" cy="584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1" name="Line 109">
              <a:extLst>
                <a:ext uri="{FF2B5EF4-FFF2-40B4-BE49-F238E27FC236}">
                  <a16:creationId xmlns:a16="http://schemas.microsoft.com/office/drawing/2014/main" id="{B3CEB15D-A9FD-5D0F-F429-70C92F16C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6200" y="2146302"/>
              <a:ext cx="0" cy="584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2" name="Line 110">
              <a:extLst>
                <a:ext uri="{FF2B5EF4-FFF2-40B4-BE49-F238E27FC236}">
                  <a16:creationId xmlns:a16="http://schemas.microsoft.com/office/drawing/2014/main" id="{6D053655-1FE5-DF6E-761E-7DD36FF7EA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67700" y="2146302"/>
              <a:ext cx="0" cy="58420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83" name="CasellaDiTesto 3">
            <a:extLst>
              <a:ext uri="{FF2B5EF4-FFF2-40B4-BE49-F238E27FC236}">
                <a16:creationId xmlns:a16="http://schemas.microsoft.com/office/drawing/2014/main" id="{494A79D2-AD36-8D3D-867E-69EBDC527A0B}"/>
              </a:ext>
            </a:extLst>
          </p:cNvPr>
          <p:cNvSpPr txBox="1"/>
          <p:nvPr/>
        </p:nvSpPr>
        <p:spPr>
          <a:xfrm>
            <a:off x="-5465" y="452571"/>
            <a:ext cx="6305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choose a random permutation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</a:rPr>
              <a:t> of the matrix rows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5756787D-3607-4AFD-331F-BA9F48C787B4}"/>
              </a:ext>
            </a:extLst>
          </p:cNvPr>
          <p:cNvSpPr txBox="1"/>
          <p:nvPr/>
        </p:nvSpPr>
        <p:spPr>
          <a:xfrm>
            <a:off x="34944" y="86742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 column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represented as: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D289AE5F-18DC-5C6F-24D7-22B0DC38E0A0}"/>
              </a:ext>
            </a:extLst>
          </p:cNvPr>
          <p:cNvSpPr txBox="1"/>
          <p:nvPr/>
        </p:nvSpPr>
        <p:spPr>
          <a:xfrm>
            <a:off x="809772" y="1381626"/>
            <a:ext cx="7223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)= first row index (according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in which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has a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89206686-C7B4-C0BC-1B66-C4102109E62A}"/>
              </a:ext>
            </a:extLst>
          </p:cNvPr>
          <p:cNvSpPr txBox="1"/>
          <p:nvPr/>
        </p:nvSpPr>
        <p:spPr>
          <a:xfrm>
            <a:off x="827584" y="22057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01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098436F-BEF8-E92F-CB4E-9DE25DD91B85}"/>
              </a:ext>
            </a:extLst>
          </p:cNvPr>
          <p:cNvSpPr txBox="1"/>
          <p:nvPr/>
        </p:nvSpPr>
        <p:spPr>
          <a:xfrm>
            <a:off x="35496" y="116632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For any two columns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 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S’</a:t>
            </a:r>
            <a:r>
              <a:rPr lang="en-US" sz="2000" dirty="0">
                <a:latin typeface="Comic Sans MS" pitchFamily="66" charset="0"/>
              </a:rPr>
              <a:t>,  </a:t>
            </a:r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)= 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latin typeface="Comic Sans MS" pitchFamily="66" charset="0"/>
              </a:rPr>
              <a:t>) = JS(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</a:rPr>
              <a:t>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4A6E913-66CF-1F3E-3F1D-853D97AF48E2}"/>
              </a:ext>
            </a:extLst>
          </p:cNvPr>
          <p:cNvSpPr txBox="1"/>
          <p:nvPr/>
        </p:nvSpPr>
        <p:spPr>
          <a:xfrm>
            <a:off x="35496" y="82451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80949A52-2F1E-418A-BB5A-7485C1AEB40E}"/>
              </a:ext>
            </a:extLst>
          </p:cNvPr>
          <p:cNvSpPr txBox="1"/>
          <p:nvPr/>
        </p:nvSpPr>
        <p:spPr>
          <a:xfrm>
            <a:off x="35496" y="1207351"/>
            <a:ext cx="8784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be the first index according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in which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has a 1 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has a 1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0" name="CasellaDiTesto 3">
            <a:extLst>
              <a:ext uri="{FF2B5EF4-FFF2-40B4-BE49-F238E27FC236}">
                <a16:creationId xmlns:a16="http://schemas.microsoft.com/office/drawing/2014/main" id="{1FAD618E-83D3-0BA9-C278-7EA765ED5BC3}"/>
              </a:ext>
            </a:extLst>
          </p:cNvPr>
          <p:cNvSpPr txBox="1"/>
          <p:nvPr/>
        </p:nvSpPr>
        <p:spPr>
          <a:xfrm>
            <a:off x="45353" y="1652245"/>
            <a:ext cx="2715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belongs to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FE01AACA-604D-7C32-5009-3D2688A9C777}"/>
              </a:ext>
            </a:extLst>
          </p:cNvPr>
          <p:cNvSpPr txBox="1"/>
          <p:nvPr/>
        </p:nvSpPr>
        <p:spPr>
          <a:xfrm>
            <a:off x="3141774" y="2708920"/>
            <a:ext cx="5832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uniformly random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Pr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=“specific element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 </a:t>
            </a:r>
            <a:r>
              <a:rPr lang="en-US" sz="2000" dirty="0">
                <a:latin typeface="Comic Sans MS" pitchFamily="66" charset="0"/>
              </a:rPr>
              <a:t>”)=1/|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</a:rPr>
              <a:t>|</a:t>
            </a:r>
            <a:endParaRPr lang="it-IT" sz="2000" dirty="0">
              <a:latin typeface="Comic Sans MS" pitchFamily="66" charset="0"/>
            </a:endParaRPr>
          </a:p>
          <a:p>
            <a:endParaRPr lang="it-IT" sz="2000" dirty="0">
              <a:latin typeface="Comic Sans MS" pitchFamily="66" charset="0"/>
            </a:endParaRPr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441B1EE5-AF97-CAA1-46AF-60C447AEDAE9}"/>
              </a:ext>
            </a:extLst>
          </p:cNvPr>
          <p:cNvSpPr txBox="1"/>
          <p:nvPr/>
        </p:nvSpPr>
        <p:spPr>
          <a:xfrm>
            <a:off x="3275855" y="3588821"/>
            <a:ext cx="573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)= 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belongs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Arrow: Right 72">
            <a:extLst>
              <a:ext uri="{FF2B5EF4-FFF2-40B4-BE49-F238E27FC236}">
                <a16:creationId xmlns:a16="http://schemas.microsoft.com/office/drawing/2014/main" id="{A0A2B058-7B06-325E-BF13-ABF5A9D41D4C}"/>
              </a:ext>
            </a:extLst>
          </p:cNvPr>
          <p:cNvSpPr/>
          <p:nvPr/>
        </p:nvSpPr>
        <p:spPr>
          <a:xfrm>
            <a:off x="3635896" y="4147283"/>
            <a:ext cx="463834" cy="358013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82770251-E8A4-0465-6DEC-8CE713578147}"/>
              </a:ext>
            </a:extLst>
          </p:cNvPr>
          <p:cNvSpPr txBox="1"/>
          <p:nvPr/>
        </p:nvSpPr>
        <p:spPr>
          <a:xfrm>
            <a:off x="3275855" y="4663648"/>
            <a:ext cx="5734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)=h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latin typeface="Comic Sans MS" pitchFamily="66" charset="0"/>
              </a:rPr>
              <a:t>) = 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</a:rPr>
              <a:t>|/|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</a:rPr>
              <a:t>|=JS(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</a:rPr>
              <a:t>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41E72BB-EF22-5561-2B6F-44CE573C1DD9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3E5722B-C3EE-176F-3A20-B22F538A05DC}"/>
              </a:ext>
            </a:extLst>
          </p:cNvPr>
          <p:cNvGrpSpPr/>
          <p:nvPr/>
        </p:nvGrpSpPr>
        <p:grpSpPr>
          <a:xfrm>
            <a:off x="467544" y="2205790"/>
            <a:ext cx="2016224" cy="4607586"/>
            <a:chOff x="467544" y="2205790"/>
            <a:chExt cx="2016224" cy="460758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9E2DB62-6D7C-2961-1722-589C128E8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4562" y="6218063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566DF37-9B22-EAF9-133D-C69A1B808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11" y="6218063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2040F38-6168-9786-14DF-54668ECF5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4562" y="5624338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D9CA916-5DB1-B85A-EA02-4DBE2F7B2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11" y="5624338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74BF70C-6BF1-9C08-64DA-1B7DB83BF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4562" y="5029025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AD52519-C248-9B8A-D448-AD236E3E0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11" y="5029025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A7C1433-3C5A-61CF-9F82-CA7E5735F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4562" y="4432125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29BC97B-31D2-A52A-AB2C-900992CA6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11" y="4432125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AE37C5-75C6-7105-8C57-FDFD289CE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4562" y="383681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5AF0626-B017-BD1D-EC12-1C990E3D0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11" y="383681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4CF7AD7-1B00-C740-711A-6F8EE01DF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4562" y="3289124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9CBA7AC-8DB0-CCFB-1D4F-019D09C02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11" y="3289124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1311925-30F7-17DC-5CA1-54EF088BA3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4562" y="269381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3AC34B9-89A3-386F-AFC7-59AB8EA5C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11" y="269381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 </a:t>
              </a:r>
            </a:p>
          </p:txBody>
        </p:sp>
        <p:sp>
          <p:nvSpPr>
            <p:cNvPr id="35" name="Line 33">
              <a:extLst>
                <a:ext uri="{FF2B5EF4-FFF2-40B4-BE49-F238E27FC236}">
                  <a16:creationId xmlns:a16="http://schemas.microsoft.com/office/drawing/2014/main" id="{C46AF12B-E931-2006-D1E0-09941FAFA7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5911" y="2693811"/>
              <a:ext cx="125730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6" name="Line 34">
              <a:extLst>
                <a:ext uri="{FF2B5EF4-FFF2-40B4-BE49-F238E27FC236}">
                  <a16:creationId xmlns:a16="http://schemas.microsoft.com/office/drawing/2014/main" id="{6859A9AB-E85D-F62B-F42F-AB559F092E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5911" y="3289124"/>
              <a:ext cx="1221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E2323BC0-8180-4DB7-61BA-6F87A1BECD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5911" y="3836812"/>
              <a:ext cx="125730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A79B6EB8-4C51-4433-34D7-F0A6D88D38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5911" y="4430535"/>
              <a:ext cx="1257295" cy="15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9" name="Line 37">
              <a:extLst>
                <a:ext uri="{FF2B5EF4-FFF2-40B4-BE49-F238E27FC236}">
                  <a16:creationId xmlns:a16="http://schemas.microsoft.com/office/drawing/2014/main" id="{01180794-9F70-FF22-AA8E-BE9DF7D3F1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5911" y="5025847"/>
              <a:ext cx="1257289" cy="31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0" name="Line 38">
              <a:extLst>
                <a:ext uri="{FF2B5EF4-FFF2-40B4-BE49-F238E27FC236}">
                  <a16:creationId xmlns:a16="http://schemas.microsoft.com/office/drawing/2014/main" id="{3F8EB266-AF17-4E04-A330-3AB59192D7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5911" y="5624338"/>
              <a:ext cx="1221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1" name="Line 39">
              <a:extLst>
                <a:ext uri="{FF2B5EF4-FFF2-40B4-BE49-F238E27FC236}">
                  <a16:creationId xmlns:a16="http://schemas.microsoft.com/office/drawing/2014/main" id="{4AC3BE78-48C3-7151-CCFC-31D5561E5D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5911" y="6218063"/>
              <a:ext cx="1221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2" name="Line 40">
              <a:extLst>
                <a:ext uri="{FF2B5EF4-FFF2-40B4-BE49-F238E27FC236}">
                  <a16:creationId xmlns:a16="http://schemas.microsoft.com/office/drawing/2014/main" id="{2CAE75BB-EB35-911F-1C86-D999936C4B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5911" y="6811787"/>
              <a:ext cx="1277857" cy="15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3" name="Line 41">
              <a:extLst>
                <a:ext uri="{FF2B5EF4-FFF2-40B4-BE49-F238E27FC236}">
                  <a16:creationId xmlns:a16="http://schemas.microsoft.com/office/drawing/2014/main" id="{E4FB189C-C000-47E6-A1B8-E1B7F99D5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5911" y="2693811"/>
              <a:ext cx="0" cy="41195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627071C7-05DA-0EE5-1161-777AF6660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4562" y="2693811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9924BE97-8F25-4E11-D110-7417863844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886" y="2693811"/>
              <a:ext cx="0" cy="41195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1915F84F-562E-F6BE-D8EB-40A076B39BA8}"/>
                </a:ext>
              </a:extLst>
            </p:cNvPr>
            <p:cNvGrpSpPr/>
            <p:nvPr/>
          </p:nvGrpSpPr>
          <p:grpSpPr>
            <a:xfrm>
              <a:off x="467544" y="2696357"/>
              <a:ext cx="381000" cy="4089401"/>
              <a:chOff x="876300" y="1384302"/>
              <a:chExt cx="381000" cy="4089401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0E582B2E-D734-A065-4689-09EA25AF48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4892678"/>
                <a:ext cx="381000" cy="5810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5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D0DB9CEE-BCFB-AFED-11EA-6AEC93BF7E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4313240"/>
                <a:ext cx="381000" cy="579438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7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D605368-EBE9-A938-865A-54AE5704EE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3732215"/>
                <a:ext cx="381000" cy="5810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6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93E08618-F59D-04F4-244F-2F1AD226DC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3151190"/>
                <a:ext cx="381000" cy="5810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3</a:t>
                </a: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92865C21-FB93-320E-8CB1-C90F0A2E01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2570165"/>
                <a:ext cx="381000" cy="5810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1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2F7D6C33-C44E-4A32-11C5-2BB51A1FC6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1990727"/>
                <a:ext cx="381000" cy="579438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2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1F19CB73-C0B3-3A74-7BE4-1558DFE384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1384302"/>
                <a:ext cx="381000" cy="6064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4</a:t>
                </a:r>
              </a:p>
            </p:txBody>
          </p:sp>
          <p:sp>
            <p:nvSpPr>
              <p:cNvPr id="56" name="Line 88">
                <a:extLst>
                  <a:ext uri="{FF2B5EF4-FFF2-40B4-BE49-F238E27FC236}">
                    <a16:creationId xmlns:a16="http://schemas.microsoft.com/office/drawing/2014/main" id="{7743785F-CC22-0A3B-94AB-2B41B227E4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1384302"/>
                <a:ext cx="38100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7" name="Line 89">
                <a:extLst>
                  <a:ext uri="{FF2B5EF4-FFF2-40B4-BE49-F238E27FC236}">
                    <a16:creationId xmlns:a16="http://schemas.microsoft.com/office/drawing/2014/main" id="{0D0334F3-0A0A-F557-61EE-1D3E256550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1990727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8" name="Line 90">
                <a:extLst>
                  <a:ext uri="{FF2B5EF4-FFF2-40B4-BE49-F238E27FC236}">
                    <a16:creationId xmlns:a16="http://schemas.microsoft.com/office/drawing/2014/main" id="{6E1CBF0F-FABE-E70B-0BEB-09D97DB39F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2570165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9" name="Line 91">
                <a:extLst>
                  <a:ext uri="{FF2B5EF4-FFF2-40B4-BE49-F238E27FC236}">
                    <a16:creationId xmlns:a16="http://schemas.microsoft.com/office/drawing/2014/main" id="{0A1B1065-F584-579A-BC71-EAC8BCD245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3151190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0" name="Line 92">
                <a:extLst>
                  <a:ext uri="{FF2B5EF4-FFF2-40B4-BE49-F238E27FC236}">
                    <a16:creationId xmlns:a16="http://schemas.microsoft.com/office/drawing/2014/main" id="{B08688AD-E5EF-0C4B-8614-135743E093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3732215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1" name="Line 93">
                <a:extLst>
                  <a:ext uri="{FF2B5EF4-FFF2-40B4-BE49-F238E27FC236}">
                    <a16:creationId xmlns:a16="http://schemas.microsoft.com/office/drawing/2014/main" id="{0E8936C8-0E47-3419-1851-9AA016CF18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4313240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2" name="Line 94">
                <a:extLst>
                  <a:ext uri="{FF2B5EF4-FFF2-40B4-BE49-F238E27FC236}">
                    <a16:creationId xmlns:a16="http://schemas.microsoft.com/office/drawing/2014/main" id="{45A34E9E-CA09-3D0E-9F9A-C55CEDC1D9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4892678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3" name="Line 95">
                <a:extLst>
                  <a:ext uri="{FF2B5EF4-FFF2-40B4-BE49-F238E27FC236}">
                    <a16:creationId xmlns:a16="http://schemas.microsoft.com/office/drawing/2014/main" id="{D432BCE3-47FA-E73E-DCEA-0E22F88DE9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5473703"/>
                <a:ext cx="38100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4" name="Line 96">
                <a:extLst>
                  <a:ext uri="{FF2B5EF4-FFF2-40B4-BE49-F238E27FC236}">
                    <a16:creationId xmlns:a16="http://schemas.microsoft.com/office/drawing/2014/main" id="{2242B695-8ED7-3B60-3EB4-F421E426D2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1384302"/>
                <a:ext cx="0" cy="4089401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5" name="Line 97">
                <a:extLst>
                  <a:ext uri="{FF2B5EF4-FFF2-40B4-BE49-F238E27FC236}">
                    <a16:creationId xmlns:a16="http://schemas.microsoft.com/office/drawing/2014/main" id="{EFB44B35-7BCF-04D7-045B-23AA1350AA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300" y="3151190"/>
                <a:ext cx="0" cy="58102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6" name="Line 98">
                <a:extLst>
                  <a:ext uri="{FF2B5EF4-FFF2-40B4-BE49-F238E27FC236}">
                    <a16:creationId xmlns:a16="http://schemas.microsoft.com/office/drawing/2014/main" id="{2DF8A764-DC72-F0C3-49F1-CC7DDF3CCE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300" y="1384302"/>
                <a:ext cx="0" cy="17668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8EA88AF3-05B3-7673-A09B-54CA524C88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300" y="3122615"/>
                <a:ext cx="0" cy="23510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68" name="CasellaDiTesto 3">
              <a:extLst>
                <a:ext uri="{FF2B5EF4-FFF2-40B4-BE49-F238E27FC236}">
                  <a16:creationId xmlns:a16="http://schemas.microsoft.com/office/drawing/2014/main" id="{C78D0C60-75DF-2AD2-C5DA-F71F560C4AB9}"/>
                </a:ext>
              </a:extLst>
            </p:cNvPr>
            <p:cNvSpPr txBox="1"/>
            <p:nvPr/>
          </p:nvSpPr>
          <p:spPr>
            <a:xfrm>
              <a:off x="467544" y="220579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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76" name="CasellaDiTesto 3">
              <a:extLst>
                <a:ext uri="{FF2B5EF4-FFF2-40B4-BE49-F238E27FC236}">
                  <a16:creationId xmlns:a16="http://schemas.microsoft.com/office/drawing/2014/main" id="{A085BFC3-780F-F466-0169-E2C18E0494D0}"/>
                </a:ext>
              </a:extLst>
            </p:cNvPr>
            <p:cNvSpPr txBox="1"/>
            <p:nvPr/>
          </p:nvSpPr>
          <p:spPr>
            <a:xfrm>
              <a:off x="1259632" y="2286581"/>
              <a:ext cx="5417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S</a:t>
              </a:r>
              <a:endParaRPr lang="en-US" sz="2000" baseline="-25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77" name="CasellaDiTesto 3">
              <a:extLst>
                <a:ext uri="{FF2B5EF4-FFF2-40B4-BE49-F238E27FC236}">
                  <a16:creationId xmlns:a16="http://schemas.microsoft.com/office/drawing/2014/main" id="{0BD1BBA7-3AA1-E5EE-7242-19151EDA6FE0}"/>
                </a:ext>
              </a:extLst>
            </p:cNvPr>
            <p:cNvSpPr txBox="1"/>
            <p:nvPr/>
          </p:nvSpPr>
          <p:spPr>
            <a:xfrm>
              <a:off x="1888283" y="2286581"/>
              <a:ext cx="5417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S’</a:t>
              </a:r>
              <a:endParaRPr lang="en-US" sz="2000" baseline="-25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086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9" grpId="0"/>
      <p:bldP spid="70" grpId="0"/>
      <p:bldP spid="71" grpId="0"/>
      <p:bldP spid="72" grpId="0"/>
      <p:bldP spid="73" grpId="0" animBg="1"/>
      <p:bldP spid="74" grpId="0"/>
      <p:bldP spid="7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C5C73B6-CD99-D612-6C7F-581B2BC07E43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Minhash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signature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4E7CD3B-516C-A29B-C5B8-10FF1F012833}"/>
              </a:ext>
            </a:extLst>
          </p:cNvPr>
          <p:cNvGrpSpPr/>
          <p:nvPr/>
        </p:nvGrpSpPr>
        <p:grpSpPr>
          <a:xfrm>
            <a:off x="1835696" y="2693811"/>
            <a:ext cx="2514604" cy="4119565"/>
            <a:chOff x="2743199" y="1635920"/>
            <a:chExt cx="2514604" cy="41195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C76BAAF-4F15-F8E6-AA4A-A1085A1BE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763091A-049B-C353-2D9E-70D11128B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8375F18-5FC6-C3C0-005D-1B7464BE8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9DFBFD5-5BE7-DE2B-10EF-EB2CFFF21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1E32917-2890-259F-3E63-FD3FE025F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F815B0-5CAC-190D-975C-B195A99C9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A220288-F71F-9979-7A9C-174B1D79C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28C708-F101-3983-41E1-F8EA26D50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2080A7-808F-DE11-67E3-B1E879596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374A041-39DE-8022-B590-292082DE7B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51DD22E-2825-527B-CFBA-926C395FD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F036D60-DFE4-0FA1-5FF5-36E97C950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2D21360-E2BC-5899-C923-7988E64F6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B409389-65A1-3EC4-7F52-98CD20A17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ED33640-46C3-4C24-7AAE-324D01E86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8A4A9F3-3D70-FCBF-F5DE-481B60E09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7D215A6-BCB2-F681-12BF-0519FCE63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2BFFD0C-9A2A-B473-3042-A10A25DC1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CEE324A-4262-E0C4-2E4D-3C0F8438E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0CE0EE4-2FAD-624A-2A1F-380DF71D0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3A63F4A-9FD1-AF52-79C7-31513C110F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318EDF6-02A1-0EB8-D993-5CEA1E1A13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FC855C4-C68C-20B2-E2A4-EC3636BCA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580273F-E864-3065-F714-50F72AAD3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956626-4482-7586-2559-30A51FC97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4152614-9232-4A20-6424-39C645A95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F9028A5-431D-7BEB-5042-3AACF30E0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AD8FA82-D4E0-49F4-374E-8ED1C4A4F3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 </a:t>
              </a:r>
            </a:p>
          </p:txBody>
        </p:sp>
        <p:sp>
          <p:nvSpPr>
            <p:cNvPr id="34" name="Line 33">
              <a:extLst>
                <a:ext uri="{FF2B5EF4-FFF2-40B4-BE49-F238E27FC236}">
                  <a16:creationId xmlns:a16="http://schemas.microsoft.com/office/drawing/2014/main" id="{BAB88D7C-6AE3-A5E3-E425-A05E48C87A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1635920"/>
              <a:ext cx="25146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5" name="Line 34">
              <a:extLst>
                <a:ext uri="{FF2B5EF4-FFF2-40B4-BE49-F238E27FC236}">
                  <a16:creationId xmlns:a16="http://schemas.microsoft.com/office/drawing/2014/main" id="{77FEC36E-6A0B-5D9E-1DD7-35CDAC0D40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2231233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6" name="Line 35">
              <a:extLst>
                <a:ext uri="{FF2B5EF4-FFF2-40B4-BE49-F238E27FC236}">
                  <a16:creationId xmlns:a16="http://schemas.microsoft.com/office/drawing/2014/main" id="{49CB7746-07D3-6857-5065-19C11B21E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2778921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Line 36">
              <a:extLst>
                <a:ext uri="{FF2B5EF4-FFF2-40B4-BE49-F238E27FC236}">
                  <a16:creationId xmlns:a16="http://schemas.microsoft.com/office/drawing/2014/main" id="{0F6C6EE3-665D-2EED-765E-B5B930FF18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3374234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8" name="Line 37">
              <a:extLst>
                <a:ext uri="{FF2B5EF4-FFF2-40B4-BE49-F238E27FC236}">
                  <a16:creationId xmlns:a16="http://schemas.microsoft.com/office/drawing/2014/main" id="{5F88FBA9-6AA8-8B35-057A-18BCC73B47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3971134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9" name="Line 38">
              <a:extLst>
                <a:ext uri="{FF2B5EF4-FFF2-40B4-BE49-F238E27FC236}">
                  <a16:creationId xmlns:a16="http://schemas.microsoft.com/office/drawing/2014/main" id="{B5878544-8301-5120-7E81-98A41C2202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4566447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0" name="Line 39">
              <a:extLst>
                <a:ext uri="{FF2B5EF4-FFF2-40B4-BE49-F238E27FC236}">
                  <a16:creationId xmlns:a16="http://schemas.microsoft.com/office/drawing/2014/main" id="{C4F7DC22-0060-E6A8-FD2C-529BF3CCC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5160172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1" name="Line 40">
              <a:extLst>
                <a:ext uri="{FF2B5EF4-FFF2-40B4-BE49-F238E27FC236}">
                  <a16:creationId xmlns:a16="http://schemas.microsoft.com/office/drawing/2014/main" id="{4E5809FB-9F22-A8C3-E74C-516188C4B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5755485"/>
              <a:ext cx="25146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2" name="Line 41">
              <a:extLst>
                <a:ext uri="{FF2B5EF4-FFF2-40B4-BE49-F238E27FC236}">
                  <a16:creationId xmlns:a16="http://schemas.microsoft.com/office/drawing/2014/main" id="{FAE3BF77-8984-A2D4-08AB-2D37B7AB33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1635920"/>
              <a:ext cx="0" cy="41195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3" name="Line 42">
              <a:extLst>
                <a:ext uri="{FF2B5EF4-FFF2-40B4-BE49-F238E27FC236}">
                  <a16:creationId xmlns:a16="http://schemas.microsoft.com/office/drawing/2014/main" id="{20B19ECA-63B0-80B6-B066-1A1141AF7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1850" y="1635920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4" name="Line 43">
              <a:extLst>
                <a:ext uri="{FF2B5EF4-FFF2-40B4-BE49-F238E27FC236}">
                  <a16:creationId xmlns:a16="http://schemas.microsoft.com/office/drawing/2014/main" id="{0D861FAE-0058-77D8-CA74-758EEFC176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0501" y="1635920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Line 44">
              <a:extLst>
                <a:ext uri="{FF2B5EF4-FFF2-40B4-BE49-F238E27FC236}">
                  <a16:creationId xmlns:a16="http://schemas.microsoft.com/office/drawing/2014/main" id="{C32EF3D0-0CE6-C0E1-31F7-755354B41F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2" y="1635920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6" name="Line 45">
              <a:extLst>
                <a:ext uri="{FF2B5EF4-FFF2-40B4-BE49-F238E27FC236}">
                  <a16:creationId xmlns:a16="http://schemas.microsoft.com/office/drawing/2014/main" id="{9F085783-F1BA-B514-A93E-97BB31BE9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3" y="1635920"/>
              <a:ext cx="0" cy="41195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B5C422EF-975C-2153-3D55-9C01E169C143}"/>
              </a:ext>
            </a:extLst>
          </p:cNvPr>
          <p:cNvSpPr txBox="1"/>
          <p:nvPr/>
        </p:nvSpPr>
        <p:spPr>
          <a:xfrm>
            <a:off x="1928260" y="2286581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41794CF1-1B89-C648-65C1-9F3C8BD0C01A}"/>
              </a:ext>
            </a:extLst>
          </p:cNvPr>
          <p:cNvSpPr txBox="1"/>
          <p:nvPr/>
        </p:nvSpPr>
        <p:spPr>
          <a:xfrm>
            <a:off x="2556911" y="2286581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ED0C6FAF-2F7B-5FBB-3B04-DDF0E95CA484}"/>
              </a:ext>
            </a:extLst>
          </p:cNvPr>
          <p:cNvSpPr txBox="1"/>
          <p:nvPr/>
        </p:nvSpPr>
        <p:spPr>
          <a:xfrm>
            <a:off x="3142131" y="2286581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834C8B57-895E-86D6-AAFE-1A8F80440601}"/>
              </a:ext>
            </a:extLst>
          </p:cNvPr>
          <p:cNvSpPr txBox="1"/>
          <p:nvPr/>
        </p:nvSpPr>
        <p:spPr>
          <a:xfrm>
            <a:off x="3770782" y="2286581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4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7633671-8FF3-32F0-0EBA-2FE9318029CC}"/>
              </a:ext>
            </a:extLst>
          </p:cNvPr>
          <p:cNvGrpSpPr/>
          <p:nvPr/>
        </p:nvGrpSpPr>
        <p:grpSpPr>
          <a:xfrm>
            <a:off x="179513" y="2696357"/>
            <a:ext cx="381000" cy="4089401"/>
            <a:chOff x="876300" y="1384302"/>
            <a:chExt cx="381000" cy="4089401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C003931-55BE-C958-2987-05CAEB48B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4892678"/>
              <a:ext cx="381000" cy="5810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5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7299CA3-9AD5-AB29-A034-DEE8E0544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4313240"/>
              <a:ext cx="381000" cy="579438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7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69B6427-A7B5-88BB-1685-14526DEB7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3732215"/>
              <a:ext cx="381000" cy="5810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6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722F83F-F1DB-848F-B2EF-7681C6D3A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3151190"/>
              <a:ext cx="381000" cy="5810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3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DA5E9B6-3AD5-1321-31AC-5DEE598A65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2570165"/>
              <a:ext cx="381000" cy="5810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EB40496-F74D-0AB1-1862-02BFF97D4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1990727"/>
              <a:ext cx="381000" cy="579438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2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0747BAD-1D15-B7CE-D497-B9AEE7D4D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1384302"/>
              <a:ext cx="381000" cy="60642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4</a:t>
              </a:r>
            </a:p>
          </p:txBody>
        </p:sp>
        <p:sp>
          <p:nvSpPr>
            <p:cNvPr id="59" name="Line 88">
              <a:extLst>
                <a:ext uri="{FF2B5EF4-FFF2-40B4-BE49-F238E27FC236}">
                  <a16:creationId xmlns:a16="http://schemas.microsoft.com/office/drawing/2014/main" id="{669FD1D9-6094-00CE-7DEB-F4E5BFD11C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1384302"/>
              <a:ext cx="3810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0" name="Line 89">
              <a:extLst>
                <a:ext uri="{FF2B5EF4-FFF2-40B4-BE49-F238E27FC236}">
                  <a16:creationId xmlns:a16="http://schemas.microsoft.com/office/drawing/2014/main" id="{337D924E-C1C2-7E77-0A12-A88F360820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1990727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1" name="Line 90">
              <a:extLst>
                <a:ext uri="{FF2B5EF4-FFF2-40B4-BE49-F238E27FC236}">
                  <a16:creationId xmlns:a16="http://schemas.microsoft.com/office/drawing/2014/main" id="{22E9BC13-B464-868D-99CE-D29515089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2570165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2" name="Line 91">
              <a:extLst>
                <a:ext uri="{FF2B5EF4-FFF2-40B4-BE49-F238E27FC236}">
                  <a16:creationId xmlns:a16="http://schemas.microsoft.com/office/drawing/2014/main" id="{5465E25E-2A32-B3B0-0B42-6619B149C5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315119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3" name="Line 92">
              <a:extLst>
                <a:ext uri="{FF2B5EF4-FFF2-40B4-BE49-F238E27FC236}">
                  <a16:creationId xmlns:a16="http://schemas.microsoft.com/office/drawing/2014/main" id="{82A5EC36-D87F-39CA-B86B-F5D95E1BE0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3732215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4" name="Line 93">
              <a:extLst>
                <a:ext uri="{FF2B5EF4-FFF2-40B4-BE49-F238E27FC236}">
                  <a16:creationId xmlns:a16="http://schemas.microsoft.com/office/drawing/2014/main" id="{A71C25CA-DFC6-11A3-6943-A3E8D3AB2C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431324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5" name="Line 94">
              <a:extLst>
                <a:ext uri="{FF2B5EF4-FFF2-40B4-BE49-F238E27FC236}">
                  <a16:creationId xmlns:a16="http://schemas.microsoft.com/office/drawing/2014/main" id="{80408B9E-A514-BE0D-ED27-CD55CDE829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4892678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6" name="Line 95">
              <a:extLst>
                <a:ext uri="{FF2B5EF4-FFF2-40B4-BE49-F238E27FC236}">
                  <a16:creationId xmlns:a16="http://schemas.microsoft.com/office/drawing/2014/main" id="{2A1701D3-2C4A-A18E-E74F-2AA4D1D8F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5473703"/>
              <a:ext cx="3810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7" name="Line 96">
              <a:extLst>
                <a:ext uri="{FF2B5EF4-FFF2-40B4-BE49-F238E27FC236}">
                  <a16:creationId xmlns:a16="http://schemas.microsoft.com/office/drawing/2014/main" id="{8CA4C1E0-59F8-7C07-A467-2F6870773C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1384302"/>
              <a:ext cx="0" cy="408940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8" name="Line 97">
              <a:extLst>
                <a:ext uri="{FF2B5EF4-FFF2-40B4-BE49-F238E27FC236}">
                  <a16:creationId xmlns:a16="http://schemas.microsoft.com/office/drawing/2014/main" id="{CFEEBC0B-03A2-1016-8312-FF478C1578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3151190"/>
              <a:ext cx="0" cy="5810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9" name="Line 98">
              <a:extLst>
                <a:ext uri="{FF2B5EF4-FFF2-40B4-BE49-F238E27FC236}">
                  <a16:creationId xmlns:a16="http://schemas.microsoft.com/office/drawing/2014/main" id="{F22CF6CB-A499-4DB5-9AA7-5E09236870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1384302"/>
              <a:ext cx="0" cy="17668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0" name="Line 99">
              <a:extLst>
                <a:ext uri="{FF2B5EF4-FFF2-40B4-BE49-F238E27FC236}">
                  <a16:creationId xmlns:a16="http://schemas.microsoft.com/office/drawing/2014/main" id="{BF1EE589-A410-889A-E9FD-422981AB0F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3122615"/>
              <a:ext cx="0" cy="23510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C48EBF42-BE19-AFB4-FD11-D6636BECC259}"/>
              </a:ext>
            </a:extLst>
          </p:cNvPr>
          <p:cNvGrpSpPr/>
          <p:nvPr/>
        </p:nvGrpSpPr>
        <p:grpSpPr>
          <a:xfrm>
            <a:off x="5868144" y="2686691"/>
            <a:ext cx="2286000" cy="584200"/>
            <a:chOff x="5981700" y="2146302"/>
            <a:chExt cx="2286000" cy="5842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9124E5B3-5562-2C4A-2958-426C605C3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6200" y="2146302"/>
              <a:ext cx="571500" cy="5842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F329227D-C9A1-DA1D-0082-99877FA72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4700" y="2146302"/>
              <a:ext cx="571500" cy="5842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4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5CEB8C18-6EFF-AF25-524A-819C9E215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2146302"/>
              <a:ext cx="571500" cy="5842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B2F4B56A-8DC2-AD5C-A199-1AC59868E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1700" y="2146302"/>
              <a:ext cx="571500" cy="5842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2</a:t>
              </a:r>
            </a:p>
          </p:txBody>
        </p:sp>
        <p:sp>
          <p:nvSpPr>
            <p:cNvPr id="76" name="Line 104">
              <a:extLst>
                <a:ext uri="{FF2B5EF4-FFF2-40B4-BE49-F238E27FC236}">
                  <a16:creationId xmlns:a16="http://schemas.microsoft.com/office/drawing/2014/main" id="{4E38FF85-7170-63A7-A1B0-27F2049D36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81700" y="2146302"/>
              <a:ext cx="22860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7" name="Line 105">
              <a:extLst>
                <a:ext uri="{FF2B5EF4-FFF2-40B4-BE49-F238E27FC236}">
                  <a16:creationId xmlns:a16="http://schemas.microsoft.com/office/drawing/2014/main" id="{5544C590-795D-424D-4631-37BEF1F1A0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81700" y="2730502"/>
              <a:ext cx="22860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8" name="Line 106">
              <a:extLst>
                <a:ext uri="{FF2B5EF4-FFF2-40B4-BE49-F238E27FC236}">
                  <a16:creationId xmlns:a16="http://schemas.microsoft.com/office/drawing/2014/main" id="{B5528A59-73E2-4989-CB58-1561A9978F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81700" y="2146302"/>
              <a:ext cx="0" cy="58420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9" name="Line 107">
              <a:extLst>
                <a:ext uri="{FF2B5EF4-FFF2-40B4-BE49-F238E27FC236}">
                  <a16:creationId xmlns:a16="http://schemas.microsoft.com/office/drawing/2014/main" id="{A158CE1C-64AC-EF98-CDE4-721040C936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53200" y="2146302"/>
              <a:ext cx="0" cy="584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0" name="Line 108">
              <a:extLst>
                <a:ext uri="{FF2B5EF4-FFF2-40B4-BE49-F238E27FC236}">
                  <a16:creationId xmlns:a16="http://schemas.microsoft.com/office/drawing/2014/main" id="{E4E96F36-A396-51E4-D975-1E588C89B7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24700" y="2146302"/>
              <a:ext cx="0" cy="584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1" name="Line 109">
              <a:extLst>
                <a:ext uri="{FF2B5EF4-FFF2-40B4-BE49-F238E27FC236}">
                  <a16:creationId xmlns:a16="http://schemas.microsoft.com/office/drawing/2014/main" id="{B3CEB15D-A9FD-5D0F-F429-70C92F16C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6200" y="2146302"/>
              <a:ext cx="0" cy="584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2" name="Line 110">
              <a:extLst>
                <a:ext uri="{FF2B5EF4-FFF2-40B4-BE49-F238E27FC236}">
                  <a16:creationId xmlns:a16="http://schemas.microsoft.com/office/drawing/2014/main" id="{6D053655-1FE5-DF6E-761E-7DD36FF7EA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67700" y="2146302"/>
              <a:ext cx="0" cy="58420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83" name="CasellaDiTesto 3">
            <a:extLst>
              <a:ext uri="{FF2B5EF4-FFF2-40B4-BE49-F238E27FC236}">
                <a16:creationId xmlns:a16="http://schemas.microsoft.com/office/drawing/2014/main" id="{494A79D2-AD36-8D3D-867E-69EBDC527A0B}"/>
              </a:ext>
            </a:extLst>
          </p:cNvPr>
          <p:cNvSpPr txBox="1"/>
          <p:nvPr/>
        </p:nvSpPr>
        <p:spPr>
          <a:xfrm>
            <a:off x="-5465" y="452571"/>
            <a:ext cx="752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choose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random permutations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  of the matrix rows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5756787D-3607-4AFD-331F-BA9F48C787B4}"/>
              </a:ext>
            </a:extLst>
          </p:cNvPr>
          <p:cNvSpPr txBox="1"/>
          <p:nvPr/>
        </p:nvSpPr>
        <p:spPr>
          <a:xfrm>
            <a:off x="34944" y="867429"/>
            <a:ext cx="117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given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D289AE5F-18DC-5C6F-24D7-22B0DC38E0A0}"/>
              </a:ext>
            </a:extLst>
          </p:cNvPr>
          <p:cNvSpPr txBox="1"/>
          <p:nvPr/>
        </p:nvSpPr>
        <p:spPr>
          <a:xfrm>
            <a:off x="1259632" y="867429"/>
            <a:ext cx="7223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)= first row index (according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in which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has a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89206686-C7B4-C0BC-1B66-C4102109E62A}"/>
              </a:ext>
            </a:extLst>
          </p:cNvPr>
          <p:cNvSpPr txBox="1"/>
          <p:nvPr/>
        </p:nvSpPr>
        <p:spPr>
          <a:xfrm>
            <a:off x="179512" y="2205790"/>
            <a:ext cx="403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5444D2B-7DEA-87A0-E70F-0C5BB7A1BC8D}"/>
              </a:ext>
            </a:extLst>
          </p:cNvPr>
          <p:cNvSpPr txBox="1"/>
          <p:nvPr/>
        </p:nvSpPr>
        <p:spPr>
          <a:xfrm>
            <a:off x="30025" y="1347581"/>
            <a:ext cx="8341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 column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represented as a (column) vector [h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),...,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)]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802CF455-E55B-4328-DDAE-EC5A209FE6AD}"/>
              </a:ext>
            </a:extLst>
          </p:cNvPr>
          <p:cNvGrpSpPr/>
          <p:nvPr/>
        </p:nvGrpSpPr>
        <p:grpSpPr>
          <a:xfrm>
            <a:off x="678308" y="2685874"/>
            <a:ext cx="381000" cy="4089401"/>
            <a:chOff x="381000" y="2586037"/>
            <a:chExt cx="381000" cy="4089401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9DCBE9AD-C9B2-343E-D144-66853DBF6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6094412"/>
              <a:ext cx="381000" cy="581025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C00CC"/>
                </a:buClr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24252FA-8C47-B905-599A-439FDBCEA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5514975"/>
              <a:ext cx="381000" cy="579438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C00CC"/>
                </a:buClr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086C4354-8028-ACB0-D598-1D698F50B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4933950"/>
              <a:ext cx="381000" cy="581025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C00CC"/>
                </a:buClr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F5AA1E82-36EB-A199-CD32-31BDFF7E4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4352925"/>
              <a:ext cx="381000" cy="581025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C00CC"/>
                </a:buClr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56B189C6-4494-F2CF-4130-6CCBDD5C4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3771900"/>
              <a:ext cx="381000" cy="581025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C00CC"/>
                </a:buClr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rPr>
                <a:t>7</a:t>
              </a: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40142D8F-B442-D2FE-29BF-DFA4BC570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3192462"/>
              <a:ext cx="381000" cy="579438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C00CC"/>
                </a:buClr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3633D0D5-A36A-0E49-B331-29F628D30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2586037"/>
              <a:ext cx="381000" cy="606425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CC00CC"/>
                </a:buClr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134" name="Line 119">
              <a:extLst>
                <a:ext uri="{FF2B5EF4-FFF2-40B4-BE49-F238E27FC236}">
                  <a16:creationId xmlns:a16="http://schemas.microsoft.com/office/drawing/2014/main" id="{611585C7-5B9C-A982-83D9-BD16EE70F1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" y="2586037"/>
              <a:ext cx="381000" cy="0"/>
            </a:xfrm>
            <a:prstGeom prst="line">
              <a:avLst/>
            </a:prstGeom>
            <a:noFill/>
            <a:ln w="28575" cap="sq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35" name="Line 120">
              <a:extLst>
                <a:ext uri="{FF2B5EF4-FFF2-40B4-BE49-F238E27FC236}">
                  <a16:creationId xmlns:a16="http://schemas.microsoft.com/office/drawing/2014/main" id="{8E220B88-69EF-9A65-FEB6-5BE2B94C14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" y="3192462"/>
              <a:ext cx="381000" cy="0"/>
            </a:xfrm>
            <a:prstGeom prst="line">
              <a:avLst/>
            </a:prstGeom>
            <a:noFill/>
            <a:ln w="12700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36" name="Line 121">
              <a:extLst>
                <a:ext uri="{FF2B5EF4-FFF2-40B4-BE49-F238E27FC236}">
                  <a16:creationId xmlns:a16="http://schemas.microsoft.com/office/drawing/2014/main" id="{1C88A9DD-65B9-F009-75A6-99D391B956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" y="3771900"/>
              <a:ext cx="381000" cy="0"/>
            </a:xfrm>
            <a:prstGeom prst="line">
              <a:avLst/>
            </a:prstGeom>
            <a:noFill/>
            <a:ln w="12700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37" name="Line 122">
              <a:extLst>
                <a:ext uri="{FF2B5EF4-FFF2-40B4-BE49-F238E27FC236}">
                  <a16:creationId xmlns:a16="http://schemas.microsoft.com/office/drawing/2014/main" id="{D487E39C-4B09-DB32-CB2E-3D521603FA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" y="4352925"/>
              <a:ext cx="381000" cy="0"/>
            </a:xfrm>
            <a:prstGeom prst="line">
              <a:avLst/>
            </a:prstGeom>
            <a:noFill/>
            <a:ln w="12700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38" name="Line 123">
              <a:extLst>
                <a:ext uri="{FF2B5EF4-FFF2-40B4-BE49-F238E27FC236}">
                  <a16:creationId xmlns:a16="http://schemas.microsoft.com/office/drawing/2014/main" id="{2A4494D2-DF3F-F4DD-7F9A-2FC607FA5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" y="4933950"/>
              <a:ext cx="381000" cy="0"/>
            </a:xfrm>
            <a:prstGeom prst="line">
              <a:avLst/>
            </a:prstGeom>
            <a:noFill/>
            <a:ln w="12700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39" name="Line 124">
              <a:extLst>
                <a:ext uri="{FF2B5EF4-FFF2-40B4-BE49-F238E27FC236}">
                  <a16:creationId xmlns:a16="http://schemas.microsoft.com/office/drawing/2014/main" id="{14BCBD98-CFFB-1A0D-6966-1D2EBE917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" y="5514975"/>
              <a:ext cx="381000" cy="0"/>
            </a:xfrm>
            <a:prstGeom prst="line">
              <a:avLst/>
            </a:prstGeom>
            <a:noFill/>
            <a:ln w="12700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40" name="Line 125">
              <a:extLst>
                <a:ext uri="{FF2B5EF4-FFF2-40B4-BE49-F238E27FC236}">
                  <a16:creationId xmlns:a16="http://schemas.microsoft.com/office/drawing/2014/main" id="{904A60A6-075F-5B25-9F4E-2C3FE19B6E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" y="6094412"/>
              <a:ext cx="381000" cy="0"/>
            </a:xfrm>
            <a:prstGeom prst="line">
              <a:avLst/>
            </a:prstGeom>
            <a:noFill/>
            <a:ln w="12700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41" name="Line 126">
              <a:extLst>
                <a:ext uri="{FF2B5EF4-FFF2-40B4-BE49-F238E27FC236}">
                  <a16:creationId xmlns:a16="http://schemas.microsoft.com/office/drawing/2014/main" id="{34F4E1A4-7455-AFCA-8CD9-C48CAB64B1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" y="6675437"/>
              <a:ext cx="381000" cy="0"/>
            </a:xfrm>
            <a:prstGeom prst="line">
              <a:avLst/>
            </a:prstGeom>
            <a:noFill/>
            <a:ln w="28575" cap="sq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42" name="Line 127">
              <a:extLst>
                <a:ext uri="{FF2B5EF4-FFF2-40B4-BE49-F238E27FC236}">
                  <a16:creationId xmlns:a16="http://schemas.microsoft.com/office/drawing/2014/main" id="{3E367828-62F8-3E57-B50E-8FE5BA821D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00" y="2586037"/>
              <a:ext cx="0" cy="4089400"/>
            </a:xfrm>
            <a:prstGeom prst="line">
              <a:avLst/>
            </a:prstGeom>
            <a:noFill/>
            <a:ln w="28575" cap="sq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43" name="Line 128">
              <a:extLst>
                <a:ext uri="{FF2B5EF4-FFF2-40B4-BE49-F238E27FC236}">
                  <a16:creationId xmlns:a16="http://schemas.microsoft.com/office/drawing/2014/main" id="{81E85012-2DA2-8F56-8FD2-9C5C551272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000" y="4352925"/>
              <a:ext cx="0" cy="581025"/>
            </a:xfrm>
            <a:prstGeom prst="line">
              <a:avLst/>
            </a:prstGeom>
            <a:noFill/>
            <a:ln w="12700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44" name="Line 129">
              <a:extLst>
                <a:ext uri="{FF2B5EF4-FFF2-40B4-BE49-F238E27FC236}">
                  <a16:creationId xmlns:a16="http://schemas.microsoft.com/office/drawing/2014/main" id="{E4670C96-48CE-3FA3-3C03-98C9B4415C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000" y="2586037"/>
              <a:ext cx="0" cy="1766888"/>
            </a:xfrm>
            <a:prstGeom prst="line">
              <a:avLst/>
            </a:prstGeom>
            <a:noFill/>
            <a:ln w="28575" cap="sq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45" name="Line 130">
              <a:extLst>
                <a:ext uri="{FF2B5EF4-FFF2-40B4-BE49-F238E27FC236}">
                  <a16:creationId xmlns:a16="http://schemas.microsoft.com/office/drawing/2014/main" id="{8ABC79C2-CBAE-4B71-66C4-34CF4EA90E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000" y="4324350"/>
              <a:ext cx="0" cy="2351088"/>
            </a:xfrm>
            <a:prstGeom prst="line">
              <a:avLst/>
            </a:prstGeom>
            <a:noFill/>
            <a:ln w="28575" cap="sq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</p:grpSp>
      <p:sp>
        <p:nvSpPr>
          <p:cNvPr id="146" name="CasellaDiTesto 3">
            <a:extLst>
              <a:ext uri="{FF2B5EF4-FFF2-40B4-BE49-F238E27FC236}">
                <a16:creationId xmlns:a16="http://schemas.microsoft.com/office/drawing/2014/main" id="{DEEE25EE-0882-BC0C-EA46-CCAEFE98332A}"/>
              </a:ext>
            </a:extLst>
          </p:cNvPr>
          <p:cNvSpPr txBox="1"/>
          <p:nvPr/>
        </p:nvSpPr>
        <p:spPr>
          <a:xfrm>
            <a:off x="669487" y="2205790"/>
            <a:ext cx="442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8D3CE050-082B-7E8B-F9E6-36A465E59A24}"/>
              </a:ext>
            </a:extLst>
          </p:cNvPr>
          <p:cNvGrpSpPr/>
          <p:nvPr/>
        </p:nvGrpSpPr>
        <p:grpSpPr>
          <a:xfrm>
            <a:off x="5868144" y="3267969"/>
            <a:ext cx="2286001" cy="584201"/>
            <a:chOff x="4038601" y="2628904"/>
            <a:chExt cx="2286001" cy="584201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B7AFDF9A-FC7E-6B7E-9BF5-63446CAA8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3102" y="2628904"/>
              <a:ext cx="571500" cy="584201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9DBD3273-5A10-4C80-1A08-E22A45024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1602" y="2628904"/>
              <a:ext cx="571500" cy="584201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2</a:t>
              </a: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103B33E-DF63-3872-2991-9B7CFFC69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0102" y="2628904"/>
              <a:ext cx="571500" cy="584201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4D235E8C-59CC-1594-902F-608161A67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1" y="2628904"/>
              <a:ext cx="571500" cy="584201"/>
            </a:xfrm>
            <a:prstGeom prst="rect">
              <a:avLst/>
            </a:prstGeom>
            <a:solidFill>
              <a:srgbClr val="680000">
                <a:alpha val="5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2</a:t>
              </a:r>
            </a:p>
          </p:txBody>
        </p:sp>
        <p:sp>
          <p:nvSpPr>
            <p:cNvPr id="152" name="Line 73">
              <a:extLst>
                <a:ext uri="{FF2B5EF4-FFF2-40B4-BE49-F238E27FC236}">
                  <a16:creationId xmlns:a16="http://schemas.microsoft.com/office/drawing/2014/main" id="{7AEA4B12-0A67-6E06-663E-AE5B3F812E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8601" y="2628904"/>
              <a:ext cx="228600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3" name="Line 74">
              <a:extLst>
                <a:ext uri="{FF2B5EF4-FFF2-40B4-BE49-F238E27FC236}">
                  <a16:creationId xmlns:a16="http://schemas.microsoft.com/office/drawing/2014/main" id="{F13B5B41-4A3D-AD4D-83E5-B45BEDE41D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8601" y="3213105"/>
              <a:ext cx="228600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4" name="Line 75">
              <a:extLst>
                <a:ext uri="{FF2B5EF4-FFF2-40B4-BE49-F238E27FC236}">
                  <a16:creationId xmlns:a16="http://schemas.microsoft.com/office/drawing/2014/main" id="{359CD6EE-3A7F-DADD-75F9-79C88A3A1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8601" y="2628904"/>
              <a:ext cx="0" cy="58420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5" name="Line 76">
              <a:extLst>
                <a:ext uri="{FF2B5EF4-FFF2-40B4-BE49-F238E27FC236}">
                  <a16:creationId xmlns:a16="http://schemas.microsoft.com/office/drawing/2014/main" id="{1DB04AAD-3A06-72F4-77B5-310E955951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0102" y="2628904"/>
              <a:ext cx="0" cy="5842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6" name="Line 77">
              <a:extLst>
                <a:ext uri="{FF2B5EF4-FFF2-40B4-BE49-F238E27FC236}">
                  <a16:creationId xmlns:a16="http://schemas.microsoft.com/office/drawing/2014/main" id="{778FA27F-A294-EBDC-CE18-40FA7DC91E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1602" y="2628904"/>
              <a:ext cx="0" cy="5842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7" name="Line 78">
              <a:extLst>
                <a:ext uri="{FF2B5EF4-FFF2-40B4-BE49-F238E27FC236}">
                  <a16:creationId xmlns:a16="http://schemas.microsoft.com/office/drawing/2014/main" id="{0D228DEA-2A3D-B2D9-3866-D27F054D0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53102" y="2628904"/>
              <a:ext cx="0" cy="5842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8" name="Line 79">
              <a:extLst>
                <a:ext uri="{FF2B5EF4-FFF2-40B4-BE49-F238E27FC236}">
                  <a16:creationId xmlns:a16="http://schemas.microsoft.com/office/drawing/2014/main" id="{8DEEDBD5-22FB-70C7-0451-12484EA21A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4602" y="2628904"/>
              <a:ext cx="0" cy="58420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1F29BBC9-137F-1B0C-A743-5AB4C2095DB4}"/>
              </a:ext>
            </a:extLst>
          </p:cNvPr>
          <p:cNvGrpSpPr/>
          <p:nvPr/>
        </p:nvGrpSpPr>
        <p:grpSpPr>
          <a:xfrm>
            <a:off x="1216614" y="2697341"/>
            <a:ext cx="381000" cy="4089401"/>
            <a:chOff x="876300" y="1384302"/>
            <a:chExt cx="381000" cy="4089401"/>
          </a:xfrm>
          <a:solidFill>
            <a:srgbClr val="FFC000"/>
          </a:solidFill>
        </p:grpSpPr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174E8433-EB1E-9C14-F02B-F28BCFD0F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4892678"/>
              <a:ext cx="381000" cy="5810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5</a:t>
              </a: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AA24D1D7-E270-C2AC-37A4-6D05A99DC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4313240"/>
              <a:ext cx="381000" cy="5794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85E042D7-EF88-85FB-4FD0-DFA2066D7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3732215"/>
              <a:ext cx="381000" cy="5810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6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A22D77F3-C2B0-B5CD-C56C-C94C226C8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3151190"/>
              <a:ext cx="381000" cy="5810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2</a:t>
              </a: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0DBD4469-5B1F-8587-EFD9-5FD6BD971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2570165"/>
              <a:ext cx="381000" cy="5810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7</a:t>
              </a: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31D8CE34-373E-2C8C-7190-8C5996AE5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1990727"/>
              <a:ext cx="381000" cy="5794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4</a:t>
              </a:r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8F915836-961F-00DF-8C52-E3B6931EB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1384302"/>
              <a:ext cx="381000" cy="606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3</a:t>
              </a:r>
            </a:p>
          </p:txBody>
        </p:sp>
        <p:sp>
          <p:nvSpPr>
            <p:cNvPr id="167" name="Line 88">
              <a:extLst>
                <a:ext uri="{FF2B5EF4-FFF2-40B4-BE49-F238E27FC236}">
                  <a16:creationId xmlns:a16="http://schemas.microsoft.com/office/drawing/2014/main" id="{5ABF4ACF-51BA-87B4-AD78-6A627876A7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1384302"/>
              <a:ext cx="381000" cy="0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8" name="Line 89">
              <a:extLst>
                <a:ext uri="{FF2B5EF4-FFF2-40B4-BE49-F238E27FC236}">
                  <a16:creationId xmlns:a16="http://schemas.microsoft.com/office/drawing/2014/main" id="{E25727D3-A3EC-1043-863D-BE9FF0DD75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1990727"/>
              <a:ext cx="381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9" name="Line 90">
              <a:extLst>
                <a:ext uri="{FF2B5EF4-FFF2-40B4-BE49-F238E27FC236}">
                  <a16:creationId xmlns:a16="http://schemas.microsoft.com/office/drawing/2014/main" id="{000301BC-7B45-C473-D35B-EB519597C5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2570165"/>
              <a:ext cx="381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0" name="Line 91">
              <a:extLst>
                <a:ext uri="{FF2B5EF4-FFF2-40B4-BE49-F238E27FC236}">
                  <a16:creationId xmlns:a16="http://schemas.microsoft.com/office/drawing/2014/main" id="{0B683139-91F7-8E30-3F50-FF497C0D8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3151190"/>
              <a:ext cx="381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1" name="Line 92">
              <a:extLst>
                <a:ext uri="{FF2B5EF4-FFF2-40B4-BE49-F238E27FC236}">
                  <a16:creationId xmlns:a16="http://schemas.microsoft.com/office/drawing/2014/main" id="{C570E3E5-4456-693A-908D-27452CF90A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3732215"/>
              <a:ext cx="381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2" name="Line 93">
              <a:extLst>
                <a:ext uri="{FF2B5EF4-FFF2-40B4-BE49-F238E27FC236}">
                  <a16:creationId xmlns:a16="http://schemas.microsoft.com/office/drawing/2014/main" id="{037EA501-5E75-90C1-4C46-15895DFA58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4313240"/>
              <a:ext cx="381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3" name="Line 94">
              <a:extLst>
                <a:ext uri="{FF2B5EF4-FFF2-40B4-BE49-F238E27FC236}">
                  <a16:creationId xmlns:a16="http://schemas.microsoft.com/office/drawing/2014/main" id="{0BA73FB5-59D5-4E0B-17A6-B0842AC073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4892678"/>
              <a:ext cx="381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4" name="Line 95">
              <a:extLst>
                <a:ext uri="{FF2B5EF4-FFF2-40B4-BE49-F238E27FC236}">
                  <a16:creationId xmlns:a16="http://schemas.microsoft.com/office/drawing/2014/main" id="{F69C452F-B1E0-DFFA-DC49-F3FF6B695B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5473703"/>
              <a:ext cx="381000" cy="0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5" name="Line 96">
              <a:extLst>
                <a:ext uri="{FF2B5EF4-FFF2-40B4-BE49-F238E27FC236}">
                  <a16:creationId xmlns:a16="http://schemas.microsoft.com/office/drawing/2014/main" id="{35228CFC-260B-2F3F-3CB9-1023237BD9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300" y="1384302"/>
              <a:ext cx="0" cy="4089401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6" name="Line 97">
              <a:extLst>
                <a:ext uri="{FF2B5EF4-FFF2-40B4-BE49-F238E27FC236}">
                  <a16:creationId xmlns:a16="http://schemas.microsoft.com/office/drawing/2014/main" id="{1E7F9B78-5C06-F5BE-05CD-5666CCA6E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3151190"/>
              <a:ext cx="0" cy="581025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7" name="Line 98">
              <a:extLst>
                <a:ext uri="{FF2B5EF4-FFF2-40B4-BE49-F238E27FC236}">
                  <a16:creationId xmlns:a16="http://schemas.microsoft.com/office/drawing/2014/main" id="{7745B5A7-DB5A-9FA1-5022-4C47A1D75A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1384302"/>
              <a:ext cx="0" cy="1766888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8" name="Line 99">
              <a:extLst>
                <a:ext uri="{FF2B5EF4-FFF2-40B4-BE49-F238E27FC236}">
                  <a16:creationId xmlns:a16="http://schemas.microsoft.com/office/drawing/2014/main" id="{390957AE-9D61-95D0-B66A-317B488C44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3122615"/>
              <a:ext cx="0" cy="2351088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1AC078E-0255-850F-0B30-0E94F11CEDB2}"/>
              </a:ext>
            </a:extLst>
          </p:cNvPr>
          <p:cNvGrpSpPr/>
          <p:nvPr/>
        </p:nvGrpSpPr>
        <p:grpSpPr>
          <a:xfrm>
            <a:off x="5867813" y="3845103"/>
            <a:ext cx="2286001" cy="584201"/>
            <a:chOff x="4038601" y="2628904"/>
            <a:chExt cx="2286001" cy="584201"/>
          </a:xfrm>
          <a:solidFill>
            <a:srgbClr val="FFC000"/>
          </a:solidFill>
        </p:grpSpPr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6EAD16B0-F64C-F29C-7434-CF580B6B8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3102" y="2628904"/>
              <a:ext cx="571500" cy="5842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2</a:t>
              </a: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FDF1EECF-D406-53B1-3C9D-1AA585710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1602" y="2628904"/>
              <a:ext cx="571500" cy="5842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DEC54A68-FF10-0352-C46B-D61B5BD3E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0102" y="2628904"/>
              <a:ext cx="571500" cy="5842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2</a:t>
              </a: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C78A1CA-10E2-C3AF-3326-C855DC96F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1" y="2628904"/>
              <a:ext cx="571500" cy="5842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196" name="Line 73">
              <a:extLst>
                <a:ext uri="{FF2B5EF4-FFF2-40B4-BE49-F238E27FC236}">
                  <a16:creationId xmlns:a16="http://schemas.microsoft.com/office/drawing/2014/main" id="{D60597D8-4284-1298-1612-7ED74386CD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8601" y="2628904"/>
              <a:ext cx="2286001" cy="0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97" name="Line 74">
              <a:extLst>
                <a:ext uri="{FF2B5EF4-FFF2-40B4-BE49-F238E27FC236}">
                  <a16:creationId xmlns:a16="http://schemas.microsoft.com/office/drawing/2014/main" id="{B682472E-0AA7-B1C4-49BF-5B53538D1F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8601" y="3213105"/>
              <a:ext cx="2286001" cy="0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98" name="Line 75">
              <a:extLst>
                <a:ext uri="{FF2B5EF4-FFF2-40B4-BE49-F238E27FC236}">
                  <a16:creationId xmlns:a16="http://schemas.microsoft.com/office/drawing/2014/main" id="{050462A9-E28D-D063-BCC4-C49BB647B9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8601" y="2628904"/>
              <a:ext cx="0" cy="584201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99" name="Line 76">
              <a:extLst>
                <a:ext uri="{FF2B5EF4-FFF2-40B4-BE49-F238E27FC236}">
                  <a16:creationId xmlns:a16="http://schemas.microsoft.com/office/drawing/2014/main" id="{0499323F-DFCB-66FA-10FA-F9A1C4622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0102" y="2628904"/>
              <a:ext cx="0" cy="584201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00" name="Line 77">
              <a:extLst>
                <a:ext uri="{FF2B5EF4-FFF2-40B4-BE49-F238E27FC236}">
                  <a16:creationId xmlns:a16="http://schemas.microsoft.com/office/drawing/2014/main" id="{821D5657-4A8F-8F4D-4363-0DAF1B1E00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1602" y="2628904"/>
              <a:ext cx="0" cy="584201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01" name="Line 78">
              <a:extLst>
                <a:ext uri="{FF2B5EF4-FFF2-40B4-BE49-F238E27FC236}">
                  <a16:creationId xmlns:a16="http://schemas.microsoft.com/office/drawing/2014/main" id="{396DEE25-D83A-1ACB-760B-5FEC03E271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53102" y="2628904"/>
              <a:ext cx="0" cy="584201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02" name="Line 79">
              <a:extLst>
                <a:ext uri="{FF2B5EF4-FFF2-40B4-BE49-F238E27FC236}">
                  <a16:creationId xmlns:a16="http://schemas.microsoft.com/office/drawing/2014/main" id="{DF959633-A6EE-278C-BE42-02CCA7FEF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4602" y="2628904"/>
              <a:ext cx="0" cy="584201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203" name="CasellaDiTesto 3">
            <a:extLst>
              <a:ext uri="{FF2B5EF4-FFF2-40B4-BE49-F238E27FC236}">
                <a16:creationId xmlns:a16="http://schemas.microsoft.com/office/drawing/2014/main" id="{31EE4E5F-F18D-42F3-D426-BEF0B5DD6543}"/>
              </a:ext>
            </a:extLst>
          </p:cNvPr>
          <p:cNvSpPr txBox="1"/>
          <p:nvPr/>
        </p:nvSpPr>
        <p:spPr>
          <a:xfrm>
            <a:off x="1193651" y="2205790"/>
            <a:ext cx="442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4" name="Left Brace 203">
            <a:extLst>
              <a:ext uri="{FF2B5EF4-FFF2-40B4-BE49-F238E27FC236}">
                <a16:creationId xmlns:a16="http://schemas.microsoft.com/office/drawing/2014/main" id="{918C2D1C-166F-A9A6-6389-AEAC9A00485B}"/>
              </a:ext>
            </a:extLst>
          </p:cNvPr>
          <p:cNvSpPr/>
          <p:nvPr/>
        </p:nvSpPr>
        <p:spPr>
          <a:xfrm rot="16200000">
            <a:off x="6414245" y="923414"/>
            <a:ext cx="288030" cy="1788127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06CF2FB-C636-3820-29B3-862D23FAFAC0}"/>
              </a:ext>
            </a:extLst>
          </p:cNvPr>
          <p:cNvSpPr/>
          <p:nvPr/>
        </p:nvSpPr>
        <p:spPr>
          <a:xfrm>
            <a:off x="6444208" y="2685874"/>
            <a:ext cx="536473" cy="1777371"/>
          </a:xfrm>
          <a:prstGeom prst="rect">
            <a:avLst/>
          </a:prstGeom>
          <a:noFill/>
          <a:ln w="508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CasellaDiTesto 3">
            <a:extLst>
              <a:ext uri="{FF2B5EF4-FFF2-40B4-BE49-F238E27FC236}">
                <a16:creationId xmlns:a16="http://schemas.microsoft.com/office/drawing/2014/main" id="{5BBD0712-EC1F-0B01-84F1-2AA10AA6B22E}"/>
              </a:ext>
            </a:extLst>
          </p:cNvPr>
          <p:cNvSpPr txBox="1"/>
          <p:nvPr/>
        </p:nvSpPr>
        <p:spPr>
          <a:xfrm>
            <a:off x="5276004" y="2063887"/>
            <a:ext cx="3096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minhash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 signature of 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B41BD599-C8C8-2CBF-91E4-A6E6B913AD05}"/>
              </a:ext>
            </a:extLst>
          </p:cNvPr>
          <p:cNvCxnSpPr>
            <a:cxnSpLocks/>
            <a:stCxn id="204" idx="1"/>
          </p:cNvCxnSpPr>
          <p:nvPr/>
        </p:nvCxnSpPr>
        <p:spPr>
          <a:xfrm flipH="1">
            <a:off x="6558260" y="1961493"/>
            <a:ext cx="1" cy="167758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38BABBD0-BF03-2AEE-8806-7198C0B4F49C}"/>
              </a:ext>
            </a:extLst>
          </p:cNvPr>
          <p:cNvCxnSpPr>
            <a:cxnSpLocks/>
            <a:endCxn id="205" idx="0"/>
          </p:cNvCxnSpPr>
          <p:nvPr/>
        </p:nvCxnSpPr>
        <p:spPr>
          <a:xfrm>
            <a:off x="6588224" y="2471063"/>
            <a:ext cx="124221" cy="21481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CasellaDiTesto 3">
            <a:extLst>
              <a:ext uri="{FF2B5EF4-FFF2-40B4-BE49-F238E27FC236}">
                <a16:creationId xmlns:a16="http://schemas.microsoft.com/office/drawing/2014/main" id="{19B8AC11-69D1-E396-FD5A-9192B203F532}"/>
              </a:ext>
            </a:extLst>
          </p:cNvPr>
          <p:cNvSpPr txBox="1"/>
          <p:nvPr/>
        </p:nvSpPr>
        <p:spPr>
          <a:xfrm>
            <a:off x="4363369" y="4656142"/>
            <a:ext cx="47806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Notice: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usually much smaller representation </a:t>
            </a:r>
            <a:br>
              <a:rPr lang="en-US" sz="2000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(bunch of integers)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expected fraction of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minhash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values where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agree=JS(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38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4" grpId="0"/>
      <p:bldP spid="85" grpId="0"/>
      <p:bldP spid="2" grpId="0"/>
      <p:bldP spid="146" grpId="0"/>
      <p:bldP spid="203" grpId="0"/>
      <p:bldP spid="204" grpId="0" animBg="1"/>
      <p:bldP spid="205" grpId="0" animBg="1"/>
      <p:bldP spid="206" grpId="0"/>
      <p:bldP spid="2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Locality-Sensitive Hashing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5ADB3277-94AC-88EB-6BBD-9932658769FE}"/>
              </a:ext>
            </a:extLst>
          </p:cNvPr>
          <p:cNvSpPr txBox="1">
            <a:spLocks/>
          </p:cNvSpPr>
          <p:nvPr/>
        </p:nvSpPr>
        <p:spPr>
          <a:xfrm>
            <a:off x="1412032" y="39414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banding technique</a:t>
            </a:r>
          </a:p>
        </p:txBody>
      </p:sp>
    </p:spTree>
    <p:extLst>
      <p:ext uri="{BB962C8B-B14F-4D97-AF65-F5344CB8AC3E}">
        <p14:creationId xmlns:p14="http://schemas.microsoft.com/office/powerpoint/2010/main" val="1907532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9640F02F-0E13-FBC5-99FF-3AE805BE6FBD}"/>
              </a:ext>
            </a:extLst>
          </p:cNvPr>
          <p:cNvSpPr/>
          <p:nvPr/>
        </p:nvSpPr>
        <p:spPr>
          <a:xfrm>
            <a:off x="2046278" y="4074772"/>
            <a:ext cx="216024" cy="2376257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8347DB1-C0D7-C48B-AC78-E85774B97965}"/>
              </a:ext>
            </a:extLst>
          </p:cNvPr>
          <p:cNvSpPr/>
          <p:nvPr/>
        </p:nvSpPr>
        <p:spPr>
          <a:xfrm>
            <a:off x="2943429" y="4077071"/>
            <a:ext cx="216024" cy="2376257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EEC2663-3E10-178D-9686-2AFFF96B4DD1}"/>
              </a:ext>
            </a:extLst>
          </p:cNvPr>
          <p:cNvSpPr txBox="1"/>
          <p:nvPr/>
        </p:nvSpPr>
        <p:spPr>
          <a:xfrm>
            <a:off x="35496" y="692696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group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 </a:t>
            </a:r>
            <a:r>
              <a:rPr lang="en-US" sz="2000" dirty="0" err="1">
                <a:latin typeface="Comic Sans MS" pitchFamily="66" charset="0"/>
              </a:rPr>
              <a:t>minhash</a:t>
            </a:r>
            <a:r>
              <a:rPr lang="en-US" sz="2000" dirty="0">
                <a:latin typeface="Comic Sans MS" pitchFamily="66" charset="0"/>
              </a:rPr>
              <a:t> values into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 bands</a:t>
            </a:r>
            <a:r>
              <a:rPr lang="en-US" sz="2000" dirty="0">
                <a:latin typeface="Comic Sans MS" pitchFamily="66" charset="0"/>
              </a:rPr>
              <a:t>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 rows each 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=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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declare two columns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candidate</a:t>
            </a:r>
            <a:r>
              <a:rPr lang="en-US" sz="2000" dirty="0">
                <a:latin typeface="Comic Sans MS" pitchFamily="66" charset="0"/>
              </a:rPr>
              <a:t> (to be similar) if they agree on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1 band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to discover candidates: use the bands as keys for a hash table with the purpose to map columns agreeing on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1 band to the same slot of the table.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AE8BF05-61D7-C409-E530-63D2709AE41A}"/>
              </a:ext>
            </a:extLst>
          </p:cNvPr>
          <p:cNvGrpSpPr/>
          <p:nvPr/>
        </p:nvGrpSpPr>
        <p:grpSpPr>
          <a:xfrm>
            <a:off x="1331640" y="4077072"/>
            <a:ext cx="3096344" cy="2376264"/>
            <a:chOff x="1043608" y="3501008"/>
            <a:chExt cx="3096344" cy="237626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A5C0D7-3D18-7E07-E285-C25DA622EF83}"/>
                </a:ext>
              </a:extLst>
            </p:cNvPr>
            <p:cNvSpPr/>
            <p:nvPr/>
          </p:nvSpPr>
          <p:spPr>
            <a:xfrm>
              <a:off x="1043608" y="3501008"/>
              <a:ext cx="3096344" cy="23762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13E021E-3D6B-BECB-EE08-1CB00F391566}"/>
                </a:ext>
              </a:extLst>
            </p:cNvPr>
            <p:cNvCxnSpPr>
              <a:stCxn id="5" idx="1"/>
              <a:endCxn id="5" idx="3"/>
            </p:cNvCxnSpPr>
            <p:nvPr/>
          </p:nvCxnSpPr>
          <p:spPr>
            <a:xfrm>
              <a:off x="1043608" y="4689140"/>
              <a:ext cx="30963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47FA992-B661-C853-3D49-0B33CB0F9C69}"/>
                </a:ext>
              </a:extLst>
            </p:cNvPr>
            <p:cNvCxnSpPr/>
            <p:nvPr/>
          </p:nvCxnSpPr>
          <p:spPr>
            <a:xfrm>
              <a:off x="1043608" y="4077072"/>
              <a:ext cx="30963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3271B6F-3A15-0D49-70B9-E54D45BA88A3}"/>
                </a:ext>
              </a:extLst>
            </p:cNvPr>
            <p:cNvCxnSpPr/>
            <p:nvPr/>
          </p:nvCxnSpPr>
          <p:spPr>
            <a:xfrm>
              <a:off x="1043608" y="5301208"/>
              <a:ext cx="30963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CC22918-02C0-2E14-0AFF-18782FB98C99}"/>
              </a:ext>
            </a:extLst>
          </p:cNvPr>
          <p:cNvCxnSpPr/>
          <p:nvPr/>
        </p:nvCxnSpPr>
        <p:spPr>
          <a:xfrm>
            <a:off x="1043608" y="4077072"/>
            <a:ext cx="0" cy="237626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43B2773-143C-57A1-E44F-E9292C7EFCDD}"/>
              </a:ext>
            </a:extLst>
          </p:cNvPr>
          <p:cNvCxnSpPr>
            <a:cxnSpLocks/>
          </p:cNvCxnSpPr>
          <p:nvPr/>
        </p:nvCxnSpPr>
        <p:spPr>
          <a:xfrm>
            <a:off x="4644008" y="4653136"/>
            <a:ext cx="0" cy="61206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F1456689-90C3-4E86-1898-BACB9C7489F2}"/>
              </a:ext>
            </a:extLst>
          </p:cNvPr>
          <p:cNvSpPr txBox="1"/>
          <p:nvPr/>
        </p:nvSpPr>
        <p:spPr>
          <a:xfrm>
            <a:off x="71500" y="5000543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bands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5ED4A13-A7EE-E8A4-0D39-A4CEB7CC999A}"/>
              </a:ext>
            </a:extLst>
          </p:cNvPr>
          <p:cNvSpPr txBox="1"/>
          <p:nvPr/>
        </p:nvSpPr>
        <p:spPr>
          <a:xfrm>
            <a:off x="4716015" y="4618873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rows per band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4A43659C-219D-5A0A-1F94-FB8432B6D2B4}"/>
              </a:ext>
            </a:extLst>
          </p:cNvPr>
          <p:cNvSpPr txBox="1"/>
          <p:nvPr/>
        </p:nvSpPr>
        <p:spPr>
          <a:xfrm>
            <a:off x="4427984" y="3601762"/>
            <a:ext cx="1270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signature of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DCA509B-37C4-B6F4-4854-4D20ACBD693A}"/>
              </a:ext>
            </a:extLst>
          </p:cNvPr>
          <p:cNvCxnSpPr>
            <a:endCxn id="19" idx="1"/>
          </p:cNvCxnSpPr>
          <p:nvPr/>
        </p:nvCxnSpPr>
        <p:spPr>
          <a:xfrm flipV="1">
            <a:off x="3051441" y="3924928"/>
            <a:ext cx="1376543" cy="440176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6C6B310-522F-5B87-B84B-6EEEFEDDFEB9}"/>
              </a:ext>
            </a:extLst>
          </p:cNvPr>
          <p:cNvSpPr txBox="1"/>
          <p:nvPr/>
        </p:nvSpPr>
        <p:spPr>
          <a:xfrm>
            <a:off x="2876863" y="3647323"/>
            <a:ext cx="309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ED2D082E-1065-716B-CC96-3C442BF5A511}"/>
              </a:ext>
            </a:extLst>
          </p:cNvPr>
          <p:cNvSpPr txBox="1"/>
          <p:nvPr/>
        </p:nvSpPr>
        <p:spPr>
          <a:xfrm>
            <a:off x="1979682" y="3643201"/>
            <a:ext cx="44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925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9640F02F-0E13-FBC5-99FF-3AE805BE6FBD}"/>
              </a:ext>
            </a:extLst>
          </p:cNvPr>
          <p:cNvSpPr/>
          <p:nvPr/>
        </p:nvSpPr>
        <p:spPr>
          <a:xfrm>
            <a:off x="1436618" y="4653137"/>
            <a:ext cx="216024" cy="612068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ECC9A9-B061-A638-4F9F-9E54CB589E72}"/>
              </a:ext>
            </a:extLst>
          </p:cNvPr>
          <p:cNvSpPr/>
          <p:nvPr/>
        </p:nvSpPr>
        <p:spPr>
          <a:xfrm>
            <a:off x="1810492" y="4653136"/>
            <a:ext cx="216024" cy="612068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5C7EC5-3425-D391-D664-0B33172B357E}"/>
              </a:ext>
            </a:extLst>
          </p:cNvPr>
          <p:cNvSpPr/>
          <p:nvPr/>
        </p:nvSpPr>
        <p:spPr>
          <a:xfrm>
            <a:off x="2202826" y="4653137"/>
            <a:ext cx="216024" cy="612068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CAAFB5-3FDC-CF9D-AC0A-D4161158444A}"/>
              </a:ext>
            </a:extLst>
          </p:cNvPr>
          <p:cNvSpPr/>
          <p:nvPr/>
        </p:nvSpPr>
        <p:spPr>
          <a:xfrm>
            <a:off x="2576700" y="4653136"/>
            <a:ext cx="216024" cy="612068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9189A3-4738-73FD-CCF5-0308ED1FBCA3}"/>
              </a:ext>
            </a:extLst>
          </p:cNvPr>
          <p:cNvSpPr/>
          <p:nvPr/>
        </p:nvSpPr>
        <p:spPr>
          <a:xfrm>
            <a:off x="2936740" y="4653137"/>
            <a:ext cx="216024" cy="612068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E27938-C582-74C2-9166-5A6874537D40}"/>
              </a:ext>
            </a:extLst>
          </p:cNvPr>
          <p:cNvSpPr/>
          <p:nvPr/>
        </p:nvSpPr>
        <p:spPr>
          <a:xfrm>
            <a:off x="3310614" y="4653136"/>
            <a:ext cx="216024" cy="612068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4626C9-6791-EC5E-03DB-43224E9F16B1}"/>
              </a:ext>
            </a:extLst>
          </p:cNvPr>
          <p:cNvSpPr/>
          <p:nvPr/>
        </p:nvSpPr>
        <p:spPr>
          <a:xfrm>
            <a:off x="3702948" y="4653137"/>
            <a:ext cx="216024" cy="612068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9764581-3BD9-94E6-A4C2-C0F5CBA9591C}"/>
              </a:ext>
            </a:extLst>
          </p:cNvPr>
          <p:cNvSpPr/>
          <p:nvPr/>
        </p:nvSpPr>
        <p:spPr>
          <a:xfrm>
            <a:off x="4076822" y="4653136"/>
            <a:ext cx="216024" cy="612068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EEC2663-3E10-178D-9686-2AFFF96B4DD1}"/>
              </a:ext>
            </a:extLst>
          </p:cNvPr>
          <p:cNvSpPr txBox="1"/>
          <p:nvPr/>
        </p:nvSpPr>
        <p:spPr>
          <a:xfrm>
            <a:off x="25703" y="26871"/>
            <a:ext cx="90839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use the value of a band as key for a hash table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columns with the same value for that band are mapped to the same slot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also columns with different values for the band might be mapped to the same slot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choose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as large as possible to minimize accidental collisions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AE8BF05-61D7-C409-E530-63D2709AE41A}"/>
              </a:ext>
            </a:extLst>
          </p:cNvPr>
          <p:cNvGrpSpPr/>
          <p:nvPr/>
        </p:nvGrpSpPr>
        <p:grpSpPr>
          <a:xfrm>
            <a:off x="1331640" y="4077072"/>
            <a:ext cx="3096344" cy="2376264"/>
            <a:chOff x="1043608" y="3501008"/>
            <a:chExt cx="3096344" cy="237626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A5C0D7-3D18-7E07-E285-C25DA622EF83}"/>
                </a:ext>
              </a:extLst>
            </p:cNvPr>
            <p:cNvSpPr/>
            <p:nvPr/>
          </p:nvSpPr>
          <p:spPr>
            <a:xfrm>
              <a:off x="1043608" y="3501008"/>
              <a:ext cx="3096344" cy="23762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13E021E-3D6B-BECB-EE08-1CB00F391566}"/>
                </a:ext>
              </a:extLst>
            </p:cNvPr>
            <p:cNvCxnSpPr>
              <a:stCxn id="5" idx="1"/>
              <a:endCxn id="5" idx="3"/>
            </p:cNvCxnSpPr>
            <p:nvPr/>
          </p:nvCxnSpPr>
          <p:spPr>
            <a:xfrm>
              <a:off x="1043608" y="4689140"/>
              <a:ext cx="30963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47FA992-B661-C853-3D49-0B33CB0F9C69}"/>
                </a:ext>
              </a:extLst>
            </p:cNvPr>
            <p:cNvCxnSpPr/>
            <p:nvPr/>
          </p:nvCxnSpPr>
          <p:spPr>
            <a:xfrm>
              <a:off x="1043608" y="4077072"/>
              <a:ext cx="30963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3271B6F-3A15-0D49-70B9-E54D45BA88A3}"/>
                </a:ext>
              </a:extLst>
            </p:cNvPr>
            <p:cNvCxnSpPr/>
            <p:nvPr/>
          </p:nvCxnSpPr>
          <p:spPr>
            <a:xfrm>
              <a:off x="1043608" y="5301208"/>
              <a:ext cx="30963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CC22918-02C0-2E14-0AFF-18782FB98C99}"/>
              </a:ext>
            </a:extLst>
          </p:cNvPr>
          <p:cNvCxnSpPr/>
          <p:nvPr/>
        </p:nvCxnSpPr>
        <p:spPr>
          <a:xfrm>
            <a:off x="1043608" y="4077072"/>
            <a:ext cx="0" cy="237626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43B2773-143C-57A1-E44F-E9292C7EFCDD}"/>
              </a:ext>
            </a:extLst>
          </p:cNvPr>
          <p:cNvCxnSpPr>
            <a:cxnSpLocks/>
          </p:cNvCxnSpPr>
          <p:nvPr/>
        </p:nvCxnSpPr>
        <p:spPr>
          <a:xfrm>
            <a:off x="4644008" y="4653136"/>
            <a:ext cx="0" cy="61206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F1456689-90C3-4E86-1898-BACB9C7489F2}"/>
              </a:ext>
            </a:extLst>
          </p:cNvPr>
          <p:cNvSpPr txBox="1"/>
          <p:nvPr/>
        </p:nvSpPr>
        <p:spPr>
          <a:xfrm>
            <a:off x="71500" y="5000543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bands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5ED4A13-A7EE-E8A4-0D39-A4CEB7CC999A}"/>
              </a:ext>
            </a:extLst>
          </p:cNvPr>
          <p:cNvSpPr txBox="1"/>
          <p:nvPr/>
        </p:nvSpPr>
        <p:spPr>
          <a:xfrm>
            <a:off x="4716015" y="4618873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rows per band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4A43659C-219D-5A0A-1F94-FB8432B6D2B4}"/>
              </a:ext>
            </a:extLst>
          </p:cNvPr>
          <p:cNvSpPr txBox="1"/>
          <p:nvPr/>
        </p:nvSpPr>
        <p:spPr>
          <a:xfrm>
            <a:off x="4427984" y="3601762"/>
            <a:ext cx="1270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signature of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DCA509B-37C4-B6F4-4854-4D20ACBD693A}"/>
              </a:ext>
            </a:extLst>
          </p:cNvPr>
          <p:cNvCxnSpPr>
            <a:cxnSpLocks/>
          </p:cNvCxnSpPr>
          <p:nvPr/>
        </p:nvCxnSpPr>
        <p:spPr>
          <a:xfrm flipV="1">
            <a:off x="1918504" y="3140097"/>
            <a:ext cx="437102" cy="1528082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15B75840-CDFB-66D2-433B-022980B3C1A2}"/>
              </a:ext>
            </a:extLst>
          </p:cNvPr>
          <p:cNvSpPr/>
          <p:nvPr/>
        </p:nvSpPr>
        <p:spPr>
          <a:xfrm>
            <a:off x="683568" y="2811374"/>
            <a:ext cx="4824534" cy="468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6392FF1-C186-4A98-8836-0797531D4DE5}"/>
              </a:ext>
            </a:extLst>
          </p:cNvPr>
          <p:cNvCxnSpPr>
            <a:stCxn id="25" idx="0"/>
            <a:endCxn id="25" idx="2"/>
          </p:cNvCxnSpPr>
          <p:nvPr/>
        </p:nvCxnSpPr>
        <p:spPr>
          <a:xfrm>
            <a:off x="3095835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7A733E1-10DE-C99D-960C-08B70D0AB288}"/>
              </a:ext>
            </a:extLst>
          </p:cNvPr>
          <p:cNvCxnSpPr/>
          <p:nvPr/>
        </p:nvCxnSpPr>
        <p:spPr>
          <a:xfrm>
            <a:off x="1954502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F5FEF5B-4854-316A-6F77-1C2A8989E0E7}"/>
              </a:ext>
            </a:extLst>
          </p:cNvPr>
          <p:cNvCxnSpPr/>
          <p:nvPr/>
        </p:nvCxnSpPr>
        <p:spPr>
          <a:xfrm>
            <a:off x="1281268" y="2800582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5D1EE30-587B-2D5E-AB8A-FE577B54D9F5}"/>
              </a:ext>
            </a:extLst>
          </p:cNvPr>
          <p:cNvCxnSpPr/>
          <p:nvPr/>
        </p:nvCxnSpPr>
        <p:spPr>
          <a:xfrm>
            <a:off x="985827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BC24A89-2DB5-B7CD-A18E-87BF815AF736}"/>
              </a:ext>
            </a:extLst>
          </p:cNvPr>
          <p:cNvCxnSpPr/>
          <p:nvPr/>
        </p:nvCxnSpPr>
        <p:spPr>
          <a:xfrm>
            <a:off x="1595713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01226E0-DD9A-9715-503A-CCBC4B62B875}"/>
              </a:ext>
            </a:extLst>
          </p:cNvPr>
          <p:cNvCxnSpPr/>
          <p:nvPr/>
        </p:nvCxnSpPr>
        <p:spPr>
          <a:xfrm>
            <a:off x="2508438" y="2800582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8ECE85-ABDE-8D77-D100-088C2FA1BBDC}"/>
              </a:ext>
            </a:extLst>
          </p:cNvPr>
          <p:cNvCxnSpPr/>
          <p:nvPr/>
        </p:nvCxnSpPr>
        <p:spPr>
          <a:xfrm>
            <a:off x="2212997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59C15F7-90A9-A976-4F06-66B3E7B9C3F3}"/>
              </a:ext>
            </a:extLst>
          </p:cNvPr>
          <p:cNvCxnSpPr/>
          <p:nvPr/>
        </p:nvCxnSpPr>
        <p:spPr>
          <a:xfrm>
            <a:off x="2822883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00DE978-2016-8F14-A44F-7859B3BDEBF1}"/>
              </a:ext>
            </a:extLst>
          </p:cNvPr>
          <p:cNvCxnSpPr/>
          <p:nvPr/>
        </p:nvCxnSpPr>
        <p:spPr>
          <a:xfrm>
            <a:off x="4366769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E25B935-F9CD-CA88-177B-C0366C87A0DA}"/>
              </a:ext>
            </a:extLst>
          </p:cNvPr>
          <p:cNvCxnSpPr/>
          <p:nvPr/>
        </p:nvCxnSpPr>
        <p:spPr>
          <a:xfrm>
            <a:off x="3693535" y="2800582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9FDB5F0-36A9-3BF1-F418-AF7A9C5809E0}"/>
              </a:ext>
            </a:extLst>
          </p:cNvPr>
          <p:cNvCxnSpPr/>
          <p:nvPr/>
        </p:nvCxnSpPr>
        <p:spPr>
          <a:xfrm>
            <a:off x="3398094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1DF9266-AAAD-730B-9339-87177A6DF2FA}"/>
              </a:ext>
            </a:extLst>
          </p:cNvPr>
          <p:cNvCxnSpPr/>
          <p:nvPr/>
        </p:nvCxnSpPr>
        <p:spPr>
          <a:xfrm>
            <a:off x="4007980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6C1A62C-20A5-4714-F151-88E715C6FDEC}"/>
              </a:ext>
            </a:extLst>
          </p:cNvPr>
          <p:cNvCxnSpPr/>
          <p:nvPr/>
        </p:nvCxnSpPr>
        <p:spPr>
          <a:xfrm>
            <a:off x="4920705" y="2800582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714B49C-F3C5-A69F-DAB7-9030D3A6040C}"/>
              </a:ext>
            </a:extLst>
          </p:cNvPr>
          <p:cNvCxnSpPr/>
          <p:nvPr/>
        </p:nvCxnSpPr>
        <p:spPr>
          <a:xfrm>
            <a:off x="4625264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1166852-553E-3E42-B999-06267ACBE0B3}"/>
              </a:ext>
            </a:extLst>
          </p:cNvPr>
          <p:cNvCxnSpPr/>
          <p:nvPr/>
        </p:nvCxnSpPr>
        <p:spPr>
          <a:xfrm>
            <a:off x="5235150" y="2811374"/>
            <a:ext cx="0" cy="468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18A3983F-80E2-5993-DBE3-9AD908E20F76}"/>
              </a:ext>
            </a:extLst>
          </p:cNvPr>
          <p:cNvSpPr txBox="1"/>
          <p:nvPr/>
        </p:nvSpPr>
        <p:spPr>
          <a:xfrm>
            <a:off x="5882116" y="2583928"/>
            <a:ext cx="1270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hash table of size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44D6FB2-6860-EA04-F509-C14519B11C6E}"/>
              </a:ext>
            </a:extLst>
          </p:cNvPr>
          <p:cNvCxnSpPr>
            <a:cxnSpLocks/>
          </p:cNvCxnSpPr>
          <p:nvPr/>
        </p:nvCxnSpPr>
        <p:spPr>
          <a:xfrm flipH="1" flipV="1">
            <a:off x="1196441" y="3202433"/>
            <a:ext cx="395500" cy="1438445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60F63EB-F748-5244-FFDC-43D38AB2E409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2310838" y="3202433"/>
            <a:ext cx="923051" cy="1450704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BB2B6CF-8E63-6C00-BE58-3942E3BC2268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2684712" y="3202433"/>
            <a:ext cx="619855" cy="1450703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4BE2DB4-AD92-2C83-8EA5-A32DB321E730}"/>
              </a:ext>
            </a:extLst>
          </p:cNvPr>
          <p:cNvCxnSpPr>
            <a:cxnSpLocks/>
          </p:cNvCxnSpPr>
          <p:nvPr/>
        </p:nvCxnSpPr>
        <p:spPr>
          <a:xfrm flipH="1" flipV="1">
            <a:off x="2684712" y="3140097"/>
            <a:ext cx="366041" cy="1545600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EE5EA2B-6A9D-9475-6771-0941AE6166DA}"/>
              </a:ext>
            </a:extLst>
          </p:cNvPr>
          <p:cNvCxnSpPr>
            <a:cxnSpLocks/>
          </p:cNvCxnSpPr>
          <p:nvPr/>
        </p:nvCxnSpPr>
        <p:spPr>
          <a:xfrm flipH="1" flipV="1">
            <a:off x="2747876" y="3169873"/>
            <a:ext cx="695066" cy="1463905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897D295-D92F-B387-0C32-CFECF95DD411}"/>
              </a:ext>
            </a:extLst>
          </p:cNvPr>
          <p:cNvCxnSpPr>
            <a:cxnSpLocks/>
          </p:cNvCxnSpPr>
          <p:nvPr/>
        </p:nvCxnSpPr>
        <p:spPr>
          <a:xfrm flipV="1">
            <a:off x="3816693" y="3202433"/>
            <a:ext cx="1246532" cy="1439065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B6AEA99-35D6-5F18-6734-3207E015E77B}"/>
              </a:ext>
            </a:extLst>
          </p:cNvPr>
          <p:cNvCxnSpPr>
            <a:cxnSpLocks/>
          </p:cNvCxnSpPr>
          <p:nvPr/>
        </p:nvCxnSpPr>
        <p:spPr>
          <a:xfrm flipH="1" flipV="1">
            <a:off x="3805880" y="3129025"/>
            <a:ext cx="366041" cy="1545600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2792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371EDBA-7FB2-055A-6E61-38B4DEFEC29C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Analysis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53091F-8E53-785E-AFE1-E1889E884C2A}"/>
              </a:ext>
            </a:extLst>
          </p:cNvPr>
          <p:cNvSpPr txBox="1"/>
          <p:nvPr/>
        </p:nvSpPr>
        <p:spPr>
          <a:xfrm>
            <a:off x="30025" y="47667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assumption: </a:t>
            </a:r>
            <a:r>
              <a:rPr lang="en-US" sz="2000" dirty="0">
                <a:latin typeface="Comic Sans MS" pitchFamily="66" charset="0"/>
              </a:rPr>
              <a:t>two columns are mapped to the same slot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they have the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          same band value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1C9FF74-BE46-A888-415E-8EE73E53290D}"/>
              </a:ext>
            </a:extLst>
          </p:cNvPr>
          <p:cNvSpPr txBox="1"/>
          <p:nvPr/>
        </p:nvSpPr>
        <p:spPr>
          <a:xfrm>
            <a:off x="35496" y="1189201"/>
            <a:ext cx="9108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simplifies the analysis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almost met in practice if you choose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large enough and use a good enough hash function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0F96EC4-B1E9-2EE3-9A9D-3C1F2C27BADF}"/>
              </a:ext>
            </a:extLst>
          </p:cNvPr>
          <p:cNvSpPr txBox="1"/>
          <p:nvPr/>
        </p:nvSpPr>
        <p:spPr>
          <a:xfrm>
            <a:off x="107504" y="2380818"/>
            <a:ext cx="9036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two columns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 </a:t>
            </a:r>
            <a:r>
              <a:rPr lang="en-US" sz="2000" dirty="0">
                <a:latin typeface="Comic Sans MS" pitchFamily="66" charset="0"/>
              </a:rPr>
              <a:t>and 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=JS(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S’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78D60E7-4922-D6FF-F502-121D6C2800D1}"/>
              </a:ext>
            </a:extLst>
          </p:cNvPr>
          <p:cNvSpPr txBox="1"/>
          <p:nvPr/>
        </p:nvSpPr>
        <p:spPr>
          <a:xfrm>
            <a:off x="107504" y="2956882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probability that the signatures disagree in at last one row of a particular band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68BB85CF-B4BD-A51C-BE83-FDA72D6D4AA2}"/>
              </a:ext>
            </a:extLst>
          </p:cNvPr>
          <p:cNvSpPr txBox="1"/>
          <p:nvPr/>
        </p:nvSpPr>
        <p:spPr>
          <a:xfrm>
            <a:off x="5940152" y="306309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1-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087C1EE5-4644-BAC1-8E1D-485AE199A971}"/>
              </a:ext>
            </a:extLst>
          </p:cNvPr>
          <p:cNvSpPr txBox="1"/>
          <p:nvPr/>
        </p:nvSpPr>
        <p:spPr>
          <a:xfrm>
            <a:off x="107504" y="3950819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probability that the signatures disagree in at last one row of each of the bands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BC45EB4-4528-62D2-AD38-28C7CA79EE4E}"/>
              </a:ext>
            </a:extLst>
          </p:cNvPr>
          <p:cNvGrpSpPr/>
          <p:nvPr/>
        </p:nvGrpSpPr>
        <p:grpSpPr>
          <a:xfrm>
            <a:off x="5832140" y="3959875"/>
            <a:ext cx="1044116" cy="559063"/>
            <a:chOff x="5724128" y="3959875"/>
            <a:chExt cx="1044116" cy="559063"/>
          </a:xfrm>
        </p:grpSpPr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E3CFF7D2-C4A7-4104-31BF-3E15E77699DF}"/>
                </a:ext>
              </a:extLst>
            </p:cNvPr>
            <p:cNvSpPr txBox="1"/>
            <p:nvPr/>
          </p:nvSpPr>
          <p:spPr>
            <a:xfrm>
              <a:off x="5724128" y="4057273"/>
              <a:ext cx="936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</a:rPr>
                <a:t>(</a:t>
              </a:r>
              <a:r>
                <a:rPr lang="en-US" sz="2000" dirty="0">
                  <a:latin typeface="Comic Sans MS" pitchFamily="66" charset="0"/>
                </a:rPr>
                <a:t>1-</a:t>
              </a:r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s</a:t>
              </a:r>
              <a:r>
                <a:rPr lang="en-US" sz="2400" baseline="30000" dirty="0">
                  <a:solidFill>
                    <a:srgbClr val="3366FF"/>
                  </a:solidFill>
                  <a:latin typeface="Comic Sans MS" pitchFamily="66" charset="0"/>
                </a:rPr>
                <a:t>r</a:t>
              </a:r>
              <a:r>
                <a:rPr lang="en-US" sz="2400" dirty="0">
                  <a:latin typeface="Comic Sans MS" pitchFamily="66" charset="0"/>
                </a:rPr>
                <a:t>)</a:t>
              </a:r>
              <a:endParaRPr lang="en-US" sz="24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782C7AC6-8013-BA5A-A01F-BDB10B839335}"/>
                </a:ext>
              </a:extLst>
            </p:cNvPr>
            <p:cNvSpPr txBox="1"/>
            <p:nvPr/>
          </p:nvSpPr>
          <p:spPr>
            <a:xfrm>
              <a:off x="6408204" y="3959875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b</a:t>
              </a:r>
              <a:endParaRPr lang="en-US" sz="20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3C26BFE-5265-EF60-085E-5B5712DB1F03}"/>
              </a:ext>
            </a:extLst>
          </p:cNvPr>
          <p:cNvSpPr txBox="1"/>
          <p:nvPr/>
        </p:nvSpPr>
        <p:spPr>
          <a:xfrm>
            <a:off x="107504" y="4944756"/>
            <a:ext cx="5112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probability that the signatures agree in all rows of at last one band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(and hence become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 </a:t>
            </a:r>
            <a:r>
              <a:rPr lang="en-US" sz="2000" dirty="0">
                <a:latin typeface="Comic Sans MS" pitchFamily="66" charset="0"/>
              </a:rPr>
              <a:t>candidates)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8E052E1-DA92-C052-22BA-E7DBD5EF13AD}"/>
              </a:ext>
            </a:extLst>
          </p:cNvPr>
          <p:cNvGrpSpPr/>
          <p:nvPr/>
        </p:nvGrpSpPr>
        <p:grpSpPr>
          <a:xfrm>
            <a:off x="5724128" y="5082920"/>
            <a:ext cx="1368152" cy="583807"/>
            <a:chOff x="5724128" y="5082920"/>
            <a:chExt cx="1368152" cy="583807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6B893D8-0FF2-246F-51BE-B69927E239DC}"/>
                </a:ext>
              </a:extLst>
            </p:cNvPr>
            <p:cNvSpPr txBox="1"/>
            <p:nvPr/>
          </p:nvSpPr>
          <p:spPr>
            <a:xfrm>
              <a:off x="5724128" y="5205062"/>
              <a:ext cx="13681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1</a:t>
              </a:r>
              <a:r>
                <a:rPr lang="en-US" sz="2400" dirty="0">
                  <a:latin typeface="Comic Sans MS" pitchFamily="66" charset="0"/>
                </a:rPr>
                <a:t>-(</a:t>
              </a:r>
              <a:r>
                <a:rPr lang="en-US" sz="2000" dirty="0">
                  <a:latin typeface="Comic Sans MS" pitchFamily="66" charset="0"/>
                </a:rPr>
                <a:t>1-</a:t>
              </a:r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s</a:t>
              </a:r>
              <a:r>
                <a:rPr lang="en-US" sz="2400" baseline="30000" dirty="0">
                  <a:solidFill>
                    <a:srgbClr val="3366FF"/>
                  </a:solidFill>
                  <a:latin typeface="Comic Sans MS" pitchFamily="66" charset="0"/>
                </a:rPr>
                <a:t>r</a:t>
              </a:r>
              <a:r>
                <a:rPr lang="en-US" sz="2400" dirty="0">
                  <a:latin typeface="Comic Sans MS" pitchFamily="66" charset="0"/>
                </a:rPr>
                <a:t>)</a:t>
              </a:r>
              <a:endParaRPr lang="en-US" sz="24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505A6183-FFA5-90B3-3828-282BA2EBD919}"/>
                </a:ext>
              </a:extLst>
            </p:cNvPr>
            <p:cNvSpPr txBox="1"/>
            <p:nvPr/>
          </p:nvSpPr>
          <p:spPr>
            <a:xfrm>
              <a:off x="6660232" y="5082920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b</a:t>
              </a:r>
              <a:endParaRPr lang="en-US" sz="20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211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907E442-B1D0-7F8B-2CDA-20B97911F71B}"/>
              </a:ext>
            </a:extLst>
          </p:cNvPr>
          <p:cNvSpPr txBox="1"/>
          <p:nvPr/>
        </p:nvSpPr>
        <p:spPr>
          <a:xfrm>
            <a:off x="251520" y="506451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)=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BCA37F6-04C0-A728-EC61-8BBB2718668B}"/>
              </a:ext>
            </a:extLst>
          </p:cNvPr>
          <p:cNvGrpSpPr/>
          <p:nvPr/>
        </p:nvGrpSpPr>
        <p:grpSpPr>
          <a:xfrm>
            <a:off x="971600" y="324913"/>
            <a:ext cx="1368152" cy="583807"/>
            <a:chOff x="5724128" y="5082920"/>
            <a:chExt cx="1368152" cy="583807"/>
          </a:xfrm>
        </p:grpSpPr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84928868-0865-8EEE-1AB3-1BC8F5BDA915}"/>
                </a:ext>
              </a:extLst>
            </p:cNvPr>
            <p:cNvSpPr txBox="1"/>
            <p:nvPr/>
          </p:nvSpPr>
          <p:spPr>
            <a:xfrm>
              <a:off x="5724128" y="5205062"/>
              <a:ext cx="13681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1</a:t>
              </a:r>
              <a:r>
                <a:rPr lang="en-US" sz="2400" dirty="0">
                  <a:latin typeface="Comic Sans MS" pitchFamily="66" charset="0"/>
                </a:rPr>
                <a:t>-(</a:t>
              </a:r>
              <a:r>
                <a:rPr lang="en-US" sz="2000" dirty="0">
                  <a:latin typeface="Comic Sans MS" pitchFamily="66" charset="0"/>
                </a:rPr>
                <a:t>1-</a:t>
              </a:r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s</a:t>
              </a:r>
              <a:r>
                <a:rPr lang="en-US" sz="2400" baseline="30000" dirty="0">
                  <a:solidFill>
                    <a:srgbClr val="3366FF"/>
                  </a:solidFill>
                  <a:latin typeface="Comic Sans MS" pitchFamily="66" charset="0"/>
                </a:rPr>
                <a:t>r</a:t>
              </a:r>
              <a:r>
                <a:rPr lang="en-US" sz="2400" dirty="0">
                  <a:latin typeface="Comic Sans MS" pitchFamily="66" charset="0"/>
                </a:rPr>
                <a:t>)</a:t>
              </a:r>
              <a:endParaRPr lang="en-US" sz="24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53D651D9-135D-D081-773D-96B9C130DAEB}"/>
                </a:ext>
              </a:extLst>
            </p:cNvPr>
            <p:cNvSpPr txBox="1"/>
            <p:nvPr/>
          </p:nvSpPr>
          <p:spPr>
            <a:xfrm>
              <a:off x="6660232" y="5082920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b</a:t>
              </a:r>
              <a:endParaRPr lang="en-US" sz="20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D831283-97C9-875B-503E-382E0BDF4B37}"/>
              </a:ext>
            </a:extLst>
          </p:cNvPr>
          <p:cNvSpPr txBox="1"/>
          <p:nvPr/>
        </p:nvSpPr>
        <p:spPr>
          <a:xfrm>
            <a:off x="2267744" y="506451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an S-curve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24A72E7-9476-0061-0478-473F9FEBEB0E}"/>
              </a:ext>
            </a:extLst>
          </p:cNvPr>
          <p:cNvGrpSpPr/>
          <p:nvPr/>
        </p:nvGrpSpPr>
        <p:grpSpPr>
          <a:xfrm>
            <a:off x="1799946" y="1701054"/>
            <a:ext cx="3471169" cy="3096344"/>
            <a:chOff x="2840854" y="1701054"/>
            <a:chExt cx="3471169" cy="309634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017CE0F-888D-B475-98CC-36A0B1E4C9DB}"/>
                </a:ext>
              </a:extLst>
            </p:cNvPr>
            <p:cNvSpPr/>
            <p:nvPr/>
          </p:nvSpPr>
          <p:spPr>
            <a:xfrm>
              <a:off x="2843808" y="1701054"/>
              <a:ext cx="3456384" cy="309634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4025647-45AB-D601-B134-7553FC0D5725}"/>
                </a:ext>
              </a:extLst>
            </p:cNvPr>
            <p:cNvSpPr/>
            <p:nvPr/>
          </p:nvSpPr>
          <p:spPr>
            <a:xfrm>
              <a:off x="2840854" y="1716733"/>
              <a:ext cx="3471169" cy="3068330"/>
            </a:xfrm>
            <a:custGeom>
              <a:avLst/>
              <a:gdLst>
                <a:gd name="connsiteX0" fmla="*/ 0 w 3471169"/>
                <a:gd name="connsiteY0" fmla="*/ 3065307 h 3065307"/>
                <a:gd name="connsiteX1" fmla="*/ 745725 w 3471169"/>
                <a:gd name="connsiteY1" fmla="*/ 2852243 h 3065307"/>
                <a:gd name="connsiteX2" fmla="*/ 1500327 w 3471169"/>
                <a:gd name="connsiteY2" fmla="*/ 2612546 h 3065307"/>
                <a:gd name="connsiteX3" fmla="*/ 2317072 w 3471169"/>
                <a:gd name="connsiteY3" fmla="*/ 419761 h 3065307"/>
                <a:gd name="connsiteX4" fmla="*/ 3471169 w 3471169"/>
                <a:gd name="connsiteY4" fmla="*/ 2511 h 3065307"/>
                <a:gd name="connsiteX0" fmla="*/ 63915 w 3535084"/>
                <a:gd name="connsiteY0" fmla="*/ 3065307 h 3078009"/>
                <a:gd name="connsiteX1" fmla="*/ 72794 w 3535084"/>
                <a:gd name="connsiteY1" fmla="*/ 3056429 h 3078009"/>
                <a:gd name="connsiteX2" fmla="*/ 1564242 w 3535084"/>
                <a:gd name="connsiteY2" fmla="*/ 2612546 h 3078009"/>
                <a:gd name="connsiteX3" fmla="*/ 2380987 w 3535084"/>
                <a:gd name="connsiteY3" fmla="*/ 419761 h 3078009"/>
                <a:gd name="connsiteX4" fmla="*/ 3535084 w 3535084"/>
                <a:gd name="connsiteY4" fmla="*/ 2511 h 3078009"/>
                <a:gd name="connsiteX0" fmla="*/ 63915 w 3535084"/>
                <a:gd name="connsiteY0" fmla="*/ 3065307 h 3078009"/>
                <a:gd name="connsiteX1" fmla="*/ 72794 w 3535084"/>
                <a:gd name="connsiteY1" fmla="*/ 3056429 h 3078009"/>
                <a:gd name="connsiteX2" fmla="*/ 1626386 w 3535084"/>
                <a:gd name="connsiteY2" fmla="*/ 2719078 h 3078009"/>
                <a:gd name="connsiteX3" fmla="*/ 2380987 w 3535084"/>
                <a:gd name="connsiteY3" fmla="*/ 419761 h 3078009"/>
                <a:gd name="connsiteX4" fmla="*/ 3535084 w 3535084"/>
                <a:gd name="connsiteY4" fmla="*/ 2511 h 3078009"/>
                <a:gd name="connsiteX0" fmla="*/ 63915 w 3535084"/>
                <a:gd name="connsiteY0" fmla="*/ 3068330 h 3081032"/>
                <a:gd name="connsiteX1" fmla="*/ 72794 w 3535084"/>
                <a:gd name="connsiteY1" fmla="*/ 3059452 h 3081032"/>
                <a:gd name="connsiteX2" fmla="*/ 1626386 w 3535084"/>
                <a:gd name="connsiteY2" fmla="*/ 2722101 h 3081032"/>
                <a:gd name="connsiteX3" fmla="*/ 2389865 w 3535084"/>
                <a:gd name="connsiteY3" fmla="*/ 387273 h 3081032"/>
                <a:gd name="connsiteX4" fmla="*/ 3535084 w 3535084"/>
                <a:gd name="connsiteY4" fmla="*/ 5534 h 3081032"/>
                <a:gd name="connsiteX0" fmla="*/ 56108 w 3527277"/>
                <a:gd name="connsiteY0" fmla="*/ 3068330 h 3081032"/>
                <a:gd name="connsiteX1" fmla="*/ 73865 w 3527277"/>
                <a:gd name="connsiteY1" fmla="*/ 3059452 h 3081032"/>
                <a:gd name="connsiteX2" fmla="*/ 1618579 w 3527277"/>
                <a:gd name="connsiteY2" fmla="*/ 2722101 h 3081032"/>
                <a:gd name="connsiteX3" fmla="*/ 2382058 w 3527277"/>
                <a:gd name="connsiteY3" fmla="*/ 387273 h 3081032"/>
                <a:gd name="connsiteX4" fmla="*/ 3527277 w 3527277"/>
                <a:gd name="connsiteY4" fmla="*/ 5534 h 3081032"/>
                <a:gd name="connsiteX0" fmla="*/ 0 w 3471169"/>
                <a:gd name="connsiteY0" fmla="*/ 3068330 h 3073361"/>
                <a:gd name="connsiteX1" fmla="*/ 97656 w 3471169"/>
                <a:gd name="connsiteY1" fmla="*/ 3050575 h 3073361"/>
                <a:gd name="connsiteX2" fmla="*/ 1562471 w 3471169"/>
                <a:gd name="connsiteY2" fmla="*/ 2722101 h 3073361"/>
                <a:gd name="connsiteX3" fmla="*/ 2325950 w 3471169"/>
                <a:gd name="connsiteY3" fmla="*/ 387273 h 3073361"/>
                <a:gd name="connsiteX4" fmla="*/ 3471169 w 3471169"/>
                <a:gd name="connsiteY4" fmla="*/ 5534 h 3073361"/>
                <a:gd name="connsiteX0" fmla="*/ 0 w 3471169"/>
                <a:gd name="connsiteY0" fmla="*/ 3068330 h 3068330"/>
                <a:gd name="connsiteX1" fmla="*/ 213066 w 3471169"/>
                <a:gd name="connsiteY1" fmla="*/ 2988431 h 3068330"/>
                <a:gd name="connsiteX2" fmla="*/ 1562471 w 3471169"/>
                <a:gd name="connsiteY2" fmla="*/ 2722101 h 3068330"/>
                <a:gd name="connsiteX3" fmla="*/ 2325950 w 3471169"/>
                <a:gd name="connsiteY3" fmla="*/ 387273 h 3068330"/>
                <a:gd name="connsiteX4" fmla="*/ 3471169 w 3471169"/>
                <a:gd name="connsiteY4" fmla="*/ 5534 h 3068330"/>
                <a:gd name="connsiteX0" fmla="*/ 0 w 3471169"/>
                <a:gd name="connsiteY0" fmla="*/ 3068330 h 3068330"/>
                <a:gd name="connsiteX1" fmla="*/ 1562471 w 3471169"/>
                <a:gd name="connsiteY1" fmla="*/ 2722101 h 3068330"/>
                <a:gd name="connsiteX2" fmla="*/ 2325950 w 3471169"/>
                <a:gd name="connsiteY2" fmla="*/ 387273 h 3068330"/>
                <a:gd name="connsiteX3" fmla="*/ 3471169 w 3471169"/>
                <a:gd name="connsiteY3" fmla="*/ 5534 h 3068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71169" h="3068330">
                  <a:moveTo>
                    <a:pt x="0" y="3068330"/>
                  </a:moveTo>
                  <a:cubicBezTo>
                    <a:pt x="325515" y="2996199"/>
                    <a:pt x="1174813" y="3168944"/>
                    <a:pt x="1562471" y="2722101"/>
                  </a:cubicBezTo>
                  <a:cubicBezTo>
                    <a:pt x="1914618" y="2288575"/>
                    <a:pt x="1997476" y="822279"/>
                    <a:pt x="2325950" y="387273"/>
                  </a:cubicBezTo>
                  <a:cubicBezTo>
                    <a:pt x="2654424" y="-47733"/>
                    <a:pt x="3058357" y="-3344"/>
                    <a:pt x="3471169" y="5534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38D34EAA-E82E-1095-7A9B-B04C9AFEEA99}"/>
              </a:ext>
            </a:extLst>
          </p:cNvPr>
          <p:cNvSpPr txBox="1"/>
          <p:nvPr/>
        </p:nvSpPr>
        <p:spPr>
          <a:xfrm>
            <a:off x="2673411" y="5158933"/>
            <a:ext cx="171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Jaccard similarity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96F99C9-CB44-0F52-BFA4-11A8C65B9BA4}"/>
              </a:ext>
            </a:extLst>
          </p:cNvPr>
          <p:cNvSpPr txBox="1"/>
          <p:nvPr/>
        </p:nvSpPr>
        <p:spPr>
          <a:xfrm>
            <a:off x="-56739" y="2708920"/>
            <a:ext cx="1715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probability of becoming candidates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3E1CC7E-419A-91C7-A25D-C21AFC5D1159}"/>
              </a:ext>
            </a:extLst>
          </p:cNvPr>
          <p:cNvSpPr txBox="1"/>
          <p:nvPr/>
        </p:nvSpPr>
        <p:spPr>
          <a:xfrm>
            <a:off x="1623133" y="4900518"/>
            <a:ext cx="353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731E84A2-65AE-C7AF-7632-7CE919031C3B}"/>
              </a:ext>
            </a:extLst>
          </p:cNvPr>
          <p:cNvSpPr txBox="1"/>
          <p:nvPr/>
        </p:nvSpPr>
        <p:spPr>
          <a:xfrm>
            <a:off x="5082471" y="4926171"/>
            <a:ext cx="353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1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8120E6A6-5D74-FC07-E47F-7D8A03900E97}"/>
              </a:ext>
            </a:extLst>
          </p:cNvPr>
          <p:cNvSpPr txBox="1"/>
          <p:nvPr/>
        </p:nvSpPr>
        <p:spPr>
          <a:xfrm>
            <a:off x="1444844" y="1532067"/>
            <a:ext cx="353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1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21F6568-CF5E-224A-032F-64DD5443F00A}"/>
              </a:ext>
            </a:extLst>
          </p:cNvPr>
          <p:cNvCxnSpPr>
            <a:stCxn id="9" idx="1"/>
            <a:endCxn id="9" idx="3"/>
          </p:cNvCxnSpPr>
          <p:nvPr/>
        </p:nvCxnSpPr>
        <p:spPr>
          <a:xfrm>
            <a:off x="1802900" y="3249226"/>
            <a:ext cx="3456384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A4B1980-9B01-97B4-2F3D-D61D42ADAFC4}"/>
              </a:ext>
            </a:extLst>
          </p:cNvPr>
          <p:cNvSpPr txBox="1"/>
          <p:nvPr/>
        </p:nvSpPr>
        <p:spPr>
          <a:xfrm>
            <a:off x="110458" y="6132977"/>
            <a:ext cx="5253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threshold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value of s such that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)=1/2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3597EA72-ED70-B651-C494-3E5B92C1AC78}"/>
              </a:ext>
            </a:extLst>
          </p:cNvPr>
          <p:cNvSpPr txBox="1"/>
          <p:nvPr/>
        </p:nvSpPr>
        <p:spPr>
          <a:xfrm>
            <a:off x="5257316" y="6132977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omic Sans MS" pitchFamily="66" charset="0"/>
                <a:sym typeface="Symbol" panose="05050102010706020507" pitchFamily="18" charset="2"/>
              </a:rPr>
              <a:t> (1/</a:t>
            </a:r>
            <a:r>
              <a:rPr lang="en-US" sz="200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00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baseline="30000">
                <a:latin typeface="Comic Sans MS" pitchFamily="66" charset="0"/>
                <a:sym typeface="Symbol" panose="05050102010706020507" pitchFamily="18" charset="2"/>
              </a:rPr>
              <a:t>1/</a:t>
            </a:r>
            <a:r>
              <a:rPr lang="en-US" sz="2000" baseline="3000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89F35F8E-1047-6D54-1102-5CAC90313084}"/>
              </a:ext>
            </a:extLst>
          </p:cNvPr>
          <p:cNvSpPr txBox="1"/>
          <p:nvPr/>
        </p:nvSpPr>
        <p:spPr>
          <a:xfrm>
            <a:off x="3557723" y="4725144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44BAA5-9A4E-E946-1154-63822E87984A}"/>
              </a:ext>
            </a:extLst>
          </p:cNvPr>
          <p:cNvCxnSpPr>
            <a:cxnSpLocks/>
          </p:cNvCxnSpPr>
          <p:nvPr/>
        </p:nvCxnSpPr>
        <p:spPr>
          <a:xfrm flipH="1">
            <a:off x="3707904" y="1716733"/>
            <a:ext cx="65843" cy="306833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993E070F-C6DF-0A57-02D6-4C834B62F0CD}"/>
              </a:ext>
            </a:extLst>
          </p:cNvPr>
          <p:cNvSpPr txBox="1"/>
          <p:nvPr/>
        </p:nvSpPr>
        <p:spPr>
          <a:xfrm>
            <a:off x="6804248" y="76470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=20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=5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5038FF00-A04B-3A53-C3C4-A83E179598AD}"/>
              </a:ext>
            </a:extLst>
          </p:cNvPr>
          <p:cNvSpPr txBox="1"/>
          <p:nvPr/>
        </p:nvSpPr>
        <p:spPr>
          <a:xfrm>
            <a:off x="6804248" y="1244035"/>
            <a:ext cx="1644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 0.509</a:t>
            </a:r>
            <a:endParaRPr lang="en-US" sz="2400" baseline="30000" dirty="0">
              <a:latin typeface="Comic Sans MS" pitchFamily="66" charset="0"/>
            </a:endParaRPr>
          </a:p>
        </p:txBody>
      </p:sp>
      <p:graphicFrame>
        <p:nvGraphicFramePr>
          <p:cNvPr id="29" name="Table 29">
            <a:extLst>
              <a:ext uri="{FF2B5EF4-FFF2-40B4-BE49-F238E27FC236}">
                <a16:creationId xmlns:a16="http://schemas.microsoft.com/office/drawing/2014/main" id="{1615EC11-829B-8EA0-503C-19A6B42609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22412"/>
              </p:ext>
            </p:extLst>
          </p:nvPr>
        </p:nvGraphicFramePr>
        <p:xfrm>
          <a:off x="6664430" y="2554933"/>
          <a:ext cx="1644354" cy="26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177">
                  <a:extLst>
                    <a:ext uri="{9D8B030D-6E8A-4147-A177-3AD203B41FA5}">
                      <a16:colId xmlns:a16="http://schemas.microsoft.com/office/drawing/2014/main" val="3203837219"/>
                    </a:ext>
                  </a:extLst>
                </a:gridCol>
                <a:gridCol w="822177">
                  <a:extLst>
                    <a:ext uri="{9D8B030D-6E8A-4147-A177-3AD203B41FA5}">
                      <a16:colId xmlns:a16="http://schemas.microsoft.com/office/drawing/2014/main" val="672598207"/>
                    </a:ext>
                  </a:extLst>
                </a:gridCol>
              </a:tblGrid>
              <a:tr h="372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.2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mic Sans MS" panose="030F0702030302020204" pitchFamily="66" charset="0"/>
                        </a:rPr>
                        <a:t>.006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3419355"/>
                  </a:ext>
                </a:extLst>
              </a:tr>
              <a:tr h="372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.3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mic Sans MS" panose="030F0702030302020204" pitchFamily="66" charset="0"/>
                        </a:rPr>
                        <a:t>.047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1790593"/>
                  </a:ext>
                </a:extLst>
              </a:tr>
              <a:tr h="372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.4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mic Sans MS" panose="030F0702030302020204" pitchFamily="66" charset="0"/>
                        </a:rPr>
                        <a:t>.186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1784775"/>
                  </a:ext>
                </a:extLst>
              </a:tr>
              <a:tr h="372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.5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mic Sans MS" panose="030F0702030302020204" pitchFamily="66" charset="0"/>
                        </a:rPr>
                        <a:t>.470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6473385"/>
                  </a:ext>
                </a:extLst>
              </a:tr>
              <a:tr h="372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.6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mic Sans MS" panose="030F0702030302020204" pitchFamily="66" charset="0"/>
                        </a:rPr>
                        <a:t>.802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92814773"/>
                  </a:ext>
                </a:extLst>
              </a:tr>
              <a:tr h="372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.7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mic Sans MS" panose="030F0702030302020204" pitchFamily="66" charset="0"/>
                        </a:rPr>
                        <a:t>.975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29887401"/>
                  </a:ext>
                </a:extLst>
              </a:tr>
              <a:tr h="372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.8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mic Sans MS" panose="030F0702030302020204" pitchFamily="66" charset="0"/>
                        </a:rPr>
                        <a:t>.9996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2553173"/>
                  </a:ext>
                </a:extLst>
              </a:tr>
            </a:tbl>
          </a:graphicData>
        </a:graphic>
      </p:graphicFrame>
      <p:grpSp>
        <p:nvGrpSpPr>
          <p:cNvPr id="34" name="Group 33">
            <a:extLst>
              <a:ext uri="{FF2B5EF4-FFF2-40B4-BE49-F238E27FC236}">
                <a16:creationId xmlns:a16="http://schemas.microsoft.com/office/drawing/2014/main" id="{C09A04FF-5793-76AB-C7D1-733C68E6A296}"/>
              </a:ext>
            </a:extLst>
          </p:cNvPr>
          <p:cNvGrpSpPr/>
          <p:nvPr/>
        </p:nvGrpSpPr>
        <p:grpSpPr>
          <a:xfrm>
            <a:off x="6888588" y="2096559"/>
            <a:ext cx="1420183" cy="458374"/>
            <a:chOff x="6888588" y="2096559"/>
            <a:chExt cx="1420183" cy="458374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C7616AAF-96B3-863E-02AE-F01A05DE362A}"/>
                </a:ext>
              </a:extLst>
            </p:cNvPr>
            <p:cNvSpPr txBox="1"/>
            <p:nvPr/>
          </p:nvSpPr>
          <p:spPr>
            <a:xfrm>
              <a:off x="6888588" y="2096559"/>
              <a:ext cx="4318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s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4BA4FDD6-9EC2-B759-4A1D-4DBF778A8F6E}"/>
                </a:ext>
              </a:extLst>
            </p:cNvPr>
            <p:cNvSpPr txBox="1"/>
            <p:nvPr/>
          </p:nvSpPr>
          <p:spPr>
            <a:xfrm>
              <a:off x="7444675" y="2096559"/>
              <a:ext cx="8640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f(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s</a:t>
              </a:r>
              <a:r>
                <a:rPr lang="en-US" sz="2000" dirty="0">
                  <a:latin typeface="Comic Sans MS" pitchFamily="66" charset="0"/>
                </a:rPr>
                <a:t>)</a:t>
              </a:r>
              <a:endParaRPr lang="en-US" sz="24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B00325F-BF2C-7607-563F-4B02244FACE4}"/>
                </a:ext>
              </a:extLst>
            </p:cNvPr>
            <p:cNvCxnSpPr/>
            <p:nvPr/>
          </p:nvCxnSpPr>
          <p:spPr>
            <a:xfrm>
              <a:off x="6888588" y="2554933"/>
              <a:ext cx="128381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2218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7" grpId="0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some implementation tricks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5ADB3277-94AC-88EB-6BBD-9932658769FE}"/>
              </a:ext>
            </a:extLst>
          </p:cNvPr>
          <p:cNvSpPr txBox="1">
            <a:spLocks/>
          </p:cNvSpPr>
          <p:nvPr/>
        </p:nvSpPr>
        <p:spPr>
          <a:xfrm>
            <a:off x="1412032" y="39414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138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8B7DACC-8F9B-7BD8-C85A-2AEDCC2E9452}"/>
              </a:ext>
            </a:extLst>
          </p:cNvPr>
          <p:cNvSpPr txBox="1"/>
          <p:nvPr/>
        </p:nvSpPr>
        <p:spPr>
          <a:xfrm>
            <a:off x="-5465" y="17329"/>
            <a:ext cx="8897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notice:</a:t>
            </a:r>
            <a:r>
              <a:rPr lang="en-US" sz="2000" dirty="0">
                <a:latin typeface="Comic Sans MS" pitchFamily="66" charset="0"/>
              </a:rPr>
              <a:t> picking a random permutation of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rows is time-consuming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FB655A2-B69A-5009-49A5-C34C620BC374}"/>
              </a:ext>
            </a:extLst>
          </p:cNvPr>
          <p:cNvSpPr txBox="1"/>
          <p:nvPr/>
        </p:nvSpPr>
        <p:spPr>
          <a:xfrm>
            <a:off x="-5465" y="521385"/>
            <a:ext cx="8897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</a:t>
            </a:r>
            <a:r>
              <a:rPr lang="en-US" sz="2000" dirty="0">
                <a:latin typeface="Comic Sans MS" pitchFamily="66" charset="0"/>
              </a:rPr>
              <a:t> pick a (random) hash function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</a:t>
            </a:r>
            <a:r>
              <a:rPr lang="en-US" sz="2000" dirty="0">
                <a:latin typeface="Comic Sans MS" pitchFamily="66" charset="0"/>
              </a:rPr>
              <a:t>:{1,...,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}        {1,...,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} instead </a:t>
            </a:r>
          </a:p>
          <a:p>
            <a:r>
              <a:rPr lang="en-US" sz="2000" dirty="0">
                <a:latin typeface="Comic Sans MS" pitchFamily="66" charset="0"/>
              </a:rPr>
              <a:t>         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</a:t>
            </a:r>
            <a:r>
              <a:rPr lang="en-US" sz="2000" dirty="0">
                <a:latin typeface="Comic Sans MS" pitchFamily="66" charset="0"/>
              </a:rPr>
              <a:t> “permutes” row r to position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</a:t>
            </a:r>
            <a:r>
              <a:rPr lang="en-US" sz="2000" dirty="0">
                <a:latin typeface="Comic Sans MS" pitchFamily="66" charset="0"/>
              </a:rPr>
              <a:t>(r) in the permuted order 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9C0AD757-2AB1-9D68-41EE-D226A89343A3}"/>
              </a:ext>
            </a:extLst>
          </p:cNvPr>
          <p:cNvSpPr txBox="1"/>
          <p:nvPr/>
        </p:nvSpPr>
        <p:spPr>
          <a:xfrm>
            <a:off x="0" y="1333217"/>
            <a:ext cx="8897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notice:</a:t>
            </a:r>
            <a:r>
              <a:rPr lang="en-US" sz="2000" dirty="0">
                <a:latin typeface="Comic Sans MS" pitchFamily="66" charset="0"/>
              </a:rPr>
              <a:t> two rows can be mapped to the same slot/position</a:t>
            </a:r>
          </a:p>
          <a:p>
            <a:r>
              <a:rPr lang="en-US" sz="2000" dirty="0">
                <a:latin typeface="Comic Sans MS" pitchFamily="66" charset="0"/>
              </a:rPr>
              <a:t>          - not so important as long as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is large and not too many collisions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D8FA226-F1D5-DDD5-E38E-9DE07BFE3DB3}"/>
              </a:ext>
            </a:extLst>
          </p:cNvPr>
          <p:cNvCxnSpPr/>
          <p:nvPr/>
        </p:nvCxnSpPr>
        <p:spPr>
          <a:xfrm>
            <a:off x="5364088" y="746948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09181863-45F4-FDBF-1734-70C7CFB56BAF}"/>
              </a:ext>
            </a:extLst>
          </p:cNvPr>
          <p:cNvGrpSpPr/>
          <p:nvPr/>
        </p:nvGrpSpPr>
        <p:grpSpPr>
          <a:xfrm>
            <a:off x="138408" y="2205790"/>
            <a:ext cx="4211892" cy="4607586"/>
            <a:chOff x="138408" y="2205790"/>
            <a:chExt cx="4211892" cy="460758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F840B0E-8DE5-18E2-4841-511CF02F6432}"/>
                </a:ext>
              </a:extLst>
            </p:cNvPr>
            <p:cNvGrpSpPr/>
            <p:nvPr/>
          </p:nvGrpSpPr>
          <p:grpSpPr>
            <a:xfrm>
              <a:off x="1835696" y="2693811"/>
              <a:ext cx="2514604" cy="4119565"/>
              <a:chOff x="2743199" y="1635920"/>
              <a:chExt cx="2514604" cy="411956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C19F4E0-5A6A-4AA6-A0AC-6BFF89A837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9152" y="5160172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FA05453-9C3F-59AA-C2DC-437AF2A1A1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0501" y="5160172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1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265F1C1-A3FC-061A-E1B3-5F193C819F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1850" y="5160172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80530BF-4BD3-E079-4EE8-E405A3657A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3199" y="5160172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3747907-6458-806B-26C4-E987BE01D8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9152" y="4566447"/>
                <a:ext cx="628651" cy="5937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0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4E68EF8-F8A0-3B28-EDD7-AA4858C581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0501" y="4566447"/>
                <a:ext cx="628651" cy="5937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80E1549-5218-3594-31D6-115BF23BB0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1850" y="4566447"/>
                <a:ext cx="628651" cy="5937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97FC226-253F-634C-E6A7-B968B20127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3199" y="4566447"/>
                <a:ext cx="628651" cy="5937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9609536-B5A2-A28A-3027-DFFF5E8BC3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9152" y="3971134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BF471A7D-1068-856A-E27E-82F4F94529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0501" y="3971134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F39C3AE-A703-9D4B-514D-DEDD2A08ED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1850" y="3971134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B4B711F-B3A7-0B17-3AAF-E9177FC982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3199" y="3971134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AE321AE-1596-9124-0494-08FEFD59D6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9152" y="3374234"/>
                <a:ext cx="628651" cy="596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18356E8-8B22-7BD1-F701-55EA3238D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0501" y="3374234"/>
                <a:ext cx="628651" cy="596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D050572-0993-169D-7FF6-2C7F82C175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1850" y="3374234"/>
                <a:ext cx="628651" cy="596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4A9B142-497A-0EB7-2A85-63A1A33EA7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3199" y="3374234"/>
                <a:ext cx="628651" cy="596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BC63D29D-CFD5-637B-6941-3238DE03A7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9152" y="2778921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6B3885F4-872C-B7B6-C305-586DCB133F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0501" y="2778921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F29448C1-F45F-EB0B-68E7-D5A09F7A19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1850" y="2778921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E65BC4B-772D-894E-7E2E-2B543A1EA7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3199" y="2778921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530FB8D8-8624-A87D-33B2-D8143E27C9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9152" y="2231233"/>
                <a:ext cx="628651" cy="547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540479D-0819-BC2B-F61D-2E870FE4D4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0501" y="2231233"/>
                <a:ext cx="628651" cy="547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3CFC2B5D-AB44-E6CC-4DF7-E8E168B1F9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1850" y="2231233"/>
                <a:ext cx="628651" cy="547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0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53B1161-1245-601F-2B20-54405D3F55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3199" y="2231233"/>
                <a:ext cx="628651" cy="547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4ACA5A6-D4AB-F1F6-14AA-EB913181B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9152" y="1635920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0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50372D7-C468-CA77-5DF4-42B1AC0598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0501" y="1635920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1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B0D40B8-B572-2155-554D-566C542458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1850" y="1635920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0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F0DF50B8-377C-AC80-D641-75EF8B6234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3199" y="1635920"/>
                <a:ext cx="628651" cy="595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1 </a:t>
                </a:r>
              </a:p>
            </p:txBody>
          </p:sp>
          <p:sp>
            <p:nvSpPr>
              <p:cNvPr id="38" name="Line 33">
                <a:extLst>
                  <a:ext uri="{FF2B5EF4-FFF2-40B4-BE49-F238E27FC236}">
                    <a16:creationId xmlns:a16="http://schemas.microsoft.com/office/drawing/2014/main" id="{9E502737-C23B-512D-F2CA-F14251D8D1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199" y="1635920"/>
                <a:ext cx="251460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9" name="Line 34">
                <a:extLst>
                  <a:ext uri="{FF2B5EF4-FFF2-40B4-BE49-F238E27FC236}">
                    <a16:creationId xmlns:a16="http://schemas.microsoft.com/office/drawing/2014/main" id="{D8EA47C3-AF95-6BED-249B-9CFD2702E4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199" y="2231233"/>
                <a:ext cx="251460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0" name="Line 35">
                <a:extLst>
                  <a:ext uri="{FF2B5EF4-FFF2-40B4-BE49-F238E27FC236}">
                    <a16:creationId xmlns:a16="http://schemas.microsoft.com/office/drawing/2014/main" id="{B3953ED3-64D8-7CD4-C43B-99795A8DD0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199" y="2778921"/>
                <a:ext cx="251460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1" name="Line 36">
                <a:extLst>
                  <a:ext uri="{FF2B5EF4-FFF2-40B4-BE49-F238E27FC236}">
                    <a16:creationId xmlns:a16="http://schemas.microsoft.com/office/drawing/2014/main" id="{E0065ACE-958F-C410-735A-7127E0A8E6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199" y="3374234"/>
                <a:ext cx="251460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2" name="Line 37">
                <a:extLst>
                  <a:ext uri="{FF2B5EF4-FFF2-40B4-BE49-F238E27FC236}">
                    <a16:creationId xmlns:a16="http://schemas.microsoft.com/office/drawing/2014/main" id="{7B27DCD2-8EB7-0187-BAFA-64B3B85B75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199" y="3971134"/>
                <a:ext cx="251460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3" name="Line 38">
                <a:extLst>
                  <a:ext uri="{FF2B5EF4-FFF2-40B4-BE49-F238E27FC236}">
                    <a16:creationId xmlns:a16="http://schemas.microsoft.com/office/drawing/2014/main" id="{CF58336F-A735-EB5F-D266-AE0AE23C27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199" y="4566447"/>
                <a:ext cx="251460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4" name="Line 39">
                <a:extLst>
                  <a:ext uri="{FF2B5EF4-FFF2-40B4-BE49-F238E27FC236}">
                    <a16:creationId xmlns:a16="http://schemas.microsoft.com/office/drawing/2014/main" id="{F1C00AE7-14CF-AB3C-D8C4-00DFE2D7F1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199" y="5160172"/>
                <a:ext cx="251460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5" name="Line 40">
                <a:extLst>
                  <a:ext uri="{FF2B5EF4-FFF2-40B4-BE49-F238E27FC236}">
                    <a16:creationId xmlns:a16="http://schemas.microsoft.com/office/drawing/2014/main" id="{33011FE9-A434-220E-EE32-FDD128C8A2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199" y="5755485"/>
                <a:ext cx="251460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6" name="Line 41">
                <a:extLst>
                  <a:ext uri="{FF2B5EF4-FFF2-40B4-BE49-F238E27FC236}">
                    <a16:creationId xmlns:a16="http://schemas.microsoft.com/office/drawing/2014/main" id="{FB9E7CB8-BBDC-0600-A904-EF4BB1BF28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199" y="1635920"/>
                <a:ext cx="0" cy="4119565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7" name="Line 42">
                <a:extLst>
                  <a:ext uri="{FF2B5EF4-FFF2-40B4-BE49-F238E27FC236}">
                    <a16:creationId xmlns:a16="http://schemas.microsoft.com/office/drawing/2014/main" id="{0AB3641F-7CED-F64D-F2B5-B2DDC904D8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1850" y="1635920"/>
                <a:ext cx="0" cy="411956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8" name="Line 43">
                <a:extLst>
                  <a:ext uri="{FF2B5EF4-FFF2-40B4-BE49-F238E27FC236}">
                    <a16:creationId xmlns:a16="http://schemas.microsoft.com/office/drawing/2014/main" id="{C2E00044-FCFA-6CEA-1463-71AE758BB4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0501" y="1635920"/>
                <a:ext cx="0" cy="411956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9" name="Line 44">
                <a:extLst>
                  <a:ext uri="{FF2B5EF4-FFF2-40B4-BE49-F238E27FC236}">
                    <a16:creationId xmlns:a16="http://schemas.microsoft.com/office/drawing/2014/main" id="{4DF75246-4D2D-325B-551D-6AEC6398A6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9152" y="1635920"/>
                <a:ext cx="0" cy="411956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0" name="Line 45">
                <a:extLst>
                  <a:ext uri="{FF2B5EF4-FFF2-40B4-BE49-F238E27FC236}">
                    <a16:creationId xmlns:a16="http://schemas.microsoft.com/office/drawing/2014/main" id="{4D3DE383-CCF0-D8DC-3AA2-239BD196D4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57803" y="1635920"/>
                <a:ext cx="0" cy="4119565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51" name="CasellaDiTesto 3">
              <a:extLst>
                <a:ext uri="{FF2B5EF4-FFF2-40B4-BE49-F238E27FC236}">
                  <a16:creationId xmlns:a16="http://schemas.microsoft.com/office/drawing/2014/main" id="{EA609853-5766-44CC-2CCC-6183E3624DC1}"/>
                </a:ext>
              </a:extLst>
            </p:cNvPr>
            <p:cNvSpPr txBox="1"/>
            <p:nvPr/>
          </p:nvSpPr>
          <p:spPr>
            <a:xfrm>
              <a:off x="1928260" y="2286581"/>
              <a:ext cx="5417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S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endParaRPr lang="en-US" sz="2000" baseline="-25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52" name="CasellaDiTesto 3">
              <a:extLst>
                <a:ext uri="{FF2B5EF4-FFF2-40B4-BE49-F238E27FC236}">
                  <a16:creationId xmlns:a16="http://schemas.microsoft.com/office/drawing/2014/main" id="{D7CDC38C-9A9D-6C15-1DEB-9C195DBCBA6F}"/>
                </a:ext>
              </a:extLst>
            </p:cNvPr>
            <p:cNvSpPr txBox="1"/>
            <p:nvPr/>
          </p:nvSpPr>
          <p:spPr>
            <a:xfrm>
              <a:off x="2556911" y="2286581"/>
              <a:ext cx="5417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S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endParaRPr lang="en-US" sz="2000" baseline="-25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53" name="CasellaDiTesto 3">
              <a:extLst>
                <a:ext uri="{FF2B5EF4-FFF2-40B4-BE49-F238E27FC236}">
                  <a16:creationId xmlns:a16="http://schemas.microsoft.com/office/drawing/2014/main" id="{2625DCB9-2427-EC87-8023-8D8D51443430}"/>
                </a:ext>
              </a:extLst>
            </p:cNvPr>
            <p:cNvSpPr txBox="1"/>
            <p:nvPr/>
          </p:nvSpPr>
          <p:spPr>
            <a:xfrm>
              <a:off x="3142131" y="2286581"/>
              <a:ext cx="5417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S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3</a:t>
              </a:r>
              <a:endParaRPr lang="en-US" sz="2000" baseline="-25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54" name="CasellaDiTesto 3">
              <a:extLst>
                <a:ext uri="{FF2B5EF4-FFF2-40B4-BE49-F238E27FC236}">
                  <a16:creationId xmlns:a16="http://schemas.microsoft.com/office/drawing/2014/main" id="{E38D2F85-4B07-C8BC-FBFC-7532EE007672}"/>
                </a:ext>
              </a:extLst>
            </p:cNvPr>
            <p:cNvSpPr txBox="1"/>
            <p:nvPr/>
          </p:nvSpPr>
          <p:spPr>
            <a:xfrm>
              <a:off x="3770782" y="2286581"/>
              <a:ext cx="5417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S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4</a:t>
              </a:r>
              <a:endParaRPr lang="en-US" sz="2000" baseline="-25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C67479E6-A23A-DBD2-1326-65387AB25133}"/>
                </a:ext>
              </a:extLst>
            </p:cNvPr>
            <p:cNvGrpSpPr/>
            <p:nvPr/>
          </p:nvGrpSpPr>
          <p:grpSpPr>
            <a:xfrm>
              <a:off x="179513" y="2696357"/>
              <a:ext cx="381000" cy="4089401"/>
              <a:chOff x="876300" y="1384302"/>
              <a:chExt cx="381000" cy="4089401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A8BB7415-C316-34A0-6FB2-048384F3CB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4892678"/>
                <a:ext cx="381000" cy="5810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6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204CDBA4-23C9-4859-2EAC-74CC7CCC51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4313240"/>
                <a:ext cx="381000" cy="579438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7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5AF0783D-D9AE-99A8-27A7-5F670DB667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3732215"/>
                <a:ext cx="381000" cy="5810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6</a:t>
                </a: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A69A313B-9B57-1B37-AD0C-79E92CFBB2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3151190"/>
                <a:ext cx="381000" cy="5810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3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94B6C234-BEF9-8A45-69AB-96175D0F12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2570165"/>
                <a:ext cx="381000" cy="5810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1</a:t>
                </a: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C9F1D87E-B1D0-7954-C449-8F7A185B80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1990727"/>
                <a:ext cx="381000" cy="579438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2</a:t>
                </a: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05E92A94-BBBB-214E-4FB1-61DBBDA945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1384302"/>
                <a:ext cx="381000" cy="606425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4</a:t>
                </a:r>
              </a:p>
            </p:txBody>
          </p:sp>
          <p:sp>
            <p:nvSpPr>
              <p:cNvPr id="63" name="Line 88">
                <a:extLst>
                  <a:ext uri="{FF2B5EF4-FFF2-40B4-BE49-F238E27FC236}">
                    <a16:creationId xmlns:a16="http://schemas.microsoft.com/office/drawing/2014/main" id="{6D135E7C-69F7-3679-DC98-3928A153F0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1384302"/>
                <a:ext cx="38100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4" name="Line 89">
                <a:extLst>
                  <a:ext uri="{FF2B5EF4-FFF2-40B4-BE49-F238E27FC236}">
                    <a16:creationId xmlns:a16="http://schemas.microsoft.com/office/drawing/2014/main" id="{B4B16B40-03E9-0CD6-4F24-559D9E5A5F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1990727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5" name="Line 90">
                <a:extLst>
                  <a:ext uri="{FF2B5EF4-FFF2-40B4-BE49-F238E27FC236}">
                    <a16:creationId xmlns:a16="http://schemas.microsoft.com/office/drawing/2014/main" id="{535C39DE-6C1A-4F5F-55E4-98BAE2EA7C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2570165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6" name="Line 91">
                <a:extLst>
                  <a:ext uri="{FF2B5EF4-FFF2-40B4-BE49-F238E27FC236}">
                    <a16:creationId xmlns:a16="http://schemas.microsoft.com/office/drawing/2014/main" id="{C70E928F-6FA2-8781-8D58-1BF9B25B23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3151190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7" name="Line 92">
                <a:extLst>
                  <a:ext uri="{FF2B5EF4-FFF2-40B4-BE49-F238E27FC236}">
                    <a16:creationId xmlns:a16="http://schemas.microsoft.com/office/drawing/2014/main" id="{82EB9114-CCDF-2E74-F526-32C1C10C84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3732215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8" name="Line 93">
                <a:extLst>
                  <a:ext uri="{FF2B5EF4-FFF2-40B4-BE49-F238E27FC236}">
                    <a16:creationId xmlns:a16="http://schemas.microsoft.com/office/drawing/2014/main" id="{9BB2669D-A1E4-6574-C7EC-8EBB54A171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4313240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9" name="Line 94">
                <a:extLst>
                  <a:ext uri="{FF2B5EF4-FFF2-40B4-BE49-F238E27FC236}">
                    <a16:creationId xmlns:a16="http://schemas.microsoft.com/office/drawing/2014/main" id="{14FE87AC-87AD-9E96-BDFE-BCDBE9421B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4892678"/>
                <a:ext cx="381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0" name="Line 95">
                <a:extLst>
                  <a:ext uri="{FF2B5EF4-FFF2-40B4-BE49-F238E27FC236}">
                    <a16:creationId xmlns:a16="http://schemas.microsoft.com/office/drawing/2014/main" id="{FE542F1F-2870-6EBE-0C4A-E1615CDFE1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5473703"/>
                <a:ext cx="38100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1" name="Line 96">
                <a:extLst>
                  <a:ext uri="{FF2B5EF4-FFF2-40B4-BE49-F238E27FC236}">
                    <a16:creationId xmlns:a16="http://schemas.microsoft.com/office/drawing/2014/main" id="{6A249035-B7A3-A6A6-415C-966F5CC098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1384302"/>
                <a:ext cx="0" cy="4089401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2" name="Line 97">
                <a:extLst>
                  <a:ext uri="{FF2B5EF4-FFF2-40B4-BE49-F238E27FC236}">
                    <a16:creationId xmlns:a16="http://schemas.microsoft.com/office/drawing/2014/main" id="{51A7915B-D307-8274-DC5E-A4348DB29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300" y="3151190"/>
                <a:ext cx="0" cy="58102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3" name="Line 98">
                <a:extLst>
                  <a:ext uri="{FF2B5EF4-FFF2-40B4-BE49-F238E27FC236}">
                    <a16:creationId xmlns:a16="http://schemas.microsoft.com/office/drawing/2014/main" id="{73E5A28F-1871-64C2-07C8-FCA31EDAC0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300" y="1384302"/>
                <a:ext cx="0" cy="17668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4" name="Line 99">
                <a:extLst>
                  <a:ext uri="{FF2B5EF4-FFF2-40B4-BE49-F238E27FC236}">
                    <a16:creationId xmlns:a16="http://schemas.microsoft.com/office/drawing/2014/main" id="{DD695227-BA11-B170-5054-8202A423C9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300" y="3122615"/>
                <a:ext cx="0" cy="23510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75" name="CasellaDiTesto 3">
              <a:extLst>
                <a:ext uri="{FF2B5EF4-FFF2-40B4-BE49-F238E27FC236}">
                  <a16:creationId xmlns:a16="http://schemas.microsoft.com/office/drawing/2014/main" id="{36B18DBD-56A2-AE6A-FE0C-C8512F83B7CB}"/>
                </a:ext>
              </a:extLst>
            </p:cNvPr>
            <p:cNvSpPr txBox="1"/>
            <p:nvPr/>
          </p:nvSpPr>
          <p:spPr>
            <a:xfrm>
              <a:off x="138408" y="2205790"/>
              <a:ext cx="4442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h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endParaRPr lang="en-US" sz="2000" dirty="0">
                <a:latin typeface="Comic Sans MS" pitchFamily="66" charset="0"/>
              </a:endParaRP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9CBD66DD-DA6B-3674-EE88-72D5E4AE4B0E}"/>
                </a:ext>
              </a:extLst>
            </p:cNvPr>
            <p:cNvGrpSpPr/>
            <p:nvPr/>
          </p:nvGrpSpPr>
          <p:grpSpPr>
            <a:xfrm>
              <a:off x="678308" y="2685874"/>
              <a:ext cx="381000" cy="4089401"/>
              <a:chOff x="381000" y="2586037"/>
              <a:chExt cx="381000" cy="4089401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3021FA72-A2D2-684B-E0B7-23C9132C2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000" y="6094412"/>
                <a:ext cx="381000" cy="581025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CC00CC"/>
                  </a:buClr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8924405C-CC90-9F21-DD83-C4B202D621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000" y="5514975"/>
                <a:ext cx="381000" cy="579438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CC00CC"/>
                  </a:buClr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FC9756E1-EEA8-7F56-EF85-30A1E057F1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000" y="4933950"/>
                <a:ext cx="381000" cy="581025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CC00CC"/>
                  </a:buClr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4E0447C4-A3FF-3365-BCDE-E42AFF521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000" y="4352925"/>
                <a:ext cx="381000" cy="581025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CC00CC"/>
                  </a:buClr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34494233-0D92-E6D3-6563-D77D99E5EE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000" y="3771900"/>
                <a:ext cx="381000" cy="581025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CC00CC"/>
                  </a:buClr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4F0282E6-525E-B366-12E7-318E1D6CE2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000" y="3192462"/>
                <a:ext cx="381000" cy="579438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CC00CC"/>
                  </a:buClr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0FF22569-3E49-094F-5BE3-7570BE1226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000" y="2586037"/>
                <a:ext cx="381000" cy="606425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CC00CC"/>
                  </a:buClr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4" name="Line 119">
                <a:extLst>
                  <a:ext uri="{FF2B5EF4-FFF2-40B4-BE49-F238E27FC236}">
                    <a16:creationId xmlns:a16="http://schemas.microsoft.com/office/drawing/2014/main" id="{B52C8A6D-9271-E82B-563D-826B2FE316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000" y="2586037"/>
                <a:ext cx="381000" cy="0"/>
              </a:xfrm>
              <a:prstGeom prst="line">
                <a:avLst/>
              </a:prstGeom>
              <a:noFill/>
              <a:ln w="28575" cap="sq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85" name="Line 120">
                <a:extLst>
                  <a:ext uri="{FF2B5EF4-FFF2-40B4-BE49-F238E27FC236}">
                    <a16:creationId xmlns:a16="http://schemas.microsoft.com/office/drawing/2014/main" id="{4A6C61D0-FEE1-9CC2-7069-B345C72A6C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000" y="3192462"/>
                <a:ext cx="381000" cy="0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86" name="Line 121">
                <a:extLst>
                  <a:ext uri="{FF2B5EF4-FFF2-40B4-BE49-F238E27FC236}">
                    <a16:creationId xmlns:a16="http://schemas.microsoft.com/office/drawing/2014/main" id="{1D1B0415-610D-1905-DFEF-C76B710B5A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000" y="3771900"/>
                <a:ext cx="381000" cy="0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87" name="Line 122">
                <a:extLst>
                  <a:ext uri="{FF2B5EF4-FFF2-40B4-BE49-F238E27FC236}">
                    <a16:creationId xmlns:a16="http://schemas.microsoft.com/office/drawing/2014/main" id="{B9EB51B8-F8FD-9FE3-7DFB-B7EE851F0B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000" y="4352925"/>
                <a:ext cx="381000" cy="0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88" name="Line 123">
                <a:extLst>
                  <a:ext uri="{FF2B5EF4-FFF2-40B4-BE49-F238E27FC236}">
                    <a16:creationId xmlns:a16="http://schemas.microsoft.com/office/drawing/2014/main" id="{B5F92E1B-CF2E-6276-29B9-A94CD1137E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000" y="4933950"/>
                <a:ext cx="381000" cy="0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89" name="Line 124">
                <a:extLst>
                  <a:ext uri="{FF2B5EF4-FFF2-40B4-BE49-F238E27FC236}">
                    <a16:creationId xmlns:a16="http://schemas.microsoft.com/office/drawing/2014/main" id="{380D5090-592A-70E2-1961-CCFC0638D9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000" y="5514975"/>
                <a:ext cx="381000" cy="0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90" name="Line 125">
                <a:extLst>
                  <a:ext uri="{FF2B5EF4-FFF2-40B4-BE49-F238E27FC236}">
                    <a16:creationId xmlns:a16="http://schemas.microsoft.com/office/drawing/2014/main" id="{7A15455F-AA07-C70E-035A-D153BA0765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000" y="6094412"/>
                <a:ext cx="381000" cy="0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91" name="Line 126">
                <a:extLst>
                  <a:ext uri="{FF2B5EF4-FFF2-40B4-BE49-F238E27FC236}">
                    <a16:creationId xmlns:a16="http://schemas.microsoft.com/office/drawing/2014/main" id="{2C3713AD-09E1-F01B-A00C-EBC443EABB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000" y="6675437"/>
                <a:ext cx="381000" cy="0"/>
              </a:xfrm>
              <a:prstGeom prst="line">
                <a:avLst/>
              </a:prstGeom>
              <a:noFill/>
              <a:ln w="28575" cap="sq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92" name="Line 127">
                <a:extLst>
                  <a:ext uri="{FF2B5EF4-FFF2-40B4-BE49-F238E27FC236}">
                    <a16:creationId xmlns:a16="http://schemas.microsoft.com/office/drawing/2014/main" id="{1F0FF444-E51D-A18B-C790-6B92C9475B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000" y="2586037"/>
                <a:ext cx="0" cy="4089400"/>
              </a:xfrm>
              <a:prstGeom prst="line">
                <a:avLst/>
              </a:prstGeom>
              <a:noFill/>
              <a:ln w="28575" cap="sq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93" name="Line 128">
                <a:extLst>
                  <a:ext uri="{FF2B5EF4-FFF2-40B4-BE49-F238E27FC236}">
                    <a16:creationId xmlns:a16="http://schemas.microsoft.com/office/drawing/2014/main" id="{D7C84AFA-50CD-D26A-C740-31463A1B2B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2000" y="4352925"/>
                <a:ext cx="0" cy="581025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94" name="Line 129">
                <a:extLst>
                  <a:ext uri="{FF2B5EF4-FFF2-40B4-BE49-F238E27FC236}">
                    <a16:creationId xmlns:a16="http://schemas.microsoft.com/office/drawing/2014/main" id="{D0148245-0874-D738-9803-F62165D887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2000" y="2586037"/>
                <a:ext cx="0" cy="1766888"/>
              </a:xfrm>
              <a:prstGeom prst="line">
                <a:avLst/>
              </a:prstGeom>
              <a:noFill/>
              <a:ln w="28575" cap="sq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  <p:sp>
            <p:nvSpPr>
              <p:cNvPr id="95" name="Line 130">
                <a:extLst>
                  <a:ext uri="{FF2B5EF4-FFF2-40B4-BE49-F238E27FC236}">
                    <a16:creationId xmlns:a16="http://schemas.microsoft.com/office/drawing/2014/main" id="{9C3C6894-342A-4B1C-D5E7-B50AB15E54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2000" y="4324350"/>
                <a:ext cx="0" cy="2351088"/>
              </a:xfrm>
              <a:prstGeom prst="line">
                <a:avLst/>
              </a:prstGeom>
              <a:noFill/>
              <a:ln w="28575" cap="sq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</p:grpSp>
        <p:sp>
          <p:nvSpPr>
            <p:cNvPr id="96" name="CasellaDiTesto 3">
              <a:extLst>
                <a:ext uri="{FF2B5EF4-FFF2-40B4-BE49-F238E27FC236}">
                  <a16:creationId xmlns:a16="http://schemas.microsoft.com/office/drawing/2014/main" id="{F18EFE9A-AF16-965F-7550-CDFF4326C575}"/>
                </a:ext>
              </a:extLst>
            </p:cNvPr>
            <p:cNvSpPr txBox="1"/>
            <p:nvPr/>
          </p:nvSpPr>
          <p:spPr>
            <a:xfrm>
              <a:off x="669487" y="2205790"/>
              <a:ext cx="4423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h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endParaRPr lang="en-US" sz="2000" dirty="0">
                <a:latin typeface="Comic Sans MS" pitchFamily="66" charset="0"/>
              </a:endParaRPr>
            </a:p>
          </p:txBody>
        </p: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FE22E197-8460-BF53-3C5B-8CD02F6EA7E9}"/>
                </a:ext>
              </a:extLst>
            </p:cNvPr>
            <p:cNvGrpSpPr/>
            <p:nvPr/>
          </p:nvGrpSpPr>
          <p:grpSpPr>
            <a:xfrm>
              <a:off x="1216614" y="2697341"/>
              <a:ext cx="381000" cy="4089401"/>
              <a:chOff x="876300" y="1384302"/>
              <a:chExt cx="381000" cy="4089401"/>
            </a:xfrm>
            <a:solidFill>
              <a:srgbClr val="FFC000"/>
            </a:solidFill>
          </p:grpSpPr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6BE1A0E6-7701-5D75-3873-4F8E1E9EAF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4892678"/>
                <a:ext cx="381000" cy="5810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5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AE69B6E0-17B6-86EB-7776-C4FE86ABEB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4313240"/>
                <a:ext cx="381000" cy="57943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1</a:t>
                </a: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73FA72B2-D6FD-BBD1-6064-006933CD17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3732215"/>
                <a:ext cx="381000" cy="5810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6</a:t>
                </a: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3D80FC35-2A86-5F4A-CD20-C41727BE2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3151190"/>
                <a:ext cx="381000" cy="5810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2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707EE19E-784B-865E-1D75-4BFDCD42A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2570165"/>
                <a:ext cx="381000" cy="5810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7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77CAB3B5-16BC-0EA6-529A-626CF4C01E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1990727"/>
                <a:ext cx="381000" cy="57943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4</a:t>
                </a: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933B2676-D675-3A8B-07BA-B62722D381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6300" y="1384302"/>
                <a:ext cx="381000" cy="6064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3</a:t>
                </a:r>
              </a:p>
            </p:txBody>
          </p:sp>
          <p:sp>
            <p:nvSpPr>
              <p:cNvPr id="105" name="Line 88">
                <a:extLst>
                  <a:ext uri="{FF2B5EF4-FFF2-40B4-BE49-F238E27FC236}">
                    <a16:creationId xmlns:a16="http://schemas.microsoft.com/office/drawing/2014/main" id="{6A0AD117-F690-2453-7BDC-2C787F7F1B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1384302"/>
                <a:ext cx="381000" cy="0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06" name="Line 89">
                <a:extLst>
                  <a:ext uri="{FF2B5EF4-FFF2-40B4-BE49-F238E27FC236}">
                    <a16:creationId xmlns:a16="http://schemas.microsoft.com/office/drawing/2014/main" id="{1DAA3D4E-3293-1D75-038D-4871E823FE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1990727"/>
                <a:ext cx="381000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07" name="Line 90">
                <a:extLst>
                  <a:ext uri="{FF2B5EF4-FFF2-40B4-BE49-F238E27FC236}">
                    <a16:creationId xmlns:a16="http://schemas.microsoft.com/office/drawing/2014/main" id="{5673FEAA-24FE-0CF9-9146-D1A3913B39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2570165"/>
                <a:ext cx="381000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08" name="Line 91">
                <a:extLst>
                  <a:ext uri="{FF2B5EF4-FFF2-40B4-BE49-F238E27FC236}">
                    <a16:creationId xmlns:a16="http://schemas.microsoft.com/office/drawing/2014/main" id="{46D384D9-0EA9-E0DF-E455-FBB680D571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3151190"/>
                <a:ext cx="381000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09" name="Line 92">
                <a:extLst>
                  <a:ext uri="{FF2B5EF4-FFF2-40B4-BE49-F238E27FC236}">
                    <a16:creationId xmlns:a16="http://schemas.microsoft.com/office/drawing/2014/main" id="{D476332D-C25C-353D-8F90-701E53BDDC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3732215"/>
                <a:ext cx="381000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0" name="Line 93">
                <a:extLst>
                  <a:ext uri="{FF2B5EF4-FFF2-40B4-BE49-F238E27FC236}">
                    <a16:creationId xmlns:a16="http://schemas.microsoft.com/office/drawing/2014/main" id="{9B39A8FE-D504-74BF-3D76-BA7D8BD2E9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4313240"/>
                <a:ext cx="381000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1" name="Line 94">
                <a:extLst>
                  <a:ext uri="{FF2B5EF4-FFF2-40B4-BE49-F238E27FC236}">
                    <a16:creationId xmlns:a16="http://schemas.microsoft.com/office/drawing/2014/main" id="{D5E86AE8-2095-DD84-4D99-31811002C4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4892678"/>
                <a:ext cx="381000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2" name="Line 95">
                <a:extLst>
                  <a:ext uri="{FF2B5EF4-FFF2-40B4-BE49-F238E27FC236}">
                    <a16:creationId xmlns:a16="http://schemas.microsoft.com/office/drawing/2014/main" id="{B5B4102F-7A1A-6E1D-757C-19CD9DF59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5473703"/>
                <a:ext cx="381000" cy="0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3" name="Line 96">
                <a:extLst>
                  <a:ext uri="{FF2B5EF4-FFF2-40B4-BE49-F238E27FC236}">
                    <a16:creationId xmlns:a16="http://schemas.microsoft.com/office/drawing/2014/main" id="{7EEF71AC-53D4-3CB0-18D4-9D39C891E0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300" y="1384302"/>
                <a:ext cx="0" cy="4089401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4" name="Line 97">
                <a:extLst>
                  <a:ext uri="{FF2B5EF4-FFF2-40B4-BE49-F238E27FC236}">
                    <a16:creationId xmlns:a16="http://schemas.microsoft.com/office/drawing/2014/main" id="{F19174DB-8A83-91DF-7E9F-EF4F762B0B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300" y="3151190"/>
                <a:ext cx="0" cy="581025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5" name="Line 98">
                <a:extLst>
                  <a:ext uri="{FF2B5EF4-FFF2-40B4-BE49-F238E27FC236}">
                    <a16:creationId xmlns:a16="http://schemas.microsoft.com/office/drawing/2014/main" id="{857B3E0B-8493-F131-6F1E-156D1FFC45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300" y="1384302"/>
                <a:ext cx="0" cy="1766888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6" name="Line 99">
                <a:extLst>
                  <a:ext uri="{FF2B5EF4-FFF2-40B4-BE49-F238E27FC236}">
                    <a16:creationId xmlns:a16="http://schemas.microsoft.com/office/drawing/2014/main" id="{B82A506B-B916-21D2-C1C2-4681258D17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300" y="3122615"/>
                <a:ext cx="0" cy="2351088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117" name="CasellaDiTesto 3">
              <a:extLst>
                <a:ext uri="{FF2B5EF4-FFF2-40B4-BE49-F238E27FC236}">
                  <a16:creationId xmlns:a16="http://schemas.microsoft.com/office/drawing/2014/main" id="{F3401A67-C60D-FCE6-D0DC-ABEE9555DFAD}"/>
                </a:ext>
              </a:extLst>
            </p:cNvPr>
            <p:cNvSpPr txBox="1"/>
            <p:nvPr/>
          </p:nvSpPr>
          <p:spPr>
            <a:xfrm>
              <a:off x="1193651" y="2205790"/>
              <a:ext cx="4423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h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3</a:t>
              </a:r>
              <a:endParaRPr lang="en-US" sz="2000" dirty="0">
                <a:latin typeface="Comic Sans MS" pitchFamily="66" charset="0"/>
              </a:endParaRPr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D0257264-02EC-1DCD-45E1-64E03ACA035B}"/>
              </a:ext>
            </a:extLst>
          </p:cNvPr>
          <p:cNvGrpSpPr/>
          <p:nvPr/>
        </p:nvGrpSpPr>
        <p:grpSpPr>
          <a:xfrm>
            <a:off x="5867813" y="2686691"/>
            <a:ext cx="2286332" cy="1742613"/>
            <a:chOff x="5867813" y="2686691"/>
            <a:chExt cx="2286332" cy="1742613"/>
          </a:xfrm>
        </p:grpSpPr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B32CFB8F-11D3-AFAB-D5C1-4E1550B501F4}"/>
                </a:ext>
              </a:extLst>
            </p:cNvPr>
            <p:cNvGrpSpPr/>
            <p:nvPr/>
          </p:nvGrpSpPr>
          <p:grpSpPr>
            <a:xfrm>
              <a:off x="5868144" y="2686691"/>
              <a:ext cx="2286000" cy="584200"/>
              <a:chOff x="5981700" y="2146302"/>
              <a:chExt cx="2286000" cy="584200"/>
            </a:xfrm>
          </p:grpSpPr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B83DA9AA-6044-626A-110A-22C6FD4B8A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96200" y="2146302"/>
                <a:ext cx="571500" cy="584200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46BEB73-3B0C-C693-63BE-A7858BDFCD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24700" y="2146302"/>
                <a:ext cx="571500" cy="584200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4</a:t>
                </a:r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0406BCDE-AA7A-E7A4-E3A9-FC3CCB8F1E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53200" y="2146302"/>
                <a:ext cx="571500" cy="584200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DCE17612-628A-D7B7-0724-AE481EE7F3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81700" y="2146302"/>
                <a:ext cx="571500" cy="584200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2</a:t>
                </a:r>
              </a:p>
            </p:txBody>
          </p:sp>
          <p:sp>
            <p:nvSpPr>
              <p:cNvPr id="123" name="Line 104">
                <a:extLst>
                  <a:ext uri="{FF2B5EF4-FFF2-40B4-BE49-F238E27FC236}">
                    <a16:creationId xmlns:a16="http://schemas.microsoft.com/office/drawing/2014/main" id="{A49E64B9-DCDA-002F-3F39-333FE756C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81700" y="2146302"/>
                <a:ext cx="228600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24" name="Line 105">
                <a:extLst>
                  <a:ext uri="{FF2B5EF4-FFF2-40B4-BE49-F238E27FC236}">
                    <a16:creationId xmlns:a16="http://schemas.microsoft.com/office/drawing/2014/main" id="{715ACEAD-F054-08A3-B710-4197D945CC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81700" y="2730502"/>
                <a:ext cx="228600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25" name="Line 106">
                <a:extLst>
                  <a:ext uri="{FF2B5EF4-FFF2-40B4-BE49-F238E27FC236}">
                    <a16:creationId xmlns:a16="http://schemas.microsoft.com/office/drawing/2014/main" id="{8C7FB52B-5F40-4716-1D5E-90635194C7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81700" y="2146302"/>
                <a:ext cx="0" cy="58420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26" name="Line 107">
                <a:extLst>
                  <a:ext uri="{FF2B5EF4-FFF2-40B4-BE49-F238E27FC236}">
                    <a16:creationId xmlns:a16="http://schemas.microsoft.com/office/drawing/2014/main" id="{1C978280-A234-3C1B-E46B-6A780E13A7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53200" y="2146302"/>
                <a:ext cx="0" cy="584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27" name="Line 108">
                <a:extLst>
                  <a:ext uri="{FF2B5EF4-FFF2-40B4-BE49-F238E27FC236}">
                    <a16:creationId xmlns:a16="http://schemas.microsoft.com/office/drawing/2014/main" id="{3857F9B1-B59F-6A2D-6E75-02FDCD632D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24700" y="2146302"/>
                <a:ext cx="0" cy="584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28" name="Line 109">
                <a:extLst>
                  <a:ext uri="{FF2B5EF4-FFF2-40B4-BE49-F238E27FC236}">
                    <a16:creationId xmlns:a16="http://schemas.microsoft.com/office/drawing/2014/main" id="{84D82F51-1852-93E5-2350-65EE4D851F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96200" y="2146302"/>
                <a:ext cx="0" cy="584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29" name="Line 110">
                <a:extLst>
                  <a:ext uri="{FF2B5EF4-FFF2-40B4-BE49-F238E27FC236}">
                    <a16:creationId xmlns:a16="http://schemas.microsoft.com/office/drawing/2014/main" id="{DD25E96C-3DA7-F1B7-3D92-A20BA57582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67700" y="2146302"/>
                <a:ext cx="0" cy="58420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A40D88DA-BDB0-549F-8415-DEE30A82DF0E}"/>
                </a:ext>
              </a:extLst>
            </p:cNvPr>
            <p:cNvGrpSpPr/>
            <p:nvPr/>
          </p:nvGrpSpPr>
          <p:grpSpPr>
            <a:xfrm>
              <a:off x="5868144" y="3267969"/>
              <a:ext cx="2286001" cy="584201"/>
              <a:chOff x="4038601" y="2628904"/>
              <a:chExt cx="2286001" cy="584201"/>
            </a:xfrm>
          </p:grpSpPr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74223850-B488-0803-4FF6-9777B3B02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3102" y="2628904"/>
                <a:ext cx="571500" cy="584201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4A23F256-0760-4AC1-28FB-D1CC4F5935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1602" y="2628904"/>
                <a:ext cx="571500" cy="584201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2</a:t>
                </a:r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44984D41-2D5E-A233-74CD-415F581746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0102" y="2628904"/>
                <a:ext cx="571500" cy="584201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/>
                  <a:t>1</a:t>
                </a:r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B5CE3285-B7FD-51F3-173D-F17513E224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8601" y="2628904"/>
                <a:ext cx="571500" cy="584201"/>
              </a:xfrm>
              <a:prstGeom prst="rect">
                <a:avLst/>
              </a:prstGeom>
              <a:solidFill>
                <a:srgbClr val="6800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2</a:t>
                </a:r>
              </a:p>
            </p:txBody>
          </p:sp>
          <p:sp>
            <p:nvSpPr>
              <p:cNvPr id="135" name="Line 73">
                <a:extLst>
                  <a:ext uri="{FF2B5EF4-FFF2-40B4-BE49-F238E27FC236}">
                    <a16:creationId xmlns:a16="http://schemas.microsoft.com/office/drawing/2014/main" id="{40FED198-BCB5-F7D0-0961-C5E67AA9E4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8601" y="2628904"/>
                <a:ext cx="228600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36" name="Line 74">
                <a:extLst>
                  <a:ext uri="{FF2B5EF4-FFF2-40B4-BE49-F238E27FC236}">
                    <a16:creationId xmlns:a16="http://schemas.microsoft.com/office/drawing/2014/main" id="{1A2440FB-9A8C-2455-8DFD-BA21AF91B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8601" y="3213105"/>
                <a:ext cx="228600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37" name="Line 75">
                <a:extLst>
                  <a:ext uri="{FF2B5EF4-FFF2-40B4-BE49-F238E27FC236}">
                    <a16:creationId xmlns:a16="http://schemas.microsoft.com/office/drawing/2014/main" id="{DF11F916-10FF-4481-E72F-FF9F1C93E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8601" y="2628904"/>
                <a:ext cx="0" cy="584201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38" name="Line 76">
                <a:extLst>
                  <a:ext uri="{FF2B5EF4-FFF2-40B4-BE49-F238E27FC236}">
                    <a16:creationId xmlns:a16="http://schemas.microsoft.com/office/drawing/2014/main" id="{9CF76716-1076-3463-E42D-26B471477B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0102" y="2628904"/>
                <a:ext cx="0" cy="58420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39" name="Line 77">
                <a:extLst>
                  <a:ext uri="{FF2B5EF4-FFF2-40B4-BE49-F238E27FC236}">
                    <a16:creationId xmlns:a16="http://schemas.microsoft.com/office/drawing/2014/main" id="{C46BF4E6-FB5A-A62C-DB02-0D9B71880B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81602" y="2628904"/>
                <a:ext cx="0" cy="58420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40" name="Line 78">
                <a:extLst>
                  <a:ext uri="{FF2B5EF4-FFF2-40B4-BE49-F238E27FC236}">
                    <a16:creationId xmlns:a16="http://schemas.microsoft.com/office/drawing/2014/main" id="{B30DD382-5C37-859E-D3ED-961E694E90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3102" y="2628904"/>
                <a:ext cx="0" cy="58420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41" name="Line 79">
                <a:extLst>
                  <a:ext uri="{FF2B5EF4-FFF2-40B4-BE49-F238E27FC236}">
                    <a16:creationId xmlns:a16="http://schemas.microsoft.com/office/drawing/2014/main" id="{C8C2AB62-DCE7-DE8F-90F4-CD69CA6C57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24602" y="2628904"/>
                <a:ext cx="0" cy="584201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AACF9784-89DB-2342-834F-F838D3CCAFD6}"/>
                </a:ext>
              </a:extLst>
            </p:cNvPr>
            <p:cNvGrpSpPr/>
            <p:nvPr/>
          </p:nvGrpSpPr>
          <p:grpSpPr>
            <a:xfrm>
              <a:off x="5867813" y="3845103"/>
              <a:ext cx="2286001" cy="584201"/>
              <a:chOff x="4038601" y="2628904"/>
              <a:chExt cx="2286001" cy="584201"/>
            </a:xfrm>
            <a:solidFill>
              <a:srgbClr val="FFC000"/>
            </a:solidFill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DA49CCC4-8781-89FF-792B-A561737331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3102" y="2628904"/>
                <a:ext cx="571500" cy="58420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2</a:t>
                </a:r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537516E2-27D3-2E07-19E2-D405EE3280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1602" y="2628904"/>
                <a:ext cx="571500" cy="58420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1</a:t>
                </a:r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E1FD14BC-4EB8-3E4B-3D53-C5B5941C5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0102" y="2628904"/>
                <a:ext cx="571500" cy="58420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2</a:t>
                </a:r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19339903-8B62-E5F6-0647-3996F026A8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8601" y="2628904"/>
                <a:ext cx="571500" cy="58420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None/>
                </a:pPr>
                <a:r>
                  <a:rPr lang="en-US" sz="2800" dirty="0"/>
                  <a:t>1</a:t>
                </a:r>
              </a:p>
            </p:txBody>
          </p:sp>
          <p:sp>
            <p:nvSpPr>
              <p:cNvPr id="147" name="Line 73">
                <a:extLst>
                  <a:ext uri="{FF2B5EF4-FFF2-40B4-BE49-F238E27FC236}">
                    <a16:creationId xmlns:a16="http://schemas.microsoft.com/office/drawing/2014/main" id="{C91B1726-BD2A-FB3C-7BF6-17733AE8CC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8601" y="2628904"/>
                <a:ext cx="2286001" cy="0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48" name="Line 74">
                <a:extLst>
                  <a:ext uri="{FF2B5EF4-FFF2-40B4-BE49-F238E27FC236}">
                    <a16:creationId xmlns:a16="http://schemas.microsoft.com/office/drawing/2014/main" id="{13338D50-C223-A7C9-2394-F0A904A048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8601" y="3213105"/>
                <a:ext cx="2286001" cy="0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49" name="Line 75">
                <a:extLst>
                  <a:ext uri="{FF2B5EF4-FFF2-40B4-BE49-F238E27FC236}">
                    <a16:creationId xmlns:a16="http://schemas.microsoft.com/office/drawing/2014/main" id="{866E6191-7F36-8CE2-C07B-0F15B74D7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8601" y="2628904"/>
                <a:ext cx="0" cy="584201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50" name="Line 76">
                <a:extLst>
                  <a:ext uri="{FF2B5EF4-FFF2-40B4-BE49-F238E27FC236}">
                    <a16:creationId xmlns:a16="http://schemas.microsoft.com/office/drawing/2014/main" id="{FC91541D-4303-F5F5-3AD1-962AC91088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0102" y="2628904"/>
                <a:ext cx="0" cy="584201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51" name="Line 77">
                <a:extLst>
                  <a:ext uri="{FF2B5EF4-FFF2-40B4-BE49-F238E27FC236}">
                    <a16:creationId xmlns:a16="http://schemas.microsoft.com/office/drawing/2014/main" id="{4FE71AF7-1B6E-2914-8C5D-CCBA28033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81602" y="2628904"/>
                <a:ext cx="0" cy="584201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52" name="Line 78">
                <a:extLst>
                  <a:ext uri="{FF2B5EF4-FFF2-40B4-BE49-F238E27FC236}">
                    <a16:creationId xmlns:a16="http://schemas.microsoft.com/office/drawing/2014/main" id="{852F89FE-976D-D467-136C-929A798AFD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3102" y="2628904"/>
                <a:ext cx="0" cy="584201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53" name="Line 79">
                <a:extLst>
                  <a:ext uri="{FF2B5EF4-FFF2-40B4-BE49-F238E27FC236}">
                    <a16:creationId xmlns:a16="http://schemas.microsoft.com/office/drawing/2014/main" id="{B81171E1-438B-5FC4-91B1-341912090B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24602" y="2628904"/>
                <a:ext cx="0" cy="584201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</p:grpSp>
      <p:sp>
        <p:nvSpPr>
          <p:cNvPr id="155" name="CasellaDiTesto 3">
            <a:extLst>
              <a:ext uri="{FF2B5EF4-FFF2-40B4-BE49-F238E27FC236}">
                <a16:creationId xmlns:a16="http://schemas.microsoft.com/office/drawing/2014/main" id="{74FCC0C8-56A6-1FA9-C8E7-AD5E18D985D8}"/>
              </a:ext>
            </a:extLst>
          </p:cNvPr>
          <p:cNvSpPr txBox="1"/>
          <p:nvPr/>
        </p:nvSpPr>
        <p:spPr>
          <a:xfrm>
            <a:off x="5436096" y="3323453"/>
            <a:ext cx="4517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56" name="CasellaDiTesto 3">
            <a:extLst>
              <a:ext uri="{FF2B5EF4-FFF2-40B4-BE49-F238E27FC236}">
                <a16:creationId xmlns:a16="http://schemas.microsoft.com/office/drawing/2014/main" id="{58936F9A-72F2-A626-39BE-8AABDBFC97DD}"/>
              </a:ext>
            </a:extLst>
          </p:cNvPr>
          <p:cNvSpPr txBox="1"/>
          <p:nvPr/>
        </p:nvSpPr>
        <p:spPr>
          <a:xfrm>
            <a:off x="7127921" y="2265003"/>
            <a:ext cx="4517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57" name="CasellaDiTesto 3">
            <a:extLst>
              <a:ext uri="{FF2B5EF4-FFF2-40B4-BE49-F238E27FC236}">
                <a16:creationId xmlns:a16="http://schemas.microsoft.com/office/drawing/2014/main" id="{E09FD913-83EF-9D04-11FA-8EDD92F4F164}"/>
              </a:ext>
            </a:extLst>
          </p:cNvPr>
          <p:cNvSpPr txBox="1"/>
          <p:nvPr/>
        </p:nvSpPr>
        <p:spPr>
          <a:xfrm>
            <a:off x="4997701" y="5288048"/>
            <a:ext cx="2454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SIG[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]= min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</a:rPr>
              <a:t>(r) </a:t>
            </a:r>
          </a:p>
        </p:txBody>
      </p:sp>
      <p:sp>
        <p:nvSpPr>
          <p:cNvPr id="158" name="CasellaDiTesto 3">
            <a:extLst>
              <a:ext uri="{FF2B5EF4-FFF2-40B4-BE49-F238E27FC236}">
                <a16:creationId xmlns:a16="http://schemas.microsoft.com/office/drawing/2014/main" id="{2A0A307B-FF99-55C9-2303-A3A1E11BC97D}"/>
              </a:ext>
            </a:extLst>
          </p:cNvPr>
          <p:cNvSpPr txBox="1"/>
          <p:nvPr/>
        </p:nvSpPr>
        <p:spPr>
          <a:xfrm>
            <a:off x="5869344" y="5544241"/>
            <a:ext cx="1151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r s.t </a:t>
            </a:r>
          </a:p>
          <a:p>
            <a:pPr algn="ctr"/>
            <a:r>
              <a:rPr lang="en-US" dirty="0">
                <a:latin typeface="Comic Sans MS" pitchFamily="66" charset="0"/>
              </a:rPr>
              <a:t>M[</a:t>
            </a:r>
            <a:r>
              <a:rPr lang="en-US" dirty="0" err="1">
                <a:latin typeface="Comic Sans MS" pitchFamily="66" charset="0"/>
              </a:rPr>
              <a:t>r,c</a:t>
            </a:r>
            <a:r>
              <a:rPr lang="en-US" dirty="0">
                <a:latin typeface="Comic Sans MS" pitchFamily="66" charset="0"/>
              </a:rPr>
              <a:t>]=1</a:t>
            </a:r>
          </a:p>
        </p:txBody>
      </p: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AD5E999E-9085-B22E-E080-C041ADD8F3A7}"/>
              </a:ext>
            </a:extLst>
          </p:cNvPr>
          <p:cNvCxnSpPr>
            <a:cxnSpLocks/>
          </p:cNvCxnSpPr>
          <p:nvPr/>
        </p:nvCxnSpPr>
        <p:spPr>
          <a:xfrm flipV="1">
            <a:off x="5796136" y="3723563"/>
            <a:ext cx="1331785" cy="1442944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26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55" grpId="0"/>
      <p:bldP spid="156" grpId="0"/>
      <p:bldP spid="157" grpId="0"/>
      <p:bldP spid="1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Algorithms for Big Data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IV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F90E04E-D513-BEBB-7DBD-905917E70D78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one-pass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1D51735-C221-D259-0429-D5936A369777}"/>
              </a:ext>
            </a:extLst>
          </p:cNvPr>
          <p:cNvSpPr txBox="1"/>
          <p:nvPr/>
        </p:nvSpPr>
        <p:spPr>
          <a:xfrm>
            <a:off x="17748" y="476672"/>
            <a:ext cx="91085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SIG[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]=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 for each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 each row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</a:p>
          <a:p>
            <a:pPr marL="914400" lvl="1" indent="-457200">
              <a:buAutoNum type="arabicPeriod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compute h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),...,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</a:p>
          <a:p>
            <a:pPr marL="914400" lvl="1" indent="-457200">
              <a:buAutoNum type="arabicPeriod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 each column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with M[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]=1</a:t>
            </a:r>
          </a:p>
          <a:p>
            <a:pPr marL="914400" lvl="1" indent="-457200">
              <a:buAutoNum type="arabicPeriod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 each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do</a:t>
            </a:r>
          </a:p>
          <a:p>
            <a:pPr lvl="2"/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SIG[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]=min{SIG[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],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}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E7E1BBDC-17B6-51FC-ED5D-8162AED49B02}"/>
              </a:ext>
            </a:extLst>
          </p:cNvPr>
          <p:cNvSpPr txBox="1"/>
          <p:nvPr/>
        </p:nvSpPr>
        <p:spPr>
          <a:xfrm>
            <a:off x="24093" y="2811794"/>
            <a:ext cx="88979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an additional trick: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not compute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for all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divide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rows into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groups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rows (for some parameter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compute 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only for the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-th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group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EA7789D-A937-557A-1B1E-C84268AA1F0D}"/>
              </a:ext>
            </a:extLst>
          </p:cNvPr>
          <p:cNvSpPr txBox="1"/>
          <p:nvPr/>
        </p:nvSpPr>
        <p:spPr>
          <a:xfrm>
            <a:off x="22126" y="443711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</a:t>
            </a:r>
            <a:r>
              <a:rPr lang="en-US" sz="2000" dirty="0">
                <a:latin typeface="Comic Sans MS" pitchFamily="66" charset="0"/>
              </a:rPr>
              <a:t>some entry SIG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] might be 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   (thus be careful when comparing two columns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0B779F46-FD6C-BF5A-99E7-EDA69A9541FE}"/>
              </a:ext>
            </a:extLst>
          </p:cNvPr>
          <p:cNvSpPr txBox="1"/>
          <p:nvPr/>
        </p:nvSpPr>
        <p:spPr>
          <a:xfrm>
            <a:off x="3923928" y="5685144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a more detailed discussion on this and other tricks can be found here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9" name="Picture 2" descr="Amazon.it: Mining of Massive Datasets - Leskovec, Jure, Rajaraman, Anand,  Ullman, Jeffrey David - Libri">
            <a:extLst>
              <a:ext uri="{FF2B5EF4-FFF2-40B4-BE49-F238E27FC236}">
                <a16:creationId xmlns:a16="http://schemas.microsoft.com/office/drawing/2014/main" id="{2DD4E37A-64B2-382D-E80B-BDB9C04CB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269133"/>
            <a:ext cx="1026690" cy="1556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07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similarity-preserving representations for other notions of similarity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5ADB3277-94AC-88EB-6BBD-9932658769FE}"/>
              </a:ext>
            </a:extLst>
          </p:cNvPr>
          <p:cNvSpPr txBox="1">
            <a:spLocks/>
          </p:cNvSpPr>
          <p:nvPr/>
        </p:nvSpPr>
        <p:spPr>
          <a:xfrm>
            <a:off x="1412032" y="39414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919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4F4F8AF-536D-30A6-F0B7-83B46C12E427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Hamming distance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386657B-97E4-E2AE-515A-3192289D7A03}"/>
              </a:ext>
            </a:extLst>
          </p:cNvPr>
          <p:cNvSpPr txBox="1"/>
          <p:nvPr/>
        </p:nvSpPr>
        <p:spPr>
          <a:xfrm>
            <a:off x="35496" y="541129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item is a vector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vectors are similar if the hamming distance between them is small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8998CA75-904C-BCBF-62EB-B2C2AD092B18}"/>
              </a:ext>
            </a:extLst>
          </p:cNvPr>
          <p:cNvSpPr txBox="1"/>
          <p:nvPr/>
        </p:nvSpPr>
        <p:spPr>
          <a:xfrm>
            <a:off x="17748" y="1772816"/>
            <a:ext cx="46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hamming distance between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FF0BB943-2872-1124-304D-2CF5BF80617A}"/>
              </a:ext>
            </a:extLst>
          </p:cNvPr>
          <p:cNvSpPr txBox="1"/>
          <p:nvPr/>
        </p:nvSpPr>
        <p:spPr>
          <a:xfrm>
            <a:off x="89756" y="5193821"/>
            <a:ext cx="88027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= [G </a:t>
            </a:r>
            <a:r>
              <a:rPr lang="en-US" sz="2000" dirty="0" err="1"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C T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 T C G </a:t>
            </a:r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A]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EECFDF27-5FCD-87CD-44D3-907622DB9413}"/>
              </a:ext>
            </a:extLst>
          </p:cNvPr>
          <p:cNvSpPr txBox="1"/>
          <p:nvPr/>
        </p:nvSpPr>
        <p:spPr>
          <a:xfrm>
            <a:off x="539552" y="2192042"/>
            <a:ext cx="8604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dist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S’</a:t>
            </a:r>
            <a:r>
              <a:rPr lang="en-US" sz="2000" dirty="0">
                <a:latin typeface="Comic Sans MS" pitchFamily="66" charset="0"/>
              </a:rPr>
              <a:t>)= number of entries in which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 </a:t>
            </a:r>
            <a:r>
              <a:rPr lang="en-US" sz="2000" dirty="0">
                <a:latin typeface="Comic Sans MS" pitchFamily="66" charset="0"/>
              </a:rPr>
              <a:t>differ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A8A6674-ADAB-5A79-13E9-611F02B7CE2C}"/>
              </a:ext>
            </a:extLst>
          </p:cNvPr>
          <p:cNvSpPr txBox="1"/>
          <p:nvPr/>
        </p:nvSpPr>
        <p:spPr>
          <a:xfrm>
            <a:off x="107501" y="5725124"/>
            <a:ext cx="88027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S’</a:t>
            </a:r>
            <a:r>
              <a:rPr lang="en-US" sz="2000" dirty="0">
                <a:latin typeface="Comic Sans MS" pitchFamily="66" charset="0"/>
              </a:rPr>
              <a:t>= [G </a:t>
            </a:r>
            <a:r>
              <a:rPr lang="en-US" sz="2000" dirty="0" err="1"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C T </a:t>
            </a:r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A T C G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 T A]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C2528E2-0A97-B442-2665-6CE28732AC7D}"/>
              </a:ext>
            </a:extLst>
          </p:cNvPr>
          <p:cNvSpPr txBox="1"/>
          <p:nvPr/>
        </p:nvSpPr>
        <p:spPr>
          <a:xfrm>
            <a:off x="827584" y="6269250"/>
            <a:ext cx="3154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dist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S’</a:t>
            </a:r>
            <a:r>
              <a:rPr lang="en-US" sz="2000" dirty="0">
                <a:latin typeface="Comic Sans MS" pitchFamily="66" charset="0"/>
              </a:rPr>
              <a:t>) = 3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1962585-5ABF-250E-C8DB-C33BE2565605}"/>
              </a:ext>
            </a:extLst>
          </p:cNvPr>
          <p:cNvSpPr txBox="1"/>
          <p:nvPr/>
        </p:nvSpPr>
        <p:spPr>
          <a:xfrm>
            <a:off x="91723" y="2915898"/>
            <a:ext cx="46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pick a random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{1,2,...,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}, 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8AEF748-2B2A-86EE-B2C7-095DEC67C8B6}"/>
              </a:ext>
            </a:extLst>
          </p:cNvPr>
          <p:cNvSpPr txBox="1"/>
          <p:nvPr/>
        </p:nvSpPr>
        <p:spPr>
          <a:xfrm>
            <a:off x="964693" y="334193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]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24741290-9E42-3D26-F93D-AECBA4F3A24C}"/>
              </a:ext>
            </a:extLst>
          </p:cNvPr>
          <p:cNvSpPr txBox="1"/>
          <p:nvPr/>
        </p:nvSpPr>
        <p:spPr>
          <a:xfrm>
            <a:off x="4644997" y="3214896"/>
            <a:ext cx="46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(h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)=h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S’</a:t>
            </a:r>
            <a:r>
              <a:rPr lang="en-US" sz="2000" dirty="0">
                <a:latin typeface="Comic Sans MS" pitchFamily="66" charset="0"/>
              </a:rPr>
              <a:t>))= 1 - </a:t>
            </a:r>
            <a:r>
              <a:rPr lang="en-US" sz="2000" dirty="0" err="1">
                <a:latin typeface="Comic Sans MS" pitchFamily="66" charset="0"/>
              </a:rPr>
              <a:t>dist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S’</a:t>
            </a:r>
            <a:r>
              <a:rPr lang="en-US" sz="2000" dirty="0">
                <a:latin typeface="Comic Sans MS" pitchFamily="66" charset="0"/>
              </a:rPr>
              <a:t>)/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62364445-6E5F-CD75-F836-58AB294E46CD}"/>
              </a:ext>
            </a:extLst>
          </p:cNvPr>
          <p:cNvSpPr/>
          <p:nvPr/>
        </p:nvSpPr>
        <p:spPr>
          <a:xfrm>
            <a:off x="3756015" y="3249993"/>
            <a:ext cx="463834" cy="358013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03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4F4F8AF-536D-30A6-F0B7-83B46C12E427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cosine similarity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386657B-97E4-E2AE-515A-3192289D7A03}"/>
              </a:ext>
            </a:extLst>
          </p:cNvPr>
          <p:cNvSpPr txBox="1"/>
          <p:nvPr/>
        </p:nvSpPr>
        <p:spPr>
          <a:xfrm>
            <a:off x="35496" y="541129"/>
            <a:ext cx="9108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item is a vector in a certain space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(e.g., a document is a vector in the space of the terms) 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vectors are similar if they have high cosine similarity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8998CA75-904C-BCBF-62EB-B2C2AD092B18}"/>
              </a:ext>
            </a:extLst>
          </p:cNvPr>
          <p:cNvSpPr txBox="1"/>
          <p:nvPr/>
        </p:nvSpPr>
        <p:spPr>
          <a:xfrm>
            <a:off x="17748" y="1772816"/>
            <a:ext cx="46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cosine similarity between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EECFDF27-5FCD-87CD-44D3-907622DB9413}"/>
              </a:ext>
            </a:extLst>
          </p:cNvPr>
          <p:cNvSpPr txBox="1"/>
          <p:nvPr/>
        </p:nvSpPr>
        <p:spPr>
          <a:xfrm>
            <a:off x="539552" y="2192042"/>
            <a:ext cx="8604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CS(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S’</a:t>
            </a:r>
            <a:r>
              <a:rPr lang="en-US" sz="2000" dirty="0">
                <a:latin typeface="Comic Sans MS" pitchFamily="66" charset="0"/>
              </a:rPr>
              <a:t>)= cosine of the angle between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1962585-5ABF-250E-C8DB-C33BE2565605}"/>
              </a:ext>
            </a:extLst>
          </p:cNvPr>
          <p:cNvSpPr txBox="1"/>
          <p:nvPr/>
        </p:nvSpPr>
        <p:spPr>
          <a:xfrm>
            <a:off x="91723" y="2915898"/>
            <a:ext cx="46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pick a random vector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, 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8AEF748-2B2A-86EE-B2C7-095DEC67C8B6}"/>
              </a:ext>
            </a:extLst>
          </p:cNvPr>
          <p:cNvSpPr txBox="1"/>
          <p:nvPr/>
        </p:nvSpPr>
        <p:spPr>
          <a:xfrm>
            <a:off x="683568" y="3335124"/>
            <a:ext cx="5220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)=1 if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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0,    -1 otherwise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F971117-F0BD-2FED-7D50-427B8DFE8C66}"/>
              </a:ext>
            </a:extLst>
          </p:cNvPr>
          <p:cNvSpPr txBox="1"/>
          <p:nvPr/>
        </p:nvSpPr>
        <p:spPr>
          <a:xfrm>
            <a:off x="1115616" y="393305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dot product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368E465-7884-996C-E82B-1F1C1E1DA2F2}"/>
              </a:ext>
            </a:extLst>
          </p:cNvPr>
          <p:cNvCxnSpPr>
            <a:cxnSpLocks/>
          </p:cNvCxnSpPr>
          <p:nvPr/>
        </p:nvCxnSpPr>
        <p:spPr>
          <a:xfrm flipV="1">
            <a:off x="1907704" y="3629472"/>
            <a:ext cx="423174" cy="429508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F6DA06-C663-63A3-6407-05E8A6B41515}"/>
              </a:ext>
            </a:extLst>
          </p:cNvPr>
          <p:cNvCxnSpPr/>
          <p:nvPr/>
        </p:nvCxnSpPr>
        <p:spPr>
          <a:xfrm flipV="1">
            <a:off x="4717983" y="3844226"/>
            <a:ext cx="0" cy="275312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75F5DEB-50F0-CE01-B787-412E7DC9ED6A}"/>
              </a:ext>
            </a:extLst>
          </p:cNvPr>
          <p:cNvCxnSpPr>
            <a:cxnSpLocks/>
          </p:cNvCxnSpPr>
          <p:nvPr/>
        </p:nvCxnSpPr>
        <p:spPr>
          <a:xfrm>
            <a:off x="2699538" y="5219068"/>
            <a:ext cx="428447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FED385-663E-976D-A86D-3542BBDBD866}"/>
              </a:ext>
            </a:extLst>
          </p:cNvPr>
          <p:cNvCxnSpPr>
            <a:cxnSpLocks/>
          </p:cNvCxnSpPr>
          <p:nvPr/>
        </p:nvCxnSpPr>
        <p:spPr>
          <a:xfrm flipV="1">
            <a:off x="4717983" y="4058980"/>
            <a:ext cx="790121" cy="11600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546BE49-9990-DA19-5B03-E9D14880AC53}"/>
              </a:ext>
            </a:extLst>
          </p:cNvPr>
          <p:cNvCxnSpPr>
            <a:cxnSpLocks/>
          </p:cNvCxnSpPr>
          <p:nvPr/>
        </p:nvCxnSpPr>
        <p:spPr>
          <a:xfrm flipV="1">
            <a:off x="4717982" y="4149080"/>
            <a:ext cx="1654218" cy="10699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60BC2D90-9B77-2162-7A0B-9CAD2589ED6C}"/>
              </a:ext>
            </a:extLst>
          </p:cNvPr>
          <p:cNvSpPr txBox="1"/>
          <p:nvPr/>
        </p:nvSpPr>
        <p:spPr>
          <a:xfrm>
            <a:off x="5306621" y="3734698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C6FEC4F2-0D17-F3EF-1A37-3BA34DAEB285}"/>
              </a:ext>
            </a:extLst>
          </p:cNvPr>
          <p:cNvSpPr txBox="1"/>
          <p:nvPr/>
        </p:nvSpPr>
        <p:spPr>
          <a:xfrm>
            <a:off x="6274536" y="4065613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D8EF1DE-7E16-54FF-4794-28EE16104BE9}"/>
              </a:ext>
            </a:extLst>
          </p:cNvPr>
          <p:cNvGrpSpPr/>
          <p:nvPr/>
        </p:nvGrpSpPr>
        <p:grpSpPr>
          <a:xfrm rot="1280462">
            <a:off x="4631238" y="4042112"/>
            <a:ext cx="1169250" cy="2933997"/>
            <a:chOff x="3391269" y="3829148"/>
            <a:chExt cx="1169250" cy="2933997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1E3B7C64-0E73-59C6-9086-33500C7AF3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1269" y="5219068"/>
              <a:ext cx="1169250" cy="560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7F5AE28-24AA-97E8-FF05-801168C5EE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1269" y="3829148"/>
              <a:ext cx="0" cy="2933997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AEBBD00F-BF0C-F824-FAF2-E9BB1978701A}"/>
              </a:ext>
            </a:extLst>
          </p:cNvPr>
          <p:cNvSpPr txBox="1"/>
          <p:nvPr/>
        </p:nvSpPr>
        <p:spPr>
          <a:xfrm>
            <a:off x="5570484" y="5723543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87F32245-E61C-F188-C71A-2C0D63B0EFA7}"/>
              </a:ext>
            </a:extLst>
          </p:cNvPr>
          <p:cNvSpPr txBox="1"/>
          <p:nvPr/>
        </p:nvSpPr>
        <p:spPr>
          <a:xfrm>
            <a:off x="5531892" y="3529837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76A411CD-69C4-7E69-07BD-1BD4122CFC14}"/>
              </a:ext>
            </a:extLst>
          </p:cNvPr>
          <p:cNvSpPr txBox="1"/>
          <p:nvPr/>
        </p:nvSpPr>
        <p:spPr>
          <a:xfrm>
            <a:off x="6345184" y="3829148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32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" grpId="0"/>
      <p:bldP spid="39" grpId="0"/>
      <p:bldP spid="4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4F4F8AF-536D-30A6-F0B7-83B46C12E427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cosine similarity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386657B-97E4-E2AE-515A-3192289D7A03}"/>
              </a:ext>
            </a:extLst>
          </p:cNvPr>
          <p:cNvSpPr txBox="1"/>
          <p:nvPr/>
        </p:nvSpPr>
        <p:spPr>
          <a:xfrm>
            <a:off x="35496" y="541129"/>
            <a:ext cx="9108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item is a vector in a certain space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(e.g., a document is a vector in the space of the terms) 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vectors are similar if they have high cosine similarity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8998CA75-904C-BCBF-62EB-B2C2AD092B18}"/>
              </a:ext>
            </a:extLst>
          </p:cNvPr>
          <p:cNvSpPr txBox="1"/>
          <p:nvPr/>
        </p:nvSpPr>
        <p:spPr>
          <a:xfrm>
            <a:off x="17748" y="1772816"/>
            <a:ext cx="46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cosine similarity between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EECFDF27-5FCD-87CD-44D3-907622DB9413}"/>
              </a:ext>
            </a:extLst>
          </p:cNvPr>
          <p:cNvSpPr txBox="1"/>
          <p:nvPr/>
        </p:nvSpPr>
        <p:spPr>
          <a:xfrm>
            <a:off x="539552" y="2192042"/>
            <a:ext cx="8604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CS(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S’</a:t>
            </a:r>
            <a:r>
              <a:rPr lang="en-US" sz="2000" dirty="0">
                <a:latin typeface="Comic Sans MS" pitchFamily="66" charset="0"/>
              </a:rPr>
              <a:t>)= cosine of the angle between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1962585-5ABF-250E-C8DB-C33BE2565605}"/>
              </a:ext>
            </a:extLst>
          </p:cNvPr>
          <p:cNvSpPr txBox="1"/>
          <p:nvPr/>
        </p:nvSpPr>
        <p:spPr>
          <a:xfrm>
            <a:off x="91723" y="2915898"/>
            <a:ext cx="46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pick a random vector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, 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8AEF748-2B2A-86EE-B2C7-095DEC67C8B6}"/>
              </a:ext>
            </a:extLst>
          </p:cNvPr>
          <p:cNvSpPr txBox="1"/>
          <p:nvPr/>
        </p:nvSpPr>
        <p:spPr>
          <a:xfrm>
            <a:off x="683568" y="3335124"/>
            <a:ext cx="5220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)=1 if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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0,    -1 otherwise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F971117-F0BD-2FED-7D50-427B8DFE8C66}"/>
              </a:ext>
            </a:extLst>
          </p:cNvPr>
          <p:cNvSpPr txBox="1"/>
          <p:nvPr/>
        </p:nvSpPr>
        <p:spPr>
          <a:xfrm>
            <a:off x="1115616" y="393305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dot product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368E465-7884-996C-E82B-1F1C1E1DA2F2}"/>
              </a:ext>
            </a:extLst>
          </p:cNvPr>
          <p:cNvCxnSpPr>
            <a:cxnSpLocks/>
          </p:cNvCxnSpPr>
          <p:nvPr/>
        </p:nvCxnSpPr>
        <p:spPr>
          <a:xfrm flipV="1">
            <a:off x="1907704" y="3629472"/>
            <a:ext cx="423174" cy="429508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F6DA06-C663-63A3-6407-05E8A6B41515}"/>
              </a:ext>
            </a:extLst>
          </p:cNvPr>
          <p:cNvCxnSpPr/>
          <p:nvPr/>
        </p:nvCxnSpPr>
        <p:spPr>
          <a:xfrm flipV="1">
            <a:off x="4717983" y="3844226"/>
            <a:ext cx="0" cy="275312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75F5DEB-50F0-CE01-B787-412E7DC9ED6A}"/>
              </a:ext>
            </a:extLst>
          </p:cNvPr>
          <p:cNvCxnSpPr>
            <a:cxnSpLocks/>
          </p:cNvCxnSpPr>
          <p:nvPr/>
        </p:nvCxnSpPr>
        <p:spPr>
          <a:xfrm>
            <a:off x="2699538" y="5219068"/>
            <a:ext cx="428447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FED385-663E-976D-A86D-3542BBDBD866}"/>
              </a:ext>
            </a:extLst>
          </p:cNvPr>
          <p:cNvCxnSpPr>
            <a:cxnSpLocks/>
          </p:cNvCxnSpPr>
          <p:nvPr/>
        </p:nvCxnSpPr>
        <p:spPr>
          <a:xfrm flipV="1">
            <a:off x="4717983" y="4058980"/>
            <a:ext cx="790121" cy="11600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546BE49-9990-DA19-5B03-E9D14880AC53}"/>
              </a:ext>
            </a:extLst>
          </p:cNvPr>
          <p:cNvCxnSpPr>
            <a:cxnSpLocks/>
          </p:cNvCxnSpPr>
          <p:nvPr/>
        </p:nvCxnSpPr>
        <p:spPr>
          <a:xfrm flipV="1">
            <a:off x="4717982" y="4149080"/>
            <a:ext cx="1654218" cy="10699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60BC2D90-9B77-2162-7A0B-9CAD2589ED6C}"/>
              </a:ext>
            </a:extLst>
          </p:cNvPr>
          <p:cNvSpPr txBox="1"/>
          <p:nvPr/>
        </p:nvSpPr>
        <p:spPr>
          <a:xfrm>
            <a:off x="5306621" y="3734698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C6FEC4F2-0D17-F3EF-1A37-3BA34DAEB285}"/>
              </a:ext>
            </a:extLst>
          </p:cNvPr>
          <p:cNvSpPr txBox="1"/>
          <p:nvPr/>
        </p:nvSpPr>
        <p:spPr>
          <a:xfrm>
            <a:off x="6274536" y="4065613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D8EF1DE-7E16-54FF-4794-28EE16104BE9}"/>
              </a:ext>
            </a:extLst>
          </p:cNvPr>
          <p:cNvGrpSpPr/>
          <p:nvPr/>
        </p:nvGrpSpPr>
        <p:grpSpPr>
          <a:xfrm rot="7493748">
            <a:off x="3738297" y="4205698"/>
            <a:ext cx="1169250" cy="2933997"/>
            <a:chOff x="3391269" y="3829148"/>
            <a:chExt cx="1169250" cy="2933997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1E3B7C64-0E73-59C6-9086-33500C7AF3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1269" y="5219068"/>
              <a:ext cx="1169250" cy="560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7F5AE28-24AA-97E8-FF05-801168C5EE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1269" y="3829148"/>
              <a:ext cx="0" cy="2933997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AEBBD00F-BF0C-F824-FAF2-E9BB1978701A}"/>
              </a:ext>
            </a:extLst>
          </p:cNvPr>
          <p:cNvSpPr txBox="1"/>
          <p:nvPr/>
        </p:nvSpPr>
        <p:spPr>
          <a:xfrm>
            <a:off x="5570484" y="5723543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87F32245-E61C-F188-C71A-2C0D63B0EFA7}"/>
              </a:ext>
            </a:extLst>
          </p:cNvPr>
          <p:cNvSpPr txBox="1"/>
          <p:nvPr/>
        </p:nvSpPr>
        <p:spPr>
          <a:xfrm>
            <a:off x="5531892" y="3529837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-1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76A411CD-69C4-7E69-07BD-1BD4122CFC14}"/>
              </a:ext>
            </a:extLst>
          </p:cNvPr>
          <p:cNvSpPr txBox="1"/>
          <p:nvPr/>
        </p:nvSpPr>
        <p:spPr>
          <a:xfrm>
            <a:off x="6345184" y="3829148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-1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3692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4F4F8AF-536D-30A6-F0B7-83B46C12E427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cosine similarity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386657B-97E4-E2AE-515A-3192289D7A03}"/>
              </a:ext>
            </a:extLst>
          </p:cNvPr>
          <p:cNvSpPr txBox="1"/>
          <p:nvPr/>
        </p:nvSpPr>
        <p:spPr>
          <a:xfrm>
            <a:off x="35496" y="541129"/>
            <a:ext cx="9108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item is a vector in a certain space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(e.g., a document is a vector in the space of the terms) 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vectors are similar if they have high cosine similarity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8998CA75-904C-BCBF-62EB-B2C2AD092B18}"/>
              </a:ext>
            </a:extLst>
          </p:cNvPr>
          <p:cNvSpPr txBox="1"/>
          <p:nvPr/>
        </p:nvSpPr>
        <p:spPr>
          <a:xfrm>
            <a:off x="17748" y="1772816"/>
            <a:ext cx="46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cosine similarity between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EECFDF27-5FCD-87CD-44D3-907622DB9413}"/>
              </a:ext>
            </a:extLst>
          </p:cNvPr>
          <p:cNvSpPr txBox="1"/>
          <p:nvPr/>
        </p:nvSpPr>
        <p:spPr>
          <a:xfrm>
            <a:off x="539552" y="2192042"/>
            <a:ext cx="8604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CS(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S’</a:t>
            </a:r>
            <a:r>
              <a:rPr lang="en-US" sz="2000" dirty="0">
                <a:latin typeface="Comic Sans MS" pitchFamily="66" charset="0"/>
              </a:rPr>
              <a:t>)= cosine of the angle between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</a:rPr>
              <a:t>and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S’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1962585-5ABF-250E-C8DB-C33BE2565605}"/>
              </a:ext>
            </a:extLst>
          </p:cNvPr>
          <p:cNvSpPr txBox="1"/>
          <p:nvPr/>
        </p:nvSpPr>
        <p:spPr>
          <a:xfrm>
            <a:off x="91723" y="2915898"/>
            <a:ext cx="46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pick a random vector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, 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8AEF748-2B2A-86EE-B2C7-095DEC67C8B6}"/>
              </a:ext>
            </a:extLst>
          </p:cNvPr>
          <p:cNvSpPr txBox="1"/>
          <p:nvPr/>
        </p:nvSpPr>
        <p:spPr>
          <a:xfrm>
            <a:off x="683568" y="3335124"/>
            <a:ext cx="5220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)=1 if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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0,    -1 otherwise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F971117-F0BD-2FED-7D50-427B8DFE8C66}"/>
              </a:ext>
            </a:extLst>
          </p:cNvPr>
          <p:cNvSpPr txBox="1"/>
          <p:nvPr/>
        </p:nvSpPr>
        <p:spPr>
          <a:xfrm>
            <a:off x="1115616" y="393305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dot product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368E465-7884-996C-E82B-1F1C1E1DA2F2}"/>
              </a:ext>
            </a:extLst>
          </p:cNvPr>
          <p:cNvCxnSpPr>
            <a:cxnSpLocks/>
          </p:cNvCxnSpPr>
          <p:nvPr/>
        </p:nvCxnSpPr>
        <p:spPr>
          <a:xfrm flipV="1">
            <a:off x="1907704" y="3629472"/>
            <a:ext cx="423174" cy="429508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F6DA06-C663-63A3-6407-05E8A6B41515}"/>
              </a:ext>
            </a:extLst>
          </p:cNvPr>
          <p:cNvCxnSpPr/>
          <p:nvPr/>
        </p:nvCxnSpPr>
        <p:spPr>
          <a:xfrm flipV="1">
            <a:off x="4717983" y="3844226"/>
            <a:ext cx="0" cy="275312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75F5DEB-50F0-CE01-B787-412E7DC9ED6A}"/>
              </a:ext>
            </a:extLst>
          </p:cNvPr>
          <p:cNvCxnSpPr>
            <a:cxnSpLocks/>
          </p:cNvCxnSpPr>
          <p:nvPr/>
        </p:nvCxnSpPr>
        <p:spPr>
          <a:xfrm>
            <a:off x="2699538" y="5219068"/>
            <a:ext cx="428447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FED385-663E-976D-A86D-3542BBDBD866}"/>
              </a:ext>
            </a:extLst>
          </p:cNvPr>
          <p:cNvCxnSpPr>
            <a:cxnSpLocks/>
          </p:cNvCxnSpPr>
          <p:nvPr/>
        </p:nvCxnSpPr>
        <p:spPr>
          <a:xfrm flipV="1">
            <a:off x="4717983" y="4058980"/>
            <a:ext cx="790121" cy="11600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546BE49-9990-DA19-5B03-E9D14880AC53}"/>
              </a:ext>
            </a:extLst>
          </p:cNvPr>
          <p:cNvCxnSpPr>
            <a:cxnSpLocks/>
          </p:cNvCxnSpPr>
          <p:nvPr/>
        </p:nvCxnSpPr>
        <p:spPr>
          <a:xfrm flipV="1">
            <a:off x="4717982" y="4149080"/>
            <a:ext cx="1654218" cy="10699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60BC2D90-9B77-2162-7A0B-9CAD2589ED6C}"/>
              </a:ext>
            </a:extLst>
          </p:cNvPr>
          <p:cNvSpPr txBox="1"/>
          <p:nvPr/>
        </p:nvSpPr>
        <p:spPr>
          <a:xfrm>
            <a:off x="5306621" y="3734698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C6FEC4F2-0D17-F3EF-1A37-3BA34DAEB285}"/>
              </a:ext>
            </a:extLst>
          </p:cNvPr>
          <p:cNvSpPr txBox="1"/>
          <p:nvPr/>
        </p:nvSpPr>
        <p:spPr>
          <a:xfrm>
            <a:off x="6274536" y="4065613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D8EF1DE-7E16-54FF-4794-28EE16104BE9}"/>
              </a:ext>
            </a:extLst>
          </p:cNvPr>
          <p:cNvGrpSpPr/>
          <p:nvPr/>
        </p:nvGrpSpPr>
        <p:grpSpPr>
          <a:xfrm rot="2615843">
            <a:off x="4501263" y="4202580"/>
            <a:ext cx="1169250" cy="2933997"/>
            <a:chOff x="3391269" y="3829148"/>
            <a:chExt cx="1169250" cy="2933997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1E3B7C64-0E73-59C6-9086-33500C7AF3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1269" y="5219068"/>
              <a:ext cx="1169250" cy="560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7F5AE28-24AA-97E8-FF05-801168C5EE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1269" y="3829148"/>
              <a:ext cx="0" cy="2933997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AEBBD00F-BF0C-F824-FAF2-E9BB1978701A}"/>
              </a:ext>
            </a:extLst>
          </p:cNvPr>
          <p:cNvSpPr txBox="1"/>
          <p:nvPr/>
        </p:nvSpPr>
        <p:spPr>
          <a:xfrm>
            <a:off x="5570484" y="5723543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87F32245-E61C-F188-C71A-2C0D63B0EFA7}"/>
              </a:ext>
            </a:extLst>
          </p:cNvPr>
          <p:cNvSpPr txBox="1"/>
          <p:nvPr/>
        </p:nvSpPr>
        <p:spPr>
          <a:xfrm>
            <a:off x="5531892" y="3529837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-1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76A411CD-69C4-7E69-07BD-1BD4122CFC14}"/>
              </a:ext>
            </a:extLst>
          </p:cNvPr>
          <p:cNvSpPr txBox="1"/>
          <p:nvPr/>
        </p:nvSpPr>
        <p:spPr>
          <a:xfrm>
            <a:off x="6345184" y="3829148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754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4F4F8AF-536D-30A6-F0B7-83B46C12E427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Euclidean distance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386657B-97E4-E2AE-515A-3192289D7A03}"/>
              </a:ext>
            </a:extLst>
          </p:cNvPr>
          <p:cNvSpPr txBox="1"/>
          <p:nvPr/>
        </p:nvSpPr>
        <p:spPr>
          <a:xfrm>
            <a:off x="35496" y="541129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item is a point in a Euclidean space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points are similar if their Euclidean distance is small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1962585-5ABF-250E-C8DB-C33BE2565605}"/>
              </a:ext>
            </a:extLst>
          </p:cNvPr>
          <p:cNvSpPr txBox="1"/>
          <p:nvPr/>
        </p:nvSpPr>
        <p:spPr>
          <a:xfrm>
            <a:off x="61586" y="1673844"/>
            <a:ext cx="8830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pick a random line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, and divide it into segments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buckets</a:t>
            </a:r>
            <a:r>
              <a:rPr lang="en-US" sz="2000" dirty="0">
                <a:latin typeface="Comic Sans MS" pitchFamily="66" charset="0"/>
              </a:rPr>
              <a:t>) of length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8AEF748-2B2A-86EE-B2C7-095DEC67C8B6}"/>
              </a:ext>
            </a:extLst>
          </p:cNvPr>
          <p:cNvSpPr txBox="1"/>
          <p:nvPr/>
        </p:nvSpPr>
        <p:spPr>
          <a:xfrm>
            <a:off x="251520" y="2393265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)= the bucket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in which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falls orthogonally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F971117-F0BD-2FED-7D50-427B8DFE8C66}"/>
              </a:ext>
            </a:extLst>
          </p:cNvPr>
          <p:cNvSpPr txBox="1"/>
          <p:nvPr/>
        </p:nvSpPr>
        <p:spPr>
          <a:xfrm>
            <a:off x="6684381" y="3789903"/>
            <a:ext cx="1629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</a:t>
            </a:r>
            <a:r>
              <a:rPr kumimoji="0" lang="en-US" sz="2000" b="0" i="0" u="none" strike="noStrike" kern="1200" cap="none" spc="0" normalizeH="0" baseline="-2500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  <a:sym typeface="Symbol" panose="05050102010706020507" pitchFamily="18" charset="2"/>
              </a:rPr>
              <a:t>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</a:t>
            </a:r>
            <a:r>
              <a:rPr kumimoji="0" lang="en-US" sz="1800" b="0" i="0" u="none" strike="noStrike" kern="1200" cap="none" spc="0" normalizeH="0" baseline="-2500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S’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60BC2D90-9B77-2162-7A0B-9CAD2589ED6C}"/>
              </a:ext>
            </a:extLst>
          </p:cNvPr>
          <p:cNvSpPr txBox="1"/>
          <p:nvPr/>
        </p:nvSpPr>
        <p:spPr>
          <a:xfrm>
            <a:off x="3101502" y="3526470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C6FEC4F2-0D17-F3EF-1A37-3BA34DAEB285}"/>
              </a:ext>
            </a:extLst>
          </p:cNvPr>
          <p:cNvSpPr txBox="1"/>
          <p:nvPr/>
        </p:nvSpPr>
        <p:spPr>
          <a:xfrm>
            <a:off x="4998511" y="3070431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AEBBD00F-BF0C-F824-FAF2-E9BB1978701A}"/>
              </a:ext>
            </a:extLst>
          </p:cNvPr>
          <p:cNvSpPr txBox="1"/>
          <p:nvPr/>
        </p:nvSpPr>
        <p:spPr>
          <a:xfrm>
            <a:off x="6671565" y="5643589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6B7C1F2-7035-C7DA-1500-CB0BC82E1520}"/>
              </a:ext>
            </a:extLst>
          </p:cNvPr>
          <p:cNvSpPr/>
          <p:nvPr/>
        </p:nvSpPr>
        <p:spPr>
          <a:xfrm>
            <a:off x="3347864" y="4058980"/>
            <a:ext cx="136994" cy="139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B4EE6CB-6F83-7651-B1C7-F16351C4A1E5}"/>
              </a:ext>
            </a:extLst>
          </p:cNvPr>
          <p:cNvSpPr/>
          <p:nvPr/>
        </p:nvSpPr>
        <p:spPr>
          <a:xfrm>
            <a:off x="4976049" y="3484603"/>
            <a:ext cx="136994" cy="139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63EDA53-D58B-7A61-3E58-AF6443ECC976}"/>
              </a:ext>
            </a:extLst>
          </p:cNvPr>
          <p:cNvCxnSpPr>
            <a:cxnSpLocks/>
          </p:cNvCxnSpPr>
          <p:nvPr/>
        </p:nvCxnSpPr>
        <p:spPr>
          <a:xfrm flipH="1">
            <a:off x="3667614" y="6012156"/>
            <a:ext cx="78506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2E0E8B31-B529-3118-46A0-A60D21864E28}"/>
              </a:ext>
            </a:extLst>
          </p:cNvPr>
          <p:cNvSpPr txBox="1"/>
          <p:nvPr/>
        </p:nvSpPr>
        <p:spPr>
          <a:xfrm>
            <a:off x="3854075" y="6012156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</a:t>
            </a:r>
            <a:endParaRPr lang="en-US" dirty="0">
              <a:latin typeface="Comic Sans MS" pitchFamily="66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1314BD5-AE06-44C2-318E-120DA1317AB3}"/>
              </a:ext>
            </a:extLst>
          </p:cNvPr>
          <p:cNvGrpSpPr/>
          <p:nvPr/>
        </p:nvGrpSpPr>
        <p:grpSpPr>
          <a:xfrm>
            <a:off x="2267744" y="3641115"/>
            <a:ext cx="4752528" cy="1957258"/>
            <a:chOff x="2267744" y="3641115"/>
            <a:chExt cx="4752528" cy="1957258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8368E465-7884-996C-E82B-1F1C1E1DA2F2}"/>
                </a:ext>
              </a:extLst>
            </p:cNvPr>
            <p:cNvCxnSpPr>
              <a:cxnSpLocks/>
              <a:stCxn id="10" idx="4"/>
            </p:cNvCxnSpPr>
            <p:nvPr/>
          </p:nvCxnSpPr>
          <p:spPr>
            <a:xfrm>
              <a:off x="3416361" y="4198480"/>
              <a:ext cx="0" cy="1230212"/>
            </a:xfrm>
            <a:prstGeom prst="line">
              <a:avLst/>
            </a:prstGeom>
            <a:ln w="15875">
              <a:solidFill>
                <a:srgbClr val="3366FF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4213BF5-D434-3515-8398-DF2D91296DCD}"/>
                </a:ext>
              </a:extLst>
            </p:cNvPr>
            <p:cNvCxnSpPr>
              <a:cxnSpLocks/>
            </p:cNvCxnSpPr>
            <p:nvPr/>
          </p:nvCxnSpPr>
          <p:spPr>
            <a:xfrm>
              <a:off x="2267744" y="5445224"/>
              <a:ext cx="4752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2BB7889-63D3-8ADE-A796-A1DE06965F0C}"/>
                </a:ext>
              </a:extLst>
            </p:cNvPr>
            <p:cNvCxnSpPr>
              <a:cxnSpLocks/>
            </p:cNvCxnSpPr>
            <p:nvPr/>
          </p:nvCxnSpPr>
          <p:spPr>
            <a:xfrm>
              <a:off x="4427984" y="5300628"/>
              <a:ext cx="0" cy="2977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B3777F9-F209-73C3-17E3-AC0D7342FBE9}"/>
                </a:ext>
              </a:extLst>
            </p:cNvPr>
            <p:cNvCxnSpPr>
              <a:cxnSpLocks/>
            </p:cNvCxnSpPr>
            <p:nvPr/>
          </p:nvCxnSpPr>
          <p:spPr>
            <a:xfrm>
              <a:off x="3667614" y="5300628"/>
              <a:ext cx="0" cy="2977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53A7DEF-246B-DB07-31F2-4E2B3D9CDF4B}"/>
                </a:ext>
              </a:extLst>
            </p:cNvPr>
            <p:cNvCxnSpPr>
              <a:cxnSpLocks/>
            </p:cNvCxnSpPr>
            <p:nvPr/>
          </p:nvCxnSpPr>
          <p:spPr>
            <a:xfrm>
              <a:off x="2882548" y="5300628"/>
              <a:ext cx="0" cy="2977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2E28A02-A01B-ED25-6C47-336BE9A6A034}"/>
                </a:ext>
              </a:extLst>
            </p:cNvPr>
            <p:cNvCxnSpPr>
              <a:cxnSpLocks/>
            </p:cNvCxnSpPr>
            <p:nvPr/>
          </p:nvCxnSpPr>
          <p:spPr>
            <a:xfrm>
              <a:off x="6029939" y="5300628"/>
              <a:ext cx="0" cy="2977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4C635E1-BB10-EA6F-4D48-5589125CA611}"/>
                </a:ext>
              </a:extLst>
            </p:cNvPr>
            <p:cNvCxnSpPr>
              <a:cxnSpLocks/>
            </p:cNvCxnSpPr>
            <p:nvPr/>
          </p:nvCxnSpPr>
          <p:spPr>
            <a:xfrm>
              <a:off x="5244873" y="5300628"/>
              <a:ext cx="0" cy="2977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87C4718-AFB6-E1DC-F3FE-6B71570889E1}"/>
                </a:ext>
              </a:extLst>
            </p:cNvPr>
            <p:cNvCxnSpPr>
              <a:cxnSpLocks/>
            </p:cNvCxnSpPr>
            <p:nvPr/>
          </p:nvCxnSpPr>
          <p:spPr>
            <a:xfrm>
              <a:off x="6797226" y="5300628"/>
              <a:ext cx="0" cy="2977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064587DC-99B6-89D8-5593-D3DC85C83775}"/>
                </a:ext>
              </a:extLst>
            </p:cNvPr>
            <p:cNvCxnSpPr>
              <a:cxnSpLocks/>
            </p:cNvCxnSpPr>
            <p:nvPr/>
          </p:nvCxnSpPr>
          <p:spPr>
            <a:xfrm>
              <a:off x="5044546" y="3641115"/>
              <a:ext cx="0" cy="1804109"/>
            </a:xfrm>
            <a:prstGeom prst="line">
              <a:avLst/>
            </a:prstGeom>
            <a:ln w="15875">
              <a:solidFill>
                <a:srgbClr val="3366FF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8383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4F4F8AF-536D-30A6-F0B7-83B46C12E427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Euclidean distance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386657B-97E4-E2AE-515A-3192289D7A03}"/>
              </a:ext>
            </a:extLst>
          </p:cNvPr>
          <p:cNvSpPr txBox="1"/>
          <p:nvPr/>
        </p:nvSpPr>
        <p:spPr>
          <a:xfrm>
            <a:off x="35496" y="541129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item is a point in a Euclidean space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points are similar if their Euclidean distance is small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1962585-5ABF-250E-C8DB-C33BE2565605}"/>
              </a:ext>
            </a:extLst>
          </p:cNvPr>
          <p:cNvSpPr txBox="1"/>
          <p:nvPr/>
        </p:nvSpPr>
        <p:spPr>
          <a:xfrm>
            <a:off x="61586" y="1673844"/>
            <a:ext cx="8830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pick a random line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, and divide it into segments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buckets</a:t>
            </a:r>
            <a:r>
              <a:rPr lang="en-US" sz="2000" dirty="0">
                <a:latin typeface="Comic Sans MS" pitchFamily="66" charset="0"/>
              </a:rPr>
              <a:t>) of length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8AEF748-2B2A-86EE-B2C7-095DEC67C8B6}"/>
              </a:ext>
            </a:extLst>
          </p:cNvPr>
          <p:cNvSpPr txBox="1"/>
          <p:nvPr/>
        </p:nvSpPr>
        <p:spPr>
          <a:xfrm>
            <a:off x="251520" y="2393265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)= the bucket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in which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falls orthogonally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F971117-F0BD-2FED-7D50-427B8DFE8C66}"/>
              </a:ext>
            </a:extLst>
          </p:cNvPr>
          <p:cNvSpPr txBox="1"/>
          <p:nvPr/>
        </p:nvSpPr>
        <p:spPr>
          <a:xfrm>
            <a:off x="6684381" y="3789903"/>
            <a:ext cx="1629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</a:t>
            </a:r>
            <a:r>
              <a:rPr kumimoji="0" lang="en-US" sz="2000" b="0" i="0" u="none" strike="noStrike" kern="1200" cap="none" spc="0" normalizeH="0" baseline="-2500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  <a:sym typeface="Symbol" panose="05050102010706020507" pitchFamily="18" charset="2"/>
              </a:rPr>
              <a:t>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</a:t>
            </a:r>
            <a:r>
              <a:rPr kumimoji="0" lang="en-US" sz="1800" b="0" i="0" u="none" strike="noStrike" kern="1200" cap="none" spc="0" normalizeH="0" baseline="-2500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S’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60BC2D90-9B77-2162-7A0B-9CAD2589ED6C}"/>
              </a:ext>
            </a:extLst>
          </p:cNvPr>
          <p:cNvSpPr txBox="1"/>
          <p:nvPr/>
        </p:nvSpPr>
        <p:spPr>
          <a:xfrm>
            <a:off x="3101502" y="3526470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C6FEC4F2-0D17-F3EF-1A37-3BA34DAEB285}"/>
              </a:ext>
            </a:extLst>
          </p:cNvPr>
          <p:cNvSpPr txBox="1"/>
          <p:nvPr/>
        </p:nvSpPr>
        <p:spPr>
          <a:xfrm>
            <a:off x="4998511" y="3070431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AEBBD00F-BF0C-F824-FAF2-E9BB1978701A}"/>
              </a:ext>
            </a:extLst>
          </p:cNvPr>
          <p:cNvSpPr txBox="1"/>
          <p:nvPr/>
        </p:nvSpPr>
        <p:spPr>
          <a:xfrm>
            <a:off x="5244872" y="6145221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6B7C1F2-7035-C7DA-1500-CB0BC82E1520}"/>
              </a:ext>
            </a:extLst>
          </p:cNvPr>
          <p:cNvSpPr/>
          <p:nvPr/>
        </p:nvSpPr>
        <p:spPr>
          <a:xfrm>
            <a:off x="3347864" y="4058980"/>
            <a:ext cx="136994" cy="139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B4EE6CB-6F83-7651-B1C7-F16351C4A1E5}"/>
              </a:ext>
            </a:extLst>
          </p:cNvPr>
          <p:cNvSpPr/>
          <p:nvPr/>
        </p:nvSpPr>
        <p:spPr>
          <a:xfrm>
            <a:off x="4976049" y="3484603"/>
            <a:ext cx="136994" cy="139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368E465-7884-996C-E82B-1F1C1E1DA2F2}"/>
              </a:ext>
            </a:extLst>
          </p:cNvPr>
          <p:cNvCxnSpPr>
            <a:cxnSpLocks/>
          </p:cNvCxnSpPr>
          <p:nvPr/>
        </p:nvCxnSpPr>
        <p:spPr>
          <a:xfrm>
            <a:off x="3499599" y="4186639"/>
            <a:ext cx="2093992" cy="898545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4213BF5-D434-3515-8398-DF2D91296DCD}"/>
              </a:ext>
            </a:extLst>
          </p:cNvPr>
          <p:cNvCxnSpPr>
            <a:cxnSpLocks/>
          </p:cNvCxnSpPr>
          <p:nvPr/>
        </p:nvCxnSpPr>
        <p:spPr>
          <a:xfrm rot="17725558">
            <a:off x="3518480" y="4385496"/>
            <a:ext cx="475252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2BB7889-63D3-8ADE-A796-A1DE06965F0C}"/>
              </a:ext>
            </a:extLst>
          </p:cNvPr>
          <p:cNvCxnSpPr>
            <a:cxnSpLocks/>
          </p:cNvCxnSpPr>
          <p:nvPr/>
        </p:nvCxnSpPr>
        <p:spPr>
          <a:xfrm rot="17725558">
            <a:off x="5805857" y="4433560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B3777F9-F209-73C3-17E3-AC0D7342FBE9}"/>
              </a:ext>
            </a:extLst>
          </p:cNvPr>
          <p:cNvCxnSpPr>
            <a:cxnSpLocks/>
          </p:cNvCxnSpPr>
          <p:nvPr/>
        </p:nvCxnSpPr>
        <p:spPr>
          <a:xfrm rot="17725558">
            <a:off x="5479397" y="5120281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53A7DEF-246B-DB07-31F2-4E2B3D9CDF4B}"/>
              </a:ext>
            </a:extLst>
          </p:cNvPr>
          <p:cNvCxnSpPr>
            <a:cxnSpLocks/>
          </p:cNvCxnSpPr>
          <p:nvPr/>
        </p:nvCxnSpPr>
        <p:spPr>
          <a:xfrm rot="17725558">
            <a:off x="5142333" y="5829306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2E28A02-A01B-ED25-6C47-336BE9A6A034}"/>
              </a:ext>
            </a:extLst>
          </p:cNvPr>
          <p:cNvCxnSpPr>
            <a:cxnSpLocks/>
          </p:cNvCxnSpPr>
          <p:nvPr/>
        </p:nvCxnSpPr>
        <p:spPr>
          <a:xfrm rot="17725558">
            <a:off x="6493648" y="2986769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4C635E1-BB10-EA6F-4D48-5589125CA611}"/>
              </a:ext>
            </a:extLst>
          </p:cNvPr>
          <p:cNvCxnSpPr>
            <a:cxnSpLocks/>
          </p:cNvCxnSpPr>
          <p:nvPr/>
        </p:nvCxnSpPr>
        <p:spPr>
          <a:xfrm rot="17725558">
            <a:off x="6156584" y="3695794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87C4718-AFB6-E1DC-F3FE-6B71570889E1}"/>
              </a:ext>
            </a:extLst>
          </p:cNvPr>
          <p:cNvCxnSpPr>
            <a:cxnSpLocks/>
          </p:cNvCxnSpPr>
          <p:nvPr/>
        </p:nvCxnSpPr>
        <p:spPr>
          <a:xfrm rot="17725558">
            <a:off x="6823078" y="2293801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64587DC-99B6-89D8-5593-D3DC85C83775}"/>
              </a:ext>
            </a:extLst>
          </p:cNvPr>
          <p:cNvCxnSpPr>
            <a:cxnSpLocks/>
          </p:cNvCxnSpPr>
          <p:nvPr/>
        </p:nvCxnSpPr>
        <p:spPr>
          <a:xfrm>
            <a:off x="5120468" y="3575775"/>
            <a:ext cx="946245" cy="447979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1037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2D36618-17CE-5FD2-129B-A0FD129B995D}"/>
              </a:ext>
            </a:extLst>
          </p:cNvPr>
          <p:cNvCxnSpPr>
            <a:cxnSpLocks/>
          </p:cNvCxnSpPr>
          <p:nvPr/>
        </p:nvCxnSpPr>
        <p:spPr>
          <a:xfrm flipH="1" flipV="1">
            <a:off x="4167952" y="3548737"/>
            <a:ext cx="876594" cy="5447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F8C30DF-5E91-A4B3-0F87-4F859995C347}"/>
              </a:ext>
            </a:extLst>
          </p:cNvPr>
          <p:cNvCxnSpPr>
            <a:cxnSpLocks/>
          </p:cNvCxnSpPr>
          <p:nvPr/>
        </p:nvCxnSpPr>
        <p:spPr>
          <a:xfrm>
            <a:off x="3464796" y="4149080"/>
            <a:ext cx="708548" cy="0"/>
          </a:xfrm>
          <a:prstGeom prst="line">
            <a:avLst/>
          </a:prstGeom>
          <a:ln w="15875">
            <a:solidFill>
              <a:srgbClr val="3366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4F4F8AF-536D-30A6-F0B7-83B46C12E427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Euclidean distance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386657B-97E4-E2AE-515A-3192289D7A03}"/>
              </a:ext>
            </a:extLst>
          </p:cNvPr>
          <p:cNvSpPr txBox="1"/>
          <p:nvPr/>
        </p:nvSpPr>
        <p:spPr>
          <a:xfrm>
            <a:off x="35496" y="541129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item is a point in a Euclidean space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points are similar if their Euclidean distance is small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1962585-5ABF-250E-C8DB-C33BE2565605}"/>
              </a:ext>
            </a:extLst>
          </p:cNvPr>
          <p:cNvSpPr txBox="1"/>
          <p:nvPr/>
        </p:nvSpPr>
        <p:spPr>
          <a:xfrm>
            <a:off x="61586" y="1673844"/>
            <a:ext cx="8830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pick a random line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, and divide it into segments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buckets</a:t>
            </a:r>
            <a:r>
              <a:rPr lang="en-US" sz="2000" dirty="0">
                <a:latin typeface="Comic Sans MS" pitchFamily="66" charset="0"/>
              </a:rPr>
              <a:t>) of length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8AEF748-2B2A-86EE-B2C7-095DEC67C8B6}"/>
              </a:ext>
            </a:extLst>
          </p:cNvPr>
          <p:cNvSpPr txBox="1"/>
          <p:nvPr/>
        </p:nvSpPr>
        <p:spPr>
          <a:xfrm>
            <a:off x="251520" y="2393265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)= the bucket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in which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falls orthogonally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F971117-F0BD-2FED-7D50-427B8DFE8C66}"/>
              </a:ext>
            </a:extLst>
          </p:cNvPr>
          <p:cNvSpPr txBox="1"/>
          <p:nvPr/>
        </p:nvSpPr>
        <p:spPr>
          <a:xfrm>
            <a:off x="6684381" y="3789903"/>
            <a:ext cx="1629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</a:t>
            </a:r>
            <a:r>
              <a:rPr kumimoji="0" lang="en-US" sz="2000" b="0" i="0" u="none" strike="noStrike" kern="1200" cap="none" spc="0" normalizeH="0" baseline="-2500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  <a:sym typeface="Symbol" panose="05050102010706020507" pitchFamily="18" charset="2"/>
              </a:rPr>
              <a:t>=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</a:t>
            </a:r>
            <a:r>
              <a:rPr kumimoji="0" lang="en-US" sz="1800" b="0" i="0" u="none" strike="noStrike" kern="1200" cap="none" spc="0" normalizeH="0" baseline="-2500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S’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60BC2D90-9B77-2162-7A0B-9CAD2589ED6C}"/>
              </a:ext>
            </a:extLst>
          </p:cNvPr>
          <p:cNvSpPr txBox="1"/>
          <p:nvPr/>
        </p:nvSpPr>
        <p:spPr>
          <a:xfrm>
            <a:off x="3101502" y="3526470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C6FEC4F2-0D17-F3EF-1A37-3BA34DAEB285}"/>
              </a:ext>
            </a:extLst>
          </p:cNvPr>
          <p:cNvSpPr txBox="1"/>
          <p:nvPr/>
        </p:nvSpPr>
        <p:spPr>
          <a:xfrm>
            <a:off x="4998511" y="3070431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S’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AEBBD00F-BF0C-F824-FAF2-E9BB1978701A}"/>
              </a:ext>
            </a:extLst>
          </p:cNvPr>
          <p:cNvSpPr txBox="1"/>
          <p:nvPr/>
        </p:nvSpPr>
        <p:spPr>
          <a:xfrm>
            <a:off x="4259741" y="6055251"/>
            <a:ext cx="49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6B7C1F2-7035-C7DA-1500-CB0BC82E1520}"/>
              </a:ext>
            </a:extLst>
          </p:cNvPr>
          <p:cNvSpPr/>
          <p:nvPr/>
        </p:nvSpPr>
        <p:spPr>
          <a:xfrm>
            <a:off x="3347864" y="4058980"/>
            <a:ext cx="136994" cy="139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B4EE6CB-6F83-7651-B1C7-F16351C4A1E5}"/>
              </a:ext>
            </a:extLst>
          </p:cNvPr>
          <p:cNvSpPr/>
          <p:nvPr/>
        </p:nvSpPr>
        <p:spPr>
          <a:xfrm>
            <a:off x="4976049" y="3484603"/>
            <a:ext cx="136994" cy="139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4E2D9A-856F-B4D3-EA98-42DBC564D122}"/>
              </a:ext>
            </a:extLst>
          </p:cNvPr>
          <p:cNvCxnSpPr>
            <a:cxnSpLocks/>
          </p:cNvCxnSpPr>
          <p:nvPr/>
        </p:nvCxnSpPr>
        <p:spPr>
          <a:xfrm flipV="1">
            <a:off x="4173344" y="2859019"/>
            <a:ext cx="4277" cy="402636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D8E71A-E741-943A-2A6F-7FF4FE8BB8BE}"/>
              </a:ext>
            </a:extLst>
          </p:cNvPr>
          <p:cNvCxnSpPr>
            <a:cxnSpLocks/>
          </p:cNvCxnSpPr>
          <p:nvPr/>
        </p:nvCxnSpPr>
        <p:spPr>
          <a:xfrm rot="16200000">
            <a:off x="4177621" y="5698512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FD9F08-638D-3DBE-3220-FFAA7604F93C}"/>
              </a:ext>
            </a:extLst>
          </p:cNvPr>
          <p:cNvCxnSpPr>
            <a:cxnSpLocks/>
          </p:cNvCxnSpPr>
          <p:nvPr/>
        </p:nvCxnSpPr>
        <p:spPr>
          <a:xfrm rot="16200000">
            <a:off x="4177621" y="6458882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777B331-71D2-F068-37E9-48B62F67CB8E}"/>
              </a:ext>
            </a:extLst>
          </p:cNvPr>
          <p:cNvCxnSpPr>
            <a:cxnSpLocks/>
          </p:cNvCxnSpPr>
          <p:nvPr/>
        </p:nvCxnSpPr>
        <p:spPr>
          <a:xfrm rot="16200000">
            <a:off x="4177621" y="7243948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C17849D-932C-5893-BFD2-EFB22EA639EF}"/>
              </a:ext>
            </a:extLst>
          </p:cNvPr>
          <p:cNvCxnSpPr>
            <a:cxnSpLocks/>
          </p:cNvCxnSpPr>
          <p:nvPr/>
        </p:nvCxnSpPr>
        <p:spPr>
          <a:xfrm rot="16200000">
            <a:off x="4177621" y="4096557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62BA8E9-BA1E-7A44-3979-47EB27A29E8C}"/>
              </a:ext>
            </a:extLst>
          </p:cNvPr>
          <p:cNvCxnSpPr>
            <a:cxnSpLocks/>
          </p:cNvCxnSpPr>
          <p:nvPr/>
        </p:nvCxnSpPr>
        <p:spPr>
          <a:xfrm rot="16200000">
            <a:off x="4177621" y="4881623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17A374-37C5-C38A-93C7-979422590E7E}"/>
              </a:ext>
            </a:extLst>
          </p:cNvPr>
          <p:cNvCxnSpPr>
            <a:cxnSpLocks/>
          </p:cNvCxnSpPr>
          <p:nvPr/>
        </p:nvCxnSpPr>
        <p:spPr>
          <a:xfrm rot="16200000">
            <a:off x="4177621" y="3329270"/>
            <a:ext cx="0" cy="297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379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1772816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Finding similar items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5ADB3277-94AC-88EB-6BBD-9932658769FE}"/>
              </a:ext>
            </a:extLst>
          </p:cNvPr>
          <p:cNvSpPr txBox="1">
            <a:spLocks/>
          </p:cNvSpPr>
          <p:nvPr/>
        </p:nvSpPr>
        <p:spPr>
          <a:xfrm>
            <a:off x="1403648" y="3217575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Locality-Sensitive Hashing</a:t>
            </a:r>
          </a:p>
        </p:txBody>
      </p:sp>
      <p:sp>
        <p:nvSpPr>
          <p:cNvPr id="3" name="CasellaDiTesto 1">
            <a:extLst>
              <a:ext uri="{FF2B5EF4-FFF2-40B4-BE49-F238E27FC236}">
                <a16:creationId xmlns:a16="http://schemas.microsoft.com/office/drawing/2014/main" id="{CDE03BBC-FE1A-A4C8-7742-3B1D4D61D6D9}"/>
              </a:ext>
            </a:extLst>
          </p:cNvPr>
          <p:cNvSpPr txBox="1"/>
          <p:nvPr/>
        </p:nvSpPr>
        <p:spPr>
          <a:xfrm>
            <a:off x="521298" y="534023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reference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(Chapter 3)</a:t>
            </a:r>
            <a:endParaRPr lang="en-US" sz="1600" dirty="0">
              <a:latin typeface="Comic Sans MS" pitchFamily="66" charset="0"/>
            </a:endParaRPr>
          </a:p>
        </p:txBody>
      </p:sp>
      <p:pic>
        <p:nvPicPr>
          <p:cNvPr id="1026" name="Picture 2" descr="Amazon.it: Mining of Massive Datasets - Leskovec, Jure, Rajaraman, Anand,  Ullman, Jeffrey David - Libri">
            <a:extLst>
              <a:ext uri="{FF2B5EF4-FFF2-40B4-BE49-F238E27FC236}">
                <a16:creationId xmlns:a16="http://schemas.microsoft.com/office/drawing/2014/main" id="{DF7F52EF-C4B0-5207-48A6-77F17A90C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797152"/>
            <a:ext cx="1218987" cy="184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2E06C7E-8CC8-01E6-F406-229C14402F50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problem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4007CDB-7B41-E424-9308-1E3BCA5D4CB5}"/>
              </a:ext>
            </a:extLst>
          </p:cNvPr>
          <p:cNvSpPr txBox="1"/>
          <p:nvPr/>
        </p:nvSpPr>
        <p:spPr>
          <a:xfrm>
            <a:off x="1" y="55751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Given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items, find pairs of them whose similarity is above a give threshold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180F6D15-7376-9480-7D0D-AA0B09FB9922}"/>
              </a:ext>
            </a:extLst>
          </p:cNvPr>
          <p:cNvSpPr txBox="1"/>
          <p:nvPr/>
        </p:nvSpPr>
        <p:spPr>
          <a:xfrm>
            <a:off x="41044" y="1274123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main challenge: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is huge and a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(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baseline="30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)-time solution is infeasible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67C15FB-2F1C-6EB9-CAE0-F8F571D1EE01}"/>
              </a:ext>
            </a:extLst>
          </p:cNvPr>
          <p:cNvSpPr txBox="1"/>
          <p:nvPr/>
        </p:nvSpPr>
        <p:spPr>
          <a:xfrm>
            <a:off x="41044" y="1929026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additional challenge: </a:t>
            </a:r>
            <a:r>
              <a:rPr lang="en-US" sz="2000" dirty="0">
                <a:latin typeface="Comic Sans MS" pitchFamily="66" charset="0"/>
              </a:rPr>
              <a:t>high multidimensionality of each item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                  (obvious representation does not fit in main memory)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86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FD6B06EB-C963-125D-00F9-49714D010B2F}"/>
              </a:ext>
            </a:extLst>
          </p:cNvPr>
          <p:cNvSpPr txBox="1"/>
          <p:nvPr/>
        </p:nvSpPr>
        <p:spPr>
          <a:xfrm>
            <a:off x="17748" y="352655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Finding similar documents: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plagiarism</a:t>
            </a:r>
            <a:r>
              <a:rPr lang="en-US" sz="2000" dirty="0">
                <a:latin typeface="Comic Sans MS" pitchFamily="66" charset="0"/>
              </a:rPr>
              <a:t>: no simple process of comparing documents character by character will detect a sophisticated plagiarism;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mirror pages</a:t>
            </a:r>
            <a:r>
              <a:rPr lang="en-US" sz="2000" dirty="0">
                <a:latin typeface="Comic Sans MS" pitchFamily="66" charset="0"/>
              </a:rPr>
              <a:t>: duplicated pages quite similar but rarely identical. Do not show them as a result of a search engine query;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articles from the same source</a:t>
            </a:r>
            <a:r>
              <a:rPr lang="en-US" sz="2000" dirty="0">
                <a:latin typeface="Comic Sans MS" pitchFamily="66" charset="0"/>
              </a:rPr>
              <a:t>: essentially same article published in different web sites;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documents about the same topic</a:t>
            </a:r>
            <a:r>
              <a:rPr lang="en-US" sz="2000" dirty="0">
                <a:latin typeface="Comic Sans MS" pitchFamily="66" charset="0"/>
              </a:rPr>
              <a:t>: content-based notion of similarity.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87C266E2-7664-46BB-6E77-93BA08547112}"/>
              </a:ext>
            </a:extLst>
          </p:cNvPr>
          <p:cNvSpPr txBox="1"/>
          <p:nvPr/>
        </p:nvSpPr>
        <p:spPr>
          <a:xfrm>
            <a:off x="30025" y="311206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Matching fingerprints: </a:t>
            </a:r>
            <a:r>
              <a:rPr lang="en-US" sz="2000" dirty="0">
                <a:latin typeface="Comic Sans MS" pitchFamily="66" charset="0"/>
              </a:rPr>
              <a:t>find duplicates in a database.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C537C8B-4A46-1E5F-79A4-2D7E4EB77EF3}"/>
              </a:ext>
            </a:extLst>
          </p:cNvPr>
          <p:cNvSpPr txBox="1"/>
          <p:nvPr/>
        </p:nvSpPr>
        <p:spPr>
          <a:xfrm>
            <a:off x="30025" y="371703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Entity resolution: </a:t>
            </a:r>
            <a:r>
              <a:rPr lang="en-US" sz="2000" dirty="0">
                <a:latin typeface="Comic Sans MS" pitchFamily="66" charset="0"/>
              </a:rPr>
              <a:t>find different data records that refer to the same real-world entity.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1792D54-DE75-7729-2873-9A2B6DDE880C}"/>
              </a:ext>
            </a:extLst>
          </p:cNvPr>
          <p:cNvSpPr txBox="1"/>
          <p:nvPr/>
        </p:nvSpPr>
        <p:spPr>
          <a:xfrm>
            <a:off x="55148" y="4509120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Finding similar customers: </a:t>
            </a:r>
            <a:r>
              <a:rPr lang="en-US" sz="2000" dirty="0">
                <a:latin typeface="Comic Sans MS" pitchFamily="66" charset="0"/>
              </a:rPr>
              <a:t>detecting customers whose set of purchased products are similar.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56E0D3E6-1CCB-EAE7-C889-9D630498C0EA}"/>
              </a:ext>
            </a:extLst>
          </p:cNvPr>
          <p:cNvSpPr txBox="1"/>
          <p:nvPr/>
        </p:nvSpPr>
        <p:spPr>
          <a:xfrm>
            <a:off x="683568" y="5877272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keep this application in mind for the sake of concreteness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796CD5-FF43-490C-9889-60DA8F80F1EF}"/>
              </a:ext>
            </a:extLst>
          </p:cNvPr>
          <p:cNvSpPr/>
          <p:nvPr/>
        </p:nvSpPr>
        <p:spPr>
          <a:xfrm>
            <a:off x="30664" y="4428665"/>
            <a:ext cx="8865503" cy="97459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A40131-617C-8921-6750-030EFD9450DA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683568" y="5403257"/>
            <a:ext cx="0" cy="935680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47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5278B36-A68B-4D8C-E5FE-834601E6DCD9}"/>
              </a:ext>
            </a:extLst>
          </p:cNvPr>
          <p:cNvSpPr txBox="1"/>
          <p:nvPr/>
        </p:nvSpPr>
        <p:spPr>
          <a:xfrm>
            <a:off x="0" y="548680"/>
            <a:ext cx="9006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Each item is a set of elements of a given universe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302351E-4641-0EE9-8C59-EA38F3065CA7}"/>
              </a:ext>
            </a:extLst>
          </p:cNvPr>
          <p:cNvSpPr txBox="1"/>
          <p:nvPr/>
        </p:nvSpPr>
        <p:spPr>
          <a:xfrm>
            <a:off x="137527" y="948790"/>
            <a:ext cx="8868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e.g., each item is a customer, and the set represents the products he/she bought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D2B4A97C-9653-184D-03AF-03FAA876A7E5}"/>
              </a:ext>
            </a:extLst>
          </p:cNvPr>
          <p:cNvSpPr txBox="1"/>
          <p:nvPr/>
        </p:nvSpPr>
        <p:spPr>
          <a:xfrm>
            <a:off x="-5465" y="1628800"/>
            <a:ext cx="9006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when two sets A and B are similar?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FECECC0-5F36-08B4-4350-8CED03DA225A}"/>
              </a:ext>
            </a:extLst>
          </p:cNvPr>
          <p:cNvSpPr txBox="1"/>
          <p:nvPr/>
        </p:nvSpPr>
        <p:spPr>
          <a:xfrm>
            <a:off x="137527" y="235497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Jaccard Similarity: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288A1E0-DA2B-BF93-85D7-E49880A71DB8}"/>
              </a:ext>
            </a:extLst>
          </p:cNvPr>
          <p:cNvGrpSpPr/>
          <p:nvPr/>
        </p:nvGrpSpPr>
        <p:grpSpPr>
          <a:xfrm>
            <a:off x="827584" y="3429000"/>
            <a:ext cx="2410046" cy="800220"/>
            <a:chOff x="827584" y="3429000"/>
            <a:chExt cx="2410046" cy="800220"/>
          </a:xfrm>
        </p:grpSpPr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7FCD0566-A75F-9422-F657-A55DF5B87DB2}"/>
                </a:ext>
              </a:extLst>
            </p:cNvPr>
            <p:cNvSpPr txBox="1"/>
            <p:nvPr/>
          </p:nvSpPr>
          <p:spPr>
            <a:xfrm>
              <a:off x="827584" y="3629055"/>
              <a:ext cx="12961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JS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(A,B)=</a:t>
              </a:r>
              <a:endParaRPr lang="en-US" sz="2000" dirty="0">
                <a:latin typeface="Comic Sans MS" pitchFamily="66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E1BA110-2654-43B7-824D-62BD9F3D1676}"/>
                </a:ext>
              </a:extLst>
            </p:cNvPr>
            <p:cNvGrpSpPr/>
            <p:nvPr/>
          </p:nvGrpSpPr>
          <p:grpSpPr>
            <a:xfrm>
              <a:off x="2123728" y="3429000"/>
              <a:ext cx="1113902" cy="800220"/>
              <a:chOff x="539552" y="3376737"/>
              <a:chExt cx="1113902" cy="800220"/>
            </a:xfrm>
          </p:grpSpPr>
          <p:sp>
            <p:nvSpPr>
              <p:cNvPr id="9" name="CasellaDiTesto 3">
                <a:extLst>
                  <a:ext uri="{FF2B5EF4-FFF2-40B4-BE49-F238E27FC236}">
                    <a16:creationId xmlns:a16="http://schemas.microsoft.com/office/drawing/2014/main" id="{3082AF0B-17D7-FAB3-D023-2BE68E47A053}"/>
                  </a:ext>
                </a:extLst>
              </p:cNvPr>
              <p:cNvSpPr txBox="1"/>
              <p:nvPr/>
            </p:nvSpPr>
            <p:spPr>
              <a:xfrm>
                <a:off x="573334" y="3376737"/>
                <a:ext cx="108012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Comic Sans MS" pitchFamily="66" charset="0"/>
                    <a:sym typeface="Symbol" panose="05050102010706020507" pitchFamily="18" charset="2"/>
                  </a:rPr>
                  <a:t>|AB|</a:t>
                </a:r>
                <a:endParaRPr lang="en-US" sz="2000" dirty="0">
                  <a:latin typeface="Comic Sans MS" pitchFamily="66" charset="0"/>
                </a:endParaRPr>
              </a:p>
            </p:txBody>
          </p:sp>
          <p:sp>
            <p:nvSpPr>
              <p:cNvPr id="10" name="CasellaDiTesto 3">
                <a:extLst>
                  <a:ext uri="{FF2B5EF4-FFF2-40B4-BE49-F238E27FC236}">
                    <a16:creationId xmlns:a16="http://schemas.microsoft.com/office/drawing/2014/main" id="{EF188C2A-A6FC-E26D-78BB-FBCDF6DAD111}"/>
                  </a:ext>
                </a:extLst>
              </p:cNvPr>
              <p:cNvSpPr txBox="1"/>
              <p:nvPr/>
            </p:nvSpPr>
            <p:spPr>
              <a:xfrm>
                <a:off x="600669" y="3776847"/>
                <a:ext cx="97433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Comic Sans MS" pitchFamily="66" charset="0"/>
                    <a:sym typeface="Symbol" panose="05050102010706020507" pitchFamily="18" charset="2"/>
                  </a:rPr>
                  <a:t>|AB|</a:t>
                </a:r>
                <a:endParaRPr lang="en-US" sz="2000" dirty="0">
                  <a:latin typeface="Comic Sans MS" pitchFamily="66" charset="0"/>
                </a:endParaRP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28494AA6-93B7-80B7-4C45-65F7C5711D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552" y="3776847"/>
                <a:ext cx="10801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78F28F9-9D7F-8BBE-72F3-6B73F1E23998}"/>
              </a:ext>
            </a:extLst>
          </p:cNvPr>
          <p:cNvGrpSpPr/>
          <p:nvPr/>
        </p:nvGrpSpPr>
        <p:grpSpPr>
          <a:xfrm>
            <a:off x="4788024" y="2526514"/>
            <a:ext cx="3035227" cy="2741090"/>
            <a:chOff x="4788024" y="2526514"/>
            <a:chExt cx="3035227" cy="274109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AD25A2E-0BC0-EA34-2032-11B6EAAAA768}"/>
                </a:ext>
              </a:extLst>
            </p:cNvPr>
            <p:cNvSpPr/>
            <p:nvPr/>
          </p:nvSpPr>
          <p:spPr>
            <a:xfrm>
              <a:off x="4788024" y="2964270"/>
              <a:ext cx="1982444" cy="162424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B16D2EA-E98A-4A1A-3490-52AAF3A593DD}"/>
                </a:ext>
              </a:extLst>
            </p:cNvPr>
            <p:cNvSpPr/>
            <p:nvPr/>
          </p:nvSpPr>
          <p:spPr>
            <a:xfrm>
              <a:off x="5840807" y="2964270"/>
              <a:ext cx="1982444" cy="162424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E2C7DE-A1C6-4E7B-4FC4-3C6A00C777B8}"/>
                </a:ext>
              </a:extLst>
            </p:cNvPr>
            <p:cNvSpPr/>
            <p:nvPr/>
          </p:nvSpPr>
          <p:spPr>
            <a:xfrm>
              <a:off x="5175669" y="3727006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32D7304-6022-B7E2-CA38-8E38A455FF34}"/>
                </a:ext>
              </a:extLst>
            </p:cNvPr>
            <p:cNvSpPr/>
            <p:nvPr/>
          </p:nvSpPr>
          <p:spPr>
            <a:xfrm>
              <a:off x="6103835" y="337490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97ED72C-F667-84A4-8CCE-58F44F2C7F35}"/>
                </a:ext>
              </a:extLst>
            </p:cNvPr>
            <p:cNvSpPr/>
            <p:nvPr/>
          </p:nvSpPr>
          <p:spPr>
            <a:xfrm>
              <a:off x="6272536" y="3704384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9867756-89A3-E161-1706-31FD16AE8A7A}"/>
                </a:ext>
              </a:extLst>
            </p:cNvPr>
            <p:cNvSpPr/>
            <p:nvPr/>
          </p:nvSpPr>
          <p:spPr>
            <a:xfrm>
              <a:off x="6126153" y="405537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50B639F-CEAD-7B8B-6CE2-08586CAF17C1}"/>
                </a:ext>
              </a:extLst>
            </p:cNvPr>
            <p:cNvSpPr/>
            <p:nvPr/>
          </p:nvSpPr>
          <p:spPr>
            <a:xfrm>
              <a:off x="7240055" y="3712453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79E2273A-02FE-85CE-2FE8-1286E885C720}"/>
                </a:ext>
              </a:extLst>
            </p:cNvPr>
            <p:cNvSpPr txBox="1"/>
            <p:nvPr/>
          </p:nvSpPr>
          <p:spPr>
            <a:xfrm>
              <a:off x="5148064" y="2526514"/>
              <a:ext cx="531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A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23" name="CasellaDiTesto 3">
              <a:extLst>
                <a:ext uri="{FF2B5EF4-FFF2-40B4-BE49-F238E27FC236}">
                  <a16:creationId xmlns:a16="http://schemas.microsoft.com/office/drawing/2014/main" id="{5A7902A6-1523-339E-5E2B-28DE7F021BFB}"/>
                </a:ext>
              </a:extLst>
            </p:cNvPr>
            <p:cNvSpPr txBox="1"/>
            <p:nvPr/>
          </p:nvSpPr>
          <p:spPr>
            <a:xfrm>
              <a:off x="7125347" y="2526514"/>
              <a:ext cx="531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B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414540BB-868D-F9D0-5E76-3544F9DF3520}"/>
                </a:ext>
              </a:extLst>
            </p:cNvPr>
            <p:cNvSpPr txBox="1"/>
            <p:nvPr/>
          </p:nvSpPr>
          <p:spPr>
            <a:xfrm>
              <a:off x="5413919" y="4867494"/>
              <a:ext cx="224313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JS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(A,B)=3/5</a:t>
              </a:r>
              <a:endParaRPr lang="en-US" sz="2000" dirty="0">
                <a:latin typeface="Comic Sans MS" pitchFamily="66" charset="0"/>
              </a:endParaRPr>
            </a:p>
          </p:txBody>
        </p:sp>
      </p:grp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FA8454A9-5BA1-D475-EE7D-3BBB8915215B}"/>
              </a:ext>
            </a:extLst>
          </p:cNvPr>
          <p:cNvSpPr txBox="1"/>
          <p:nvPr/>
        </p:nvSpPr>
        <p:spPr>
          <a:xfrm>
            <a:off x="156700" y="5909210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find pairs of sets whose JS is at least a give threshold.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63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03E7C8BF-2002-9F32-B8BE-10A3505AED63}"/>
              </a:ext>
            </a:extLst>
          </p:cNvPr>
          <p:cNvSpPr txBox="1"/>
          <p:nvPr/>
        </p:nvSpPr>
        <p:spPr>
          <a:xfrm>
            <a:off x="86829" y="2060848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Two ingredients: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randomized representation </a:t>
            </a:r>
            <a:r>
              <a:rPr lang="en-US" sz="2000" dirty="0">
                <a:latin typeface="Comic Sans MS" pitchFamily="66" charset="0"/>
              </a:rPr>
              <a:t>of items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preserves similarity</a:t>
            </a:r>
            <a:br>
              <a:rPr lang="en-US" sz="2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(it depends on the specific similarity measure you deal with)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clever use of hash functions/tables allowing to map similar items to the same slot/bucket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locality-sensitive hashing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banding technique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151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CFC75A70-A141-07C8-2A36-7589B9486D8B}"/>
              </a:ext>
            </a:extLst>
          </p:cNvPr>
          <p:cNvGrpSpPr/>
          <p:nvPr/>
        </p:nvGrpSpPr>
        <p:grpSpPr>
          <a:xfrm>
            <a:off x="2486441" y="2108468"/>
            <a:ext cx="2514604" cy="4119565"/>
            <a:chOff x="2743199" y="1635920"/>
            <a:chExt cx="2514604" cy="411956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6A4E8AE-4DA5-C744-E7F8-E3F1A9F99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EE0E8E0-322F-BD11-4D85-993C63565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20C4C99-7017-6DF5-D219-70C0B6C59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27DF559-C7BC-F3FD-9FF3-7796823F48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5160172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A09237B-E4D5-B543-769C-B6FAE989C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42147D4-0947-9B74-8A5E-472B9CC05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7C26D94-1C4D-96C6-4B66-24D15C457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8751E49-9581-CED2-71B2-618A719C7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4566447"/>
              <a:ext cx="628651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42BA485-AEEE-B17F-5CF2-5356EBFA3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FD8E87F-C2C3-6B17-7689-DBFE40FE9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0E5D5A0-1117-078F-AA48-9123DEB4C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7184875-F8F0-4946-0979-D2F961CAB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3971134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EE1E5EA-2107-D2CA-AB17-C5176AFC9D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9C90BA4-0878-B174-FBC8-14CE89CC5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7B87339-84D1-B36A-29EA-786993F68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D539F2F-618C-071A-6B5E-D05C9C79A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3374234"/>
              <a:ext cx="628651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9B5FD99-9622-11A9-2CB3-60A1A231A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5F8A45D-863C-463C-A82E-6D3788867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C67C591-68C1-0191-FDA5-7BEE33144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CCFE255-66BD-3DC9-3E14-85D79C4AC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2778921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9E52565-6F20-AA70-BE56-5AC50F1EB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7DD7A17-EBE0-E7D2-EFFC-401790491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4046D38-194F-86C9-B8EC-6FADC2156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0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B8805E1-14A3-0BC6-5895-5D806EDA3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2231233"/>
              <a:ext cx="628651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/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0BD8E89-677D-7637-0583-4D6786662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52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10B0CC1-8306-3729-E35B-9DD590B9C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1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1C1554F-B7A6-E11B-BEB5-12B8B42BD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850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0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1FF2E48-9420-FAFB-820C-58189CB21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199" y="1635920"/>
              <a:ext cx="628651" cy="595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None/>
              </a:pPr>
              <a:r>
                <a:rPr lang="en-US" sz="2800" dirty="0"/>
                <a:t>1 </a:t>
              </a:r>
            </a:p>
          </p:txBody>
        </p:sp>
        <p:sp>
          <p:nvSpPr>
            <p:cNvPr id="33" name="Line 33">
              <a:extLst>
                <a:ext uri="{FF2B5EF4-FFF2-40B4-BE49-F238E27FC236}">
                  <a16:creationId xmlns:a16="http://schemas.microsoft.com/office/drawing/2014/main" id="{3973ABD6-0BCD-44AA-5663-244A4BD801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1635920"/>
              <a:ext cx="25146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4" name="Line 34">
              <a:extLst>
                <a:ext uri="{FF2B5EF4-FFF2-40B4-BE49-F238E27FC236}">
                  <a16:creationId xmlns:a16="http://schemas.microsoft.com/office/drawing/2014/main" id="{8BDE8272-8C80-0369-538A-77B0038803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2231233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5" name="Line 35">
              <a:extLst>
                <a:ext uri="{FF2B5EF4-FFF2-40B4-BE49-F238E27FC236}">
                  <a16:creationId xmlns:a16="http://schemas.microsoft.com/office/drawing/2014/main" id="{74A56DDB-7D54-2F81-A768-70A4EB84D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2778921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6" name="Line 36">
              <a:extLst>
                <a:ext uri="{FF2B5EF4-FFF2-40B4-BE49-F238E27FC236}">
                  <a16:creationId xmlns:a16="http://schemas.microsoft.com/office/drawing/2014/main" id="{FB0E0474-1F87-0EFD-6752-A8B0F738D4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3374234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Line 37">
              <a:extLst>
                <a:ext uri="{FF2B5EF4-FFF2-40B4-BE49-F238E27FC236}">
                  <a16:creationId xmlns:a16="http://schemas.microsoft.com/office/drawing/2014/main" id="{7930F2AD-F0C3-B66C-D1FA-6C95042D3F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3971134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8" name="Line 38">
              <a:extLst>
                <a:ext uri="{FF2B5EF4-FFF2-40B4-BE49-F238E27FC236}">
                  <a16:creationId xmlns:a16="http://schemas.microsoft.com/office/drawing/2014/main" id="{4D1C3978-F6DA-7205-26CA-343B7EBB1C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4566447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9" name="Line 39">
              <a:extLst>
                <a:ext uri="{FF2B5EF4-FFF2-40B4-BE49-F238E27FC236}">
                  <a16:creationId xmlns:a16="http://schemas.microsoft.com/office/drawing/2014/main" id="{F97E1C73-BBA8-F13B-3080-C3F87C01FE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5160172"/>
              <a:ext cx="2514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0" name="Line 40">
              <a:extLst>
                <a:ext uri="{FF2B5EF4-FFF2-40B4-BE49-F238E27FC236}">
                  <a16:creationId xmlns:a16="http://schemas.microsoft.com/office/drawing/2014/main" id="{43B4D1CD-4B8B-65DF-2D7C-D8BEFF80FF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5755485"/>
              <a:ext cx="25146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1" name="Line 41">
              <a:extLst>
                <a:ext uri="{FF2B5EF4-FFF2-40B4-BE49-F238E27FC236}">
                  <a16:creationId xmlns:a16="http://schemas.microsoft.com/office/drawing/2014/main" id="{FB708D56-62FA-DC2B-02F9-53CB2D02A0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199" y="1635920"/>
              <a:ext cx="0" cy="41195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2" name="Line 42">
              <a:extLst>
                <a:ext uri="{FF2B5EF4-FFF2-40B4-BE49-F238E27FC236}">
                  <a16:creationId xmlns:a16="http://schemas.microsoft.com/office/drawing/2014/main" id="{4932B599-A169-406A-9C30-9404BD6295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1850" y="1635920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3" name="Line 43">
              <a:extLst>
                <a:ext uri="{FF2B5EF4-FFF2-40B4-BE49-F238E27FC236}">
                  <a16:creationId xmlns:a16="http://schemas.microsoft.com/office/drawing/2014/main" id="{7E3DFFE6-53E1-E8AF-4DBC-B0A2DAD6D0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0501" y="1635920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4" name="Line 44">
              <a:extLst>
                <a:ext uri="{FF2B5EF4-FFF2-40B4-BE49-F238E27FC236}">
                  <a16:creationId xmlns:a16="http://schemas.microsoft.com/office/drawing/2014/main" id="{F35447A7-C6CA-54EB-CEDC-AE35A2AA3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2" y="1635920"/>
              <a:ext cx="0" cy="41195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Line 45">
              <a:extLst>
                <a:ext uri="{FF2B5EF4-FFF2-40B4-BE49-F238E27FC236}">
                  <a16:creationId xmlns:a16="http://schemas.microsoft.com/office/drawing/2014/main" id="{73949271-B263-26D7-F83E-65503E565C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3" y="1635920"/>
              <a:ext cx="0" cy="41195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9941B6A4-95EB-9D5B-3690-D2632D7FD87B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Matrix representation of sets</a:t>
            </a:r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641013FF-75EA-91F0-E849-B85F17973E37}"/>
              </a:ext>
            </a:extLst>
          </p:cNvPr>
          <p:cNvSpPr txBox="1"/>
          <p:nvPr/>
        </p:nvSpPr>
        <p:spPr>
          <a:xfrm>
            <a:off x="2579005" y="1701238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9B31A74E-560A-0862-FCC6-87685F649A83}"/>
              </a:ext>
            </a:extLst>
          </p:cNvPr>
          <p:cNvSpPr txBox="1"/>
          <p:nvPr/>
        </p:nvSpPr>
        <p:spPr>
          <a:xfrm>
            <a:off x="3207656" y="1701238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12E8F033-B0AD-8CAB-B0A6-0352984AAFD7}"/>
              </a:ext>
            </a:extLst>
          </p:cNvPr>
          <p:cNvSpPr txBox="1"/>
          <p:nvPr/>
        </p:nvSpPr>
        <p:spPr>
          <a:xfrm>
            <a:off x="3792876" y="1701238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71FE7E6B-92A3-51F6-7E14-5F8561445CB2}"/>
              </a:ext>
            </a:extLst>
          </p:cNvPr>
          <p:cNvSpPr txBox="1"/>
          <p:nvPr/>
        </p:nvSpPr>
        <p:spPr>
          <a:xfrm>
            <a:off x="4421527" y="1701238"/>
            <a:ext cx="54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4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3" name="CasellaDiTesto 3">
            <a:extLst>
              <a:ext uri="{FF2B5EF4-FFF2-40B4-BE49-F238E27FC236}">
                <a16:creationId xmlns:a16="http://schemas.microsoft.com/office/drawing/2014/main" id="{F9AFB738-2D0D-CE13-9BEC-052784ACD967}"/>
              </a:ext>
            </a:extLst>
          </p:cNvPr>
          <p:cNvSpPr txBox="1"/>
          <p:nvPr/>
        </p:nvSpPr>
        <p:spPr>
          <a:xfrm>
            <a:off x="2082994" y="2206069"/>
            <a:ext cx="360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3A55BD20-1F66-9CA8-D1EE-2D8031200B24}"/>
              </a:ext>
            </a:extLst>
          </p:cNvPr>
          <p:cNvSpPr txBox="1"/>
          <p:nvPr/>
        </p:nvSpPr>
        <p:spPr>
          <a:xfrm>
            <a:off x="2082994" y="2777570"/>
            <a:ext cx="360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b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5" name="CasellaDiTesto 3">
            <a:extLst>
              <a:ext uri="{FF2B5EF4-FFF2-40B4-BE49-F238E27FC236}">
                <a16:creationId xmlns:a16="http://schemas.microsoft.com/office/drawing/2014/main" id="{8DBE9B9E-F61B-0FD1-DF20-80B8B0E46011}"/>
              </a:ext>
            </a:extLst>
          </p:cNvPr>
          <p:cNvSpPr txBox="1"/>
          <p:nvPr/>
        </p:nvSpPr>
        <p:spPr>
          <a:xfrm>
            <a:off x="2085336" y="3349071"/>
            <a:ext cx="360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6" name="CasellaDiTesto 3">
            <a:extLst>
              <a:ext uri="{FF2B5EF4-FFF2-40B4-BE49-F238E27FC236}">
                <a16:creationId xmlns:a16="http://schemas.microsoft.com/office/drawing/2014/main" id="{9DF7CF7D-6ED4-8660-86DF-829BCE397DF5}"/>
              </a:ext>
            </a:extLst>
          </p:cNvPr>
          <p:cNvSpPr txBox="1"/>
          <p:nvPr/>
        </p:nvSpPr>
        <p:spPr>
          <a:xfrm>
            <a:off x="2085336" y="3920572"/>
            <a:ext cx="360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7" name="CasellaDiTesto 3">
            <a:extLst>
              <a:ext uri="{FF2B5EF4-FFF2-40B4-BE49-F238E27FC236}">
                <a16:creationId xmlns:a16="http://schemas.microsoft.com/office/drawing/2014/main" id="{3F893F02-AB03-6F1B-AEE8-BD2F7793BD30}"/>
              </a:ext>
            </a:extLst>
          </p:cNvPr>
          <p:cNvSpPr txBox="1"/>
          <p:nvPr/>
        </p:nvSpPr>
        <p:spPr>
          <a:xfrm>
            <a:off x="2082994" y="4541283"/>
            <a:ext cx="360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e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C0DF616F-B518-90A1-44C8-3F0A51382C2E}"/>
              </a:ext>
            </a:extLst>
          </p:cNvPr>
          <p:cNvSpPr txBox="1"/>
          <p:nvPr/>
        </p:nvSpPr>
        <p:spPr>
          <a:xfrm>
            <a:off x="2082994" y="5162185"/>
            <a:ext cx="360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f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9546A50C-4D6E-4751-3D86-474084B2E5A0}"/>
              </a:ext>
            </a:extLst>
          </p:cNvPr>
          <p:cNvSpPr txBox="1"/>
          <p:nvPr/>
        </p:nvSpPr>
        <p:spPr>
          <a:xfrm>
            <a:off x="2085336" y="5733686"/>
            <a:ext cx="360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002DC047-75AA-F2E0-A95E-51BD812DC85E}"/>
              </a:ext>
            </a:extLst>
          </p:cNvPr>
          <p:cNvSpPr txBox="1"/>
          <p:nvPr/>
        </p:nvSpPr>
        <p:spPr>
          <a:xfrm>
            <a:off x="3595162" y="908720"/>
            <a:ext cx="198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sets/customers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657B81DA-57FA-E65B-1955-2D14926BC4C3}"/>
              </a:ext>
            </a:extLst>
          </p:cNvPr>
          <p:cNvCxnSpPr>
            <a:cxnSpLocks/>
          </p:cNvCxnSpPr>
          <p:nvPr/>
        </p:nvCxnSpPr>
        <p:spPr>
          <a:xfrm flipV="1">
            <a:off x="3792876" y="1278052"/>
            <a:ext cx="522366" cy="416066"/>
          </a:xfrm>
          <a:prstGeom prst="line">
            <a:avLst/>
          </a:prstGeom>
          <a:ln w="15875">
            <a:solidFill>
              <a:schemeClr val="accent6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914D8466-9E53-7C11-17A3-2C00E1EF800D}"/>
              </a:ext>
            </a:extLst>
          </p:cNvPr>
          <p:cNvSpPr txBox="1"/>
          <p:nvPr/>
        </p:nvSpPr>
        <p:spPr>
          <a:xfrm>
            <a:off x="107503" y="2496263"/>
            <a:ext cx="1346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elements/</a:t>
            </a:r>
            <a:br>
              <a:rPr lang="en-US" dirty="0">
                <a:solidFill>
                  <a:schemeClr val="accent6"/>
                </a:solidFill>
                <a:latin typeface="Comic Sans MS" pitchFamily="66" charset="0"/>
              </a:rPr>
            </a:br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products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2641C0C-614C-5CCA-267F-5B78FE285B32}"/>
              </a:ext>
            </a:extLst>
          </p:cNvPr>
          <p:cNvCxnSpPr>
            <a:cxnSpLocks/>
          </p:cNvCxnSpPr>
          <p:nvPr/>
        </p:nvCxnSpPr>
        <p:spPr>
          <a:xfrm flipH="1" flipV="1">
            <a:off x="756896" y="3251469"/>
            <a:ext cx="1100895" cy="722087"/>
          </a:xfrm>
          <a:prstGeom prst="line">
            <a:avLst/>
          </a:prstGeom>
          <a:ln w="15875">
            <a:solidFill>
              <a:schemeClr val="accent6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CasellaDiTesto 3">
            <a:extLst>
              <a:ext uri="{FF2B5EF4-FFF2-40B4-BE49-F238E27FC236}">
                <a16:creationId xmlns:a16="http://schemas.microsoft.com/office/drawing/2014/main" id="{BD98CB7E-F76D-9CE9-E33B-4C0327C0F17B}"/>
              </a:ext>
            </a:extLst>
          </p:cNvPr>
          <p:cNvSpPr txBox="1"/>
          <p:nvPr/>
        </p:nvSpPr>
        <p:spPr>
          <a:xfrm>
            <a:off x="5580112" y="2778921"/>
            <a:ext cx="34563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convenient to “visualize” the problem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not the actual way sets are maintained in memory (matrix usually sparse)</a:t>
            </a:r>
          </a:p>
        </p:txBody>
      </p:sp>
    </p:spTree>
    <p:extLst>
      <p:ext uri="{BB962C8B-B14F-4D97-AF65-F5344CB8AC3E}">
        <p14:creationId xmlns:p14="http://schemas.microsoft.com/office/powerpoint/2010/main" val="1382171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JS preserving representation for sets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5ADB3277-94AC-88EB-6BBD-9932658769FE}"/>
              </a:ext>
            </a:extLst>
          </p:cNvPr>
          <p:cNvSpPr txBox="1">
            <a:spLocks/>
          </p:cNvSpPr>
          <p:nvPr/>
        </p:nvSpPr>
        <p:spPr>
          <a:xfrm>
            <a:off x="1412032" y="39414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minhashing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 and signatures</a:t>
            </a:r>
          </a:p>
        </p:txBody>
      </p:sp>
    </p:spTree>
    <p:extLst>
      <p:ext uri="{BB962C8B-B14F-4D97-AF65-F5344CB8AC3E}">
        <p14:creationId xmlns:p14="http://schemas.microsoft.com/office/powerpoint/2010/main" val="891121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2091</Words>
  <Application>Microsoft Office PowerPoint</Application>
  <PresentationFormat>On-screen Show (4:3)</PresentationFormat>
  <Paragraphs>474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Comic Sans MS</vt:lpstr>
      <vt:lpstr>Corbel</vt:lpstr>
      <vt:lpstr>Monotype Sorts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366</cp:revision>
  <dcterms:created xsi:type="dcterms:W3CDTF">2013-03-05T17:51:33Z</dcterms:created>
  <dcterms:modified xsi:type="dcterms:W3CDTF">2023-04-26T09:08:28Z</dcterms:modified>
</cp:coreProperties>
</file>