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44" r:id="rId3"/>
    <p:sldId id="330" r:id="rId4"/>
    <p:sldId id="398" r:id="rId5"/>
    <p:sldId id="400" r:id="rId6"/>
    <p:sldId id="401" r:id="rId7"/>
    <p:sldId id="399" r:id="rId8"/>
    <p:sldId id="402" r:id="rId9"/>
    <p:sldId id="404" r:id="rId10"/>
    <p:sldId id="405" r:id="rId11"/>
    <p:sldId id="413" r:id="rId12"/>
    <p:sldId id="414" r:id="rId13"/>
    <p:sldId id="403" r:id="rId14"/>
    <p:sldId id="407" r:id="rId15"/>
    <p:sldId id="406" r:id="rId16"/>
    <p:sldId id="408" r:id="rId17"/>
    <p:sldId id="410" r:id="rId18"/>
    <p:sldId id="409" r:id="rId19"/>
    <p:sldId id="412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11/04/2023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2E2D49-9D91-3C03-76B7-17DC009DA4D0}"/>
              </a:ext>
            </a:extLst>
          </p:cNvPr>
          <p:cNvSpPr txBox="1"/>
          <p:nvPr/>
        </p:nvSpPr>
        <p:spPr>
          <a:xfrm>
            <a:off x="73035" y="46945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1927ADE-9F0A-D48E-2E1A-5E73CEAA8C4D}"/>
              </a:ext>
            </a:extLst>
          </p:cNvPr>
          <p:cNvSpPr txBox="1"/>
          <p:nvPr/>
        </p:nvSpPr>
        <p:spPr>
          <a:xfrm>
            <a:off x="102032" y="447055"/>
            <a:ext cx="8718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cript MT Bold" panose="03040602040607080904" pitchFamily="66" charset="0"/>
                <a:ea typeface="+mn-ea"/>
                <a:cs typeface="+mn-cs"/>
                <a:sym typeface="Symbol" panose="05050102010706020507" pitchFamily="18" charset="2"/>
              </a:rPr>
              <a:t>H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={h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a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U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} is universal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0DCE22BE-1D33-06D6-76B3-BEA19B63D15D}"/>
              </a:ext>
            </a:extLst>
          </p:cNvPr>
          <p:cNvSpPr txBox="1"/>
          <p:nvPr/>
        </p:nvSpPr>
        <p:spPr>
          <a:xfrm>
            <a:off x="98237" y="908720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76D00FAC-BB34-B850-BB6E-F55DB9D24C6A}"/>
              </a:ext>
            </a:extLst>
          </p:cNvPr>
          <p:cNvSpPr txBox="1"/>
          <p:nvPr/>
        </p:nvSpPr>
        <p:spPr>
          <a:xfrm>
            <a:off x="98237" y="1308830"/>
            <a:ext cx="8718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Let x = (x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, x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, …, 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x</a:t>
            </a:r>
            <a:r>
              <a:rPr lang="en-US" altLang="en-US" sz="2000" baseline="-25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r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) and y = (y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, y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, …, 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y</a:t>
            </a:r>
            <a:r>
              <a:rPr lang="en-US" altLang="en-US" sz="2000" baseline="-25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r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) be two distinct elements of U.  We need to show that 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Pr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[h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(x) = h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(y)]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 1/m.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1B028B5-078F-2802-FED5-DE4D5233750D}"/>
              </a:ext>
            </a:extLst>
          </p:cNvPr>
          <p:cNvSpPr txBox="1"/>
          <p:nvPr/>
        </p:nvSpPr>
        <p:spPr>
          <a:xfrm>
            <a:off x="99428" y="2033242"/>
            <a:ext cx="8718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latin typeface="Comic Sans MS" panose="030F0702030302020204" pitchFamily="66" charset="0"/>
              </a:rPr>
              <a:t>since x 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 y, there exists an integer j such that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x</a:t>
            </a:r>
            <a:r>
              <a:rPr lang="en-US" altLang="en-US" sz="2000" baseline="-25000" dirty="0" err="1">
                <a:latin typeface="Comic Sans MS" panose="030F0702030302020204" pitchFamily="66" charset="0"/>
                <a:sym typeface="Symbol" panose="05050102010706020507" pitchFamily="18" charset="2"/>
              </a:rPr>
              <a:t>j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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y</a:t>
            </a:r>
            <a:r>
              <a:rPr lang="en-US" altLang="en-US" sz="2000" baseline="-25000" dirty="0" err="1">
                <a:latin typeface="Comic Sans MS" panose="030F0702030302020204" pitchFamily="66" charset="0"/>
                <a:sym typeface="Symbol" panose="05050102010706020507" pitchFamily="18" charset="2"/>
              </a:rPr>
              <a:t>j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.</a:t>
            </a:r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D6F20C25-6F8C-E24D-B0F2-DF2430811045}"/>
              </a:ext>
            </a:extLst>
          </p:cNvPr>
          <p:cNvSpPr txBox="1"/>
          <p:nvPr/>
        </p:nvSpPr>
        <p:spPr>
          <a:xfrm>
            <a:off x="98237" y="2564904"/>
            <a:ext cx="3753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we have h</a:t>
            </a:r>
            <a:r>
              <a:rPr lang="en-US" altLang="en-US" sz="2000" baseline="-25000" dirty="0">
                <a:latin typeface="Comic Sans MS" panose="030F0702030302020204" pitchFamily="66" charset="0"/>
                <a:sym typeface="Symbol" panose="05050102010706020507" pitchFamily="18" charset="2"/>
              </a:rPr>
              <a:t>a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(x) = h</a:t>
            </a:r>
            <a:r>
              <a:rPr lang="en-US" altLang="en-US" sz="2000" baseline="-25000" dirty="0">
                <a:latin typeface="Comic Sans MS" panose="030F0702030302020204" pitchFamily="66" charset="0"/>
                <a:sym typeface="Symbol" panose="05050102010706020507" pitchFamily="18" charset="2"/>
              </a:rPr>
              <a:t>a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(y)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iff</a:t>
            </a:r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BB8C0B7A-5406-3B9C-8D6E-5CDE8F3B1CCD}"/>
              </a:ext>
            </a:extLst>
          </p:cNvPr>
          <p:cNvSpPr txBox="1"/>
          <p:nvPr/>
        </p:nvSpPr>
        <p:spPr>
          <a:xfrm>
            <a:off x="98237" y="4322822"/>
            <a:ext cx="8718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we can assume a was chosen uniformly at random by first selecting all coordinates a</a:t>
            </a:r>
            <a:r>
              <a:rPr lang="en-US" altLang="en-US" sz="2000" baseline="-25000" dirty="0">
                <a:latin typeface="Comic Sans MS" panose="030F0702030302020204" pitchFamily="66" charset="0"/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where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 j, then selecting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a</a:t>
            </a:r>
            <a:r>
              <a:rPr lang="en-US" altLang="en-US" sz="2000" baseline="-25000" dirty="0" err="1">
                <a:latin typeface="Comic Sans MS" panose="030F0702030302020204" pitchFamily="66" charset="0"/>
                <a:sym typeface="Symbol" panose="05050102010706020507" pitchFamily="18" charset="2"/>
              </a:rPr>
              <a:t>j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at random. Thus, we can assume a</a:t>
            </a:r>
            <a:r>
              <a:rPr lang="en-US" altLang="en-US" sz="2000" baseline="-25000" dirty="0">
                <a:latin typeface="Comic Sans MS" panose="030F0702030302020204" pitchFamily="66" charset="0"/>
                <a:sym typeface="Symbol" panose="05050102010706020507" pitchFamily="18" charset="2"/>
              </a:rPr>
              <a:t>i 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is fixed for all coordinates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 j.</a:t>
            </a:r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540C80E-D4C5-2C30-ED53-19ACC42AA10D}"/>
              </a:ext>
            </a:extLst>
          </p:cNvPr>
          <p:cNvSpPr txBox="1"/>
          <p:nvPr/>
        </p:nvSpPr>
        <p:spPr>
          <a:xfrm>
            <a:off x="0" y="5574162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since m is prime &amp; z 0, z has a multiplicative inverse z</a:t>
            </a:r>
            <a:r>
              <a:rPr lang="en-US" altLang="en-US" sz="2000" baseline="30000" dirty="0">
                <a:latin typeface="Comic Sans MS" panose="030F0702030302020204" pitchFamily="66" charset="0"/>
                <a:sym typeface="Symbol" panose="05050102010706020507" pitchFamily="18" charset="2"/>
              </a:rPr>
              <a:t>-1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, i.e. z z</a:t>
            </a:r>
            <a:r>
              <a:rPr lang="en-US" altLang="en-US" sz="2000" baseline="30000" dirty="0">
                <a:latin typeface="Comic Sans MS" panose="030F0702030302020204" pitchFamily="66" charset="0"/>
                <a:sym typeface="Symbol" panose="05050102010706020507" pitchFamily="18" charset="2"/>
              </a:rPr>
              <a:t>-1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=1 mod m</a:t>
            </a:r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35C4729-B85C-2A55-09DC-AE9BE533FF29}"/>
              </a:ext>
            </a:extLst>
          </p:cNvPr>
          <p:cNvGrpSpPr/>
          <p:nvPr/>
        </p:nvGrpSpPr>
        <p:grpSpPr>
          <a:xfrm>
            <a:off x="2411760" y="2945982"/>
            <a:ext cx="3888432" cy="816138"/>
            <a:chOff x="2411760" y="2945982"/>
            <a:chExt cx="3888432" cy="816138"/>
          </a:xfrm>
        </p:grpSpPr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21863AF3-B0D8-3EC4-7BB1-D4619830AA5C}"/>
                </a:ext>
              </a:extLst>
            </p:cNvPr>
            <p:cNvSpPr txBox="1"/>
            <p:nvPr/>
          </p:nvSpPr>
          <p:spPr>
            <a:xfrm>
              <a:off x="2411760" y="3139542"/>
              <a:ext cx="17060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a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j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(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y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j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-x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j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)   =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F6A7E67D-5BD5-B5F8-B318-8704DF9EF78C}"/>
                </a:ext>
              </a:extLst>
            </p:cNvPr>
            <p:cNvSpPr txBox="1"/>
            <p:nvPr/>
          </p:nvSpPr>
          <p:spPr>
            <a:xfrm>
              <a:off x="3957579" y="294598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7BA17E22-B264-4127-E7D7-134C796A7499}"/>
                </a:ext>
              </a:extLst>
            </p:cNvPr>
            <p:cNvSpPr txBox="1"/>
            <p:nvPr/>
          </p:nvSpPr>
          <p:spPr>
            <a:xfrm>
              <a:off x="3957579" y="339278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ij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A5E4F88C-8A6D-F449-DDF5-7587835B8EDF}"/>
                </a:ext>
              </a:extLst>
            </p:cNvPr>
            <p:cNvSpPr txBox="1"/>
            <p:nvPr/>
          </p:nvSpPr>
          <p:spPr>
            <a:xfrm>
              <a:off x="4223476" y="3107087"/>
              <a:ext cx="1336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a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(x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-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y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)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C4F0951E-7EB2-43CD-5243-A7291F0E9B0F}"/>
                </a:ext>
              </a:extLst>
            </p:cNvPr>
            <p:cNvSpPr txBox="1"/>
            <p:nvPr/>
          </p:nvSpPr>
          <p:spPr>
            <a:xfrm>
              <a:off x="5314514" y="3139542"/>
              <a:ext cx="9856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mod m</a:t>
              </a:r>
              <a:endParaRPr lang="en-US" sz="2000" dirty="0">
                <a:latin typeface="Comic Sans MS" pitchFamily="66" charset="0"/>
              </a:endParaRPr>
            </a:p>
          </p:txBody>
        </p:sp>
      </p:grpSp>
      <p:sp>
        <p:nvSpPr>
          <p:cNvPr id="28" name="Left Brace 27">
            <a:extLst>
              <a:ext uri="{FF2B5EF4-FFF2-40B4-BE49-F238E27FC236}">
                <a16:creationId xmlns:a16="http://schemas.microsoft.com/office/drawing/2014/main" id="{CBF38B40-A418-DC29-3889-01B7A34D6ACC}"/>
              </a:ext>
            </a:extLst>
          </p:cNvPr>
          <p:cNvSpPr/>
          <p:nvPr/>
        </p:nvSpPr>
        <p:spPr>
          <a:xfrm rot="16200000">
            <a:off x="3033414" y="3313139"/>
            <a:ext cx="223360" cy="693006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8DFE9F1E-38BD-3AA0-286B-2C340B6BF74F}"/>
              </a:ext>
            </a:extLst>
          </p:cNvPr>
          <p:cNvSpPr txBox="1"/>
          <p:nvPr/>
        </p:nvSpPr>
        <p:spPr>
          <a:xfrm>
            <a:off x="2948173" y="3719569"/>
            <a:ext cx="393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z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2220BA1F-1B69-0536-8F60-A7A6B84D3074}"/>
              </a:ext>
            </a:extLst>
          </p:cNvPr>
          <p:cNvSpPr/>
          <p:nvPr/>
        </p:nvSpPr>
        <p:spPr>
          <a:xfrm rot="16200000">
            <a:off x="4531882" y="3123805"/>
            <a:ext cx="236515" cy="1283879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AD804B85-6316-83F6-F9E0-92C590ED939E}"/>
              </a:ext>
            </a:extLst>
          </p:cNvPr>
          <p:cNvSpPr txBox="1"/>
          <p:nvPr/>
        </p:nvSpPr>
        <p:spPr>
          <a:xfrm>
            <a:off x="4461635" y="3820978"/>
            <a:ext cx="393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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59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28" grpId="0" animBg="1"/>
      <p:bldP spid="29" grpId="0"/>
      <p:bldP spid="30" grpId="0" animBg="1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2E2D49-9D91-3C03-76B7-17DC009DA4D0}"/>
              </a:ext>
            </a:extLst>
          </p:cNvPr>
          <p:cNvSpPr txBox="1"/>
          <p:nvPr/>
        </p:nvSpPr>
        <p:spPr>
          <a:xfrm>
            <a:off x="73035" y="46945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1927ADE-9F0A-D48E-2E1A-5E73CEAA8C4D}"/>
              </a:ext>
            </a:extLst>
          </p:cNvPr>
          <p:cNvSpPr txBox="1"/>
          <p:nvPr/>
        </p:nvSpPr>
        <p:spPr>
          <a:xfrm>
            <a:off x="102032" y="447055"/>
            <a:ext cx="8718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cript MT Bold" panose="03040602040607080904" pitchFamily="66" charset="0"/>
                <a:ea typeface="+mn-ea"/>
                <a:cs typeface="+mn-cs"/>
                <a:sym typeface="Symbol" panose="05050102010706020507" pitchFamily="18" charset="2"/>
              </a:rPr>
              <a:t>H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={h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a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U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} is universal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0DCE22BE-1D33-06D6-76B3-BEA19B63D15D}"/>
              </a:ext>
            </a:extLst>
          </p:cNvPr>
          <p:cNvSpPr txBox="1"/>
          <p:nvPr/>
        </p:nvSpPr>
        <p:spPr>
          <a:xfrm>
            <a:off x="98237" y="908720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76D00FAC-BB34-B850-BB6E-F55DB9D24C6A}"/>
              </a:ext>
            </a:extLst>
          </p:cNvPr>
          <p:cNvSpPr txBox="1"/>
          <p:nvPr/>
        </p:nvSpPr>
        <p:spPr>
          <a:xfrm>
            <a:off x="98237" y="1308830"/>
            <a:ext cx="8718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Let x = (x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, x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, …, 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x</a:t>
            </a:r>
            <a:r>
              <a:rPr lang="en-US" altLang="en-US" sz="2000" baseline="-25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r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) and y = (y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, y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, …, 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y</a:t>
            </a:r>
            <a:r>
              <a:rPr lang="en-US" altLang="en-US" sz="2000" baseline="-25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r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) be two distinct elements of U.  We need to show that 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Pr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[h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(x) = h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(y)]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 1/m.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1B028B5-078F-2802-FED5-DE4D5233750D}"/>
              </a:ext>
            </a:extLst>
          </p:cNvPr>
          <p:cNvSpPr txBox="1"/>
          <p:nvPr/>
        </p:nvSpPr>
        <p:spPr>
          <a:xfrm>
            <a:off x="99428" y="2033242"/>
            <a:ext cx="8718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latin typeface="Comic Sans MS" panose="030F0702030302020204" pitchFamily="66" charset="0"/>
              </a:rPr>
              <a:t>since x 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 y, there exists an integer j such that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x</a:t>
            </a:r>
            <a:r>
              <a:rPr lang="en-US" altLang="en-US" sz="2000" baseline="-25000" dirty="0" err="1">
                <a:latin typeface="Comic Sans MS" panose="030F0702030302020204" pitchFamily="66" charset="0"/>
                <a:sym typeface="Symbol" panose="05050102010706020507" pitchFamily="18" charset="2"/>
              </a:rPr>
              <a:t>j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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y</a:t>
            </a:r>
            <a:r>
              <a:rPr lang="en-US" altLang="en-US" sz="2000" baseline="-25000" dirty="0" err="1">
                <a:latin typeface="Comic Sans MS" panose="030F0702030302020204" pitchFamily="66" charset="0"/>
                <a:sym typeface="Symbol" panose="05050102010706020507" pitchFamily="18" charset="2"/>
              </a:rPr>
              <a:t>j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.</a:t>
            </a:r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D6F20C25-6F8C-E24D-B0F2-DF2430811045}"/>
              </a:ext>
            </a:extLst>
          </p:cNvPr>
          <p:cNvSpPr txBox="1"/>
          <p:nvPr/>
        </p:nvSpPr>
        <p:spPr>
          <a:xfrm>
            <a:off x="98237" y="2564904"/>
            <a:ext cx="3753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we have h</a:t>
            </a:r>
            <a:r>
              <a:rPr lang="en-US" altLang="en-US" sz="2000" baseline="-25000" dirty="0">
                <a:latin typeface="Comic Sans MS" panose="030F0702030302020204" pitchFamily="66" charset="0"/>
                <a:sym typeface="Symbol" panose="05050102010706020507" pitchFamily="18" charset="2"/>
              </a:rPr>
              <a:t>a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(x) = h</a:t>
            </a:r>
            <a:r>
              <a:rPr lang="en-US" altLang="en-US" sz="2000" baseline="-25000" dirty="0">
                <a:latin typeface="Comic Sans MS" panose="030F0702030302020204" pitchFamily="66" charset="0"/>
                <a:sym typeface="Symbol" panose="05050102010706020507" pitchFamily="18" charset="2"/>
              </a:rPr>
              <a:t>a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(y)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iff</a:t>
            </a:r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BB8C0B7A-5406-3B9C-8D6E-5CDE8F3B1CCD}"/>
              </a:ext>
            </a:extLst>
          </p:cNvPr>
          <p:cNvSpPr txBox="1"/>
          <p:nvPr/>
        </p:nvSpPr>
        <p:spPr>
          <a:xfrm>
            <a:off x="98237" y="4322822"/>
            <a:ext cx="8718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we can assume a was chosen uniformly at random by first selecting all coordinates a</a:t>
            </a:r>
            <a:r>
              <a:rPr lang="en-US" altLang="en-US" sz="2000" baseline="-25000" dirty="0">
                <a:latin typeface="Comic Sans MS" panose="030F0702030302020204" pitchFamily="66" charset="0"/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where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 j, then selecting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a</a:t>
            </a:r>
            <a:r>
              <a:rPr lang="en-US" altLang="en-US" sz="2000" baseline="-25000" dirty="0" err="1">
                <a:latin typeface="Comic Sans MS" panose="030F0702030302020204" pitchFamily="66" charset="0"/>
                <a:sym typeface="Symbol" panose="05050102010706020507" pitchFamily="18" charset="2"/>
              </a:rPr>
              <a:t>j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at random. Thus, we can assume a</a:t>
            </a:r>
            <a:r>
              <a:rPr lang="en-US" altLang="en-US" sz="2000" baseline="-25000" dirty="0">
                <a:latin typeface="Comic Sans MS" panose="030F0702030302020204" pitchFamily="66" charset="0"/>
                <a:sym typeface="Symbol" panose="05050102010706020507" pitchFamily="18" charset="2"/>
              </a:rPr>
              <a:t>i 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is fixed for all coordinates </a:t>
            </a:r>
            <a:r>
              <a:rPr lang="en-US" altLang="en-US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 j.</a:t>
            </a:r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540C80E-D4C5-2C30-ED53-19ACC42AA10D}"/>
              </a:ext>
            </a:extLst>
          </p:cNvPr>
          <p:cNvSpPr txBox="1"/>
          <p:nvPr/>
        </p:nvSpPr>
        <p:spPr>
          <a:xfrm>
            <a:off x="0" y="5574162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since m is prime &amp; z 0, z has a multiplicative inverse z</a:t>
            </a:r>
            <a:r>
              <a:rPr lang="en-US" altLang="en-US" sz="2000" baseline="30000" dirty="0">
                <a:latin typeface="Comic Sans MS" panose="030F0702030302020204" pitchFamily="66" charset="0"/>
                <a:sym typeface="Symbol" panose="05050102010706020507" pitchFamily="18" charset="2"/>
              </a:rPr>
              <a:t>-1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, i.e. z z</a:t>
            </a:r>
            <a:r>
              <a:rPr lang="en-US" altLang="en-US" sz="2000" baseline="30000" dirty="0">
                <a:latin typeface="Comic Sans MS" panose="030F0702030302020204" pitchFamily="66" charset="0"/>
                <a:sym typeface="Symbol" panose="05050102010706020507" pitchFamily="18" charset="2"/>
              </a:rPr>
              <a:t>-1</a:t>
            </a:r>
            <a:r>
              <a:rPr lang="en-US" alt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=1 mod m</a:t>
            </a:r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BEEFFB51-D717-6479-C34C-7CED4497D96C}"/>
              </a:ext>
            </a:extLst>
          </p:cNvPr>
          <p:cNvSpPr/>
          <p:nvPr/>
        </p:nvSpPr>
        <p:spPr>
          <a:xfrm>
            <a:off x="755576" y="6181785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F2334E26-B43A-38A6-B6B9-107F0784F268}"/>
              </a:ext>
            </a:extLst>
          </p:cNvPr>
          <p:cNvSpPr txBox="1"/>
          <p:nvPr/>
        </p:nvSpPr>
        <p:spPr>
          <a:xfrm>
            <a:off x="1399092" y="6122350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Pr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[h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(x) = h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(y)]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 1/m.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35C4729-B85C-2A55-09DC-AE9BE533FF29}"/>
              </a:ext>
            </a:extLst>
          </p:cNvPr>
          <p:cNvGrpSpPr/>
          <p:nvPr/>
        </p:nvGrpSpPr>
        <p:grpSpPr>
          <a:xfrm>
            <a:off x="2411760" y="2945982"/>
            <a:ext cx="3888432" cy="816138"/>
            <a:chOff x="2411760" y="2945982"/>
            <a:chExt cx="3888432" cy="816138"/>
          </a:xfrm>
        </p:grpSpPr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21863AF3-B0D8-3EC4-7BB1-D4619830AA5C}"/>
                </a:ext>
              </a:extLst>
            </p:cNvPr>
            <p:cNvSpPr txBox="1"/>
            <p:nvPr/>
          </p:nvSpPr>
          <p:spPr>
            <a:xfrm>
              <a:off x="2411760" y="3139542"/>
              <a:ext cx="17060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       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a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j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= </a:t>
              </a:r>
              <a:r>
                <a:rPr lang="en-US" altLang="en-US" sz="2000" dirty="0">
                  <a:solidFill>
                    <a:srgbClr val="3366FF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z</a:t>
              </a:r>
              <a:r>
                <a:rPr lang="en-US" altLang="en-US" sz="2000" baseline="30000" dirty="0">
                  <a:solidFill>
                    <a:srgbClr val="3366FF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-1</a:t>
              </a:r>
              <a:r>
                <a:rPr lang="en-US" alt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F6A7E67D-5BD5-B5F8-B318-8704DF9EF78C}"/>
                </a:ext>
              </a:extLst>
            </p:cNvPr>
            <p:cNvSpPr txBox="1"/>
            <p:nvPr/>
          </p:nvSpPr>
          <p:spPr>
            <a:xfrm>
              <a:off x="3957579" y="294598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7BA17E22-B264-4127-E7D7-134C796A7499}"/>
                </a:ext>
              </a:extLst>
            </p:cNvPr>
            <p:cNvSpPr txBox="1"/>
            <p:nvPr/>
          </p:nvSpPr>
          <p:spPr>
            <a:xfrm>
              <a:off x="3957579" y="339278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ij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A5E4F88C-8A6D-F449-DDF5-7587835B8EDF}"/>
                </a:ext>
              </a:extLst>
            </p:cNvPr>
            <p:cNvSpPr txBox="1"/>
            <p:nvPr/>
          </p:nvSpPr>
          <p:spPr>
            <a:xfrm>
              <a:off x="4223476" y="3107087"/>
              <a:ext cx="1336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a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(x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-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y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)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C4F0951E-7EB2-43CD-5243-A7291F0E9B0F}"/>
                </a:ext>
              </a:extLst>
            </p:cNvPr>
            <p:cNvSpPr txBox="1"/>
            <p:nvPr/>
          </p:nvSpPr>
          <p:spPr>
            <a:xfrm>
              <a:off x="5314514" y="3139542"/>
              <a:ext cx="9856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mod m</a:t>
              </a:r>
              <a:endParaRPr lang="en-US" sz="2000" dirty="0">
                <a:latin typeface="Comic Sans MS" pitchFamily="66" charset="0"/>
              </a:endParaRPr>
            </a:p>
          </p:txBody>
        </p:sp>
      </p:grpSp>
      <p:sp>
        <p:nvSpPr>
          <p:cNvPr id="30" name="Left Brace 29">
            <a:extLst>
              <a:ext uri="{FF2B5EF4-FFF2-40B4-BE49-F238E27FC236}">
                <a16:creationId xmlns:a16="http://schemas.microsoft.com/office/drawing/2014/main" id="{2220BA1F-1B69-0536-8F60-A7A6B84D3074}"/>
              </a:ext>
            </a:extLst>
          </p:cNvPr>
          <p:cNvSpPr/>
          <p:nvPr/>
        </p:nvSpPr>
        <p:spPr>
          <a:xfrm rot="16200000">
            <a:off x="4531882" y="3123805"/>
            <a:ext cx="236515" cy="1283879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AD804B85-6316-83F6-F9E0-92C590ED939E}"/>
              </a:ext>
            </a:extLst>
          </p:cNvPr>
          <p:cNvSpPr txBox="1"/>
          <p:nvPr/>
        </p:nvSpPr>
        <p:spPr>
          <a:xfrm>
            <a:off x="4461635" y="3820978"/>
            <a:ext cx="393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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6331EEE-FC8C-F1F0-3545-727B3D64BC8F}"/>
              </a:ext>
            </a:extLst>
          </p:cNvPr>
          <p:cNvSpPr/>
          <p:nvPr/>
        </p:nvSpPr>
        <p:spPr>
          <a:xfrm>
            <a:off x="8784629" y="6444525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0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653B810-7BD4-E7F9-AFE6-DEF75CC12702}"/>
              </a:ext>
            </a:extLst>
          </p:cNvPr>
          <p:cNvSpPr txBox="1"/>
          <p:nvPr/>
        </p:nvSpPr>
        <p:spPr>
          <a:xfrm>
            <a:off x="30025" y="44624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another universal hash family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5F007137-879C-8A08-3BCE-AECB2C8A501C}"/>
              </a:ext>
            </a:extLst>
          </p:cNvPr>
          <p:cNvSpPr txBox="1"/>
          <p:nvPr/>
        </p:nvSpPr>
        <p:spPr>
          <a:xfrm>
            <a:off x="35496" y="652626"/>
            <a:ext cx="8718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choose a prime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|U|</a:t>
            </a:r>
            <a:r>
              <a:rPr lang="en-US" sz="2000" dirty="0">
                <a:latin typeface="Comic Sans MS" pitchFamily="66" charset="0"/>
              </a:rPr>
              <a:t> (once)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345B19E7-8D2C-53A3-D527-411F6298974D}"/>
              </a:ext>
            </a:extLst>
          </p:cNvPr>
          <p:cNvSpPr txBox="1"/>
          <p:nvPr/>
        </p:nvSpPr>
        <p:spPr>
          <a:xfrm>
            <a:off x="35496" y="1052736"/>
            <a:ext cx="8718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Hash function: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given </a:t>
            </a:r>
            <a:r>
              <a:rPr lang="en-US" sz="2000" dirty="0" err="1">
                <a:latin typeface="Comic Sans MS" pitchFamily="66" charset="0"/>
              </a:rPr>
              <a:t>a,b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U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,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4570DE15-5AB9-D832-BB3D-F6C6DBCB119D}"/>
              </a:ext>
            </a:extLst>
          </p:cNvPr>
          <p:cNvSpPr txBox="1"/>
          <p:nvPr/>
        </p:nvSpPr>
        <p:spPr>
          <a:xfrm>
            <a:off x="1691680" y="2078592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h</a:t>
            </a:r>
            <a:r>
              <a:rPr lang="en-US" altLang="en-US" sz="2000" baseline="-25000" dirty="0" err="1">
                <a:latin typeface="Comic Sans MS" panose="030F0702030302020204" pitchFamily="66" charset="0"/>
              </a:rPr>
              <a:t>ab</a:t>
            </a:r>
            <a:r>
              <a:rPr lang="en-US" altLang="en-US" sz="2000" baseline="-25000" dirty="0">
                <a:latin typeface="Comic Sans MS" panose="030F0702030302020204" pitchFamily="66" charset="0"/>
              </a:rPr>
              <a:t>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(x)= [(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ax+b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) mod </a:t>
            </a:r>
            <a:r>
              <a:rPr lang="en-US" alt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p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 ] mod m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66DE9655-AA82-7A3D-1BDA-94C36D2ED37A}"/>
              </a:ext>
            </a:extLst>
          </p:cNvPr>
          <p:cNvSpPr txBox="1"/>
          <p:nvPr/>
        </p:nvSpPr>
        <p:spPr>
          <a:xfrm>
            <a:off x="35496" y="2924944"/>
            <a:ext cx="8718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hash function family:</a:t>
            </a:r>
            <a:r>
              <a:rPr lang="en-US" sz="2000" dirty="0">
                <a:latin typeface="Comic Sans MS" pitchFamily="66" charset="0"/>
              </a:rPr>
              <a:t>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cript MT Bold" panose="03040602040607080904" pitchFamily="66" charset="0"/>
                <a:ea typeface="+mn-ea"/>
                <a:cs typeface="+mn-cs"/>
                <a:sym typeface="Symbol" panose="05050102010706020507" pitchFamily="18" charset="2"/>
              </a:rPr>
              <a:t>H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={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h</a:t>
            </a:r>
            <a:r>
              <a:rPr lang="en-US" altLang="en-US" sz="2000" baseline="-25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ab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a,b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U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}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224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220F65BF-1FD7-4B11-B1B6-0424E0867A1E}"/>
              </a:ext>
            </a:extLst>
          </p:cNvPr>
          <p:cNvSpPr txBox="1"/>
          <p:nvPr/>
        </p:nvSpPr>
        <p:spPr>
          <a:xfrm>
            <a:off x="34727" y="44624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how to (dynamically) choose the table size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704C58B5-46A7-E7B7-42B6-4775DC4894BC}"/>
              </a:ext>
            </a:extLst>
          </p:cNvPr>
          <p:cNvSpPr txBox="1"/>
          <p:nvPr/>
        </p:nvSpPr>
        <p:spPr>
          <a:xfrm>
            <a:off x="34727" y="692696"/>
            <a:ext cx="8713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 </a:t>
            </a:r>
            <a:r>
              <a:rPr lang="en-US" sz="2000" dirty="0">
                <a:latin typeface="Comic Sans MS" pitchFamily="66" charset="0"/>
              </a:rPr>
              <a:t>S changes over time and we want to use O(|S|) space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141D8936-5683-C3EE-02F2-D5F4B3261452}"/>
              </a:ext>
            </a:extLst>
          </p:cNvPr>
          <p:cNvSpPr txBox="1"/>
          <p:nvPr/>
        </p:nvSpPr>
        <p:spPr>
          <a:xfrm>
            <a:off x="106735" y="1268760"/>
            <a:ext cx="87137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parameters: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n: # of elements currently in the table, i.e. n=|S|;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N: virtual size of the table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m: actual size of the table (a prime number between N and 2N)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6A6BB551-00F3-ECEC-F957-325D1C08BA6B}"/>
              </a:ext>
            </a:extLst>
          </p:cNvPr>
          <p:cNvSpPr txBox="1"/>
          <p:nvPr/>
        </p:nvSpPr>
        <p:spPr>
          <a:xfrm>
            <a:off x="106735" y="2996952"/>
            <a:ext cx="489731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doubling/halving technique: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 err="1">
                <a:latin typeface="Comic Sans MS" pitchFamily="66" charset="0"/>
              </a:rPr>
              <a:t>init</a:t>
            </a:r>
            <a:r>
              <a:rPr lang="en-US" sz="2000" dirty="0">
                <a:latin typeface="Comic Sans MS" pitchFamily="66" charset="0"/>
              </a:rPr>
              <a:t> n=N=1;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whenever n&gt;N: 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N:=2N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choose a new m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re-hash all items  (in O(n) time)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whenever n&lt;N/4: 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N:=N/2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choose a new m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re-hash all items (in O(n) time)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285D7B32-AA7A-80E2-A037-A3706B076BD5}"/>
              </a:ext>
            </a:extLst>
          </p:cNvPr>
          <p:cNvSpPr/>
          <p:nvPr/>
        </p:nvSpPr>
        <p:spPr>
          <a:xfrm>
            <a:off x="5148064" y="4582001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1F9A0348-84A6-FD2D-C450-680A6C74B573}"/>
              </a:ext>
            </a:extLst>
          </p:cNvPr>
          <p:cNvSpPr txBox="1"/>
          <p:nvPr/>
        </p:nvSpPr>
        <p:spPr>
          <a:xfrm>
            <a:off x="5805585" y="4372074"/>
            <a:ext cx="29428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 O(1) </a:t>
            </a:r>
            <a:r>
              <a:rPr lang="en-US" alt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amortized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 time per insertion/deletion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41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perfect hashing 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E0117B7-8C09-C786-74D5-EA986D248248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optimal static dictionary</a:t>
            </a:r>
          </a:p>
        </p:txBody>
      </p:sp>
    </p:spTree>
    <p:extLst>
      <p:ext uri="{BB962C8B-B14F-4D97-AF65-F5344CB8AC3E}">
        <p14:creationId xmlns:p14="http://schemas.microsoft.com/office/powerpoint/2010/main" val="3273657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916ACB6-87B2-9DAE-EFAB-76E2B25C217B}"/>
              </a:ext>
            </a:extLst>
          </p:cNvPr>
          <p:cNvSpPr txBox="1"/>
          <p:nvPr/>
        </p:nvSpPr>
        <p:spPr>
          <a:xfrm>
            <a:off x="30025" y="181670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static dictionary problem: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F7E5B566-26CC-74CF-69D8-8D39445B80F2}"/>
              </a:ext>
            </a:extLst>
          </p:cNvPr>
          <p:cNvSpPr txBox="1"/>
          <p:nvPr/>
        </p:nvSpPr>
        <p:spPr>
          <a:xfrm>
            <a:off x="107504" y="548680"/>
            <a:ext cx="8718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given a set S of n elements (keys), build a data structure supporting search operations.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FF01DD3A-6F58-76EA-25E1-1406D19A0F1A}"/>
              </a:ext>
            </a:extLst>
          </p:cNvPr>
          <p:cNvSpPr txBox="1"/>
          <p:nvPr/>
        </p:nvSpPr>
        <p:spPr>
          <a:xfrm>
            <a:off x="0" y="1314441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Perfect Hashing: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F454004-F7D4-C8E0-DC74-56232ECE5607}"/>
              </a:ext>
            </a:extLst>
          </p:cNvPr>
          <p:cNvSpPr txBox="1"/>
          <p:nvPr/>
        </p:nvSpPr>
        <p:spPr>
          <a:xfrm>
            <a:off x="77479" y="1681451"/>
            <a:ext cx="8718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O(1) worst-case time per search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space O(n)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build time: almost linear with high probability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FDF0A13-9FF6-25C3-540F-E54C646495EF}"/>
              </a:ext>
            </a:extLst>
          </p:cNvPr>
          <p:cNvSpPr txBox="1"/>
          <p:nvPr/>
        </p:nvSpPr>
        <p:spPr>
          <a:xfrm>
            <a:off x="-8730" y="2864069"/>
            <a:ext cx="30307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2-level hashing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54B57BDA-12B8-05BD-96F7-D9C4139388D6}"/>
              </a:ext>
            </a:extLst>
          </p:cNvPr>
          <p:cNvGrpSpPr/>
          <p:nvPr/>
        </p:nvGrpSpPr>
        <p:grpSpPr>
          <a:xfrm>
            <a:off x="107504" y="3429000"/>
            <a:ext cx="4329195" cy="3295832"/>
            <a:chOff x="107504" y="3429000"/>
            <a:chExt cx="4329195" cy="3295832"/>
          </a:xfrm>
        </p:grpSpPr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59DF7381-FD5B-61A0-569D-906FA36BC18C}"/>
                </a:ext>
              </a:extLst>
            </p:cNvPr>
            <p:cNvSpPr txBox="1"/>
            <p:nvPr/>
          </p:nvSpPr>
          <p:spPr>
            <a:xfrm>
              <a:off x="212450" y="3935749"/>
              <a:ext cx="4320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3366FF"/>
                  </a:solidFill>
                  <a:latin typeface="Comic Sans MS" pitchFamily="66" charset="0"/>
                </a:rPr>
                <a:t>U</a:t>
              </a:r>
              <a:endParaRPr lang="en-US" sz="2800" dirty="0">
                <a:latin typeface="Comic Sans MS" pitchFamily="66" charset="0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FAAEED8-CDDE-AC9B-EC60-14C5CF5E263C}"/>
                </a:ext>
              </a:extLst>
            </p:cNvPr>
            <p:cNvSpPr/>
            <p:nvPr/>
          </p:nvSpPr>
          <p:spPr>
            <a:xfrm>
              <a:off x="107504" y="4183758"/>
              <a:ext cx="2445244" cy="2031450"/>
            </a:xfrm>
            <a:custGeom>
              <a:avLst/>
              <a:gdLst>
                <a:gd name="connsiteX0" fmla="*/ 228600 w 2006600"/>
                <a:gd name="connsiteY0" fmla="*/ 1236815 h 1922615"/>
                <a:gd name="connsiteX1" fmla="*/ 423333 w 2006600"/>
                <a:gd name="connsiteY1" fmla="*/ 1016681 h 1922615"/>
                <a:gd name="connsiteX2" fmla="*/ 245533 w 2006600"/>
                <a:gd name="connsiteY2" fmla="*/ 618748 h 1922615"/>
                <a:gd name="connsiteX3" fmla="*/ 381000 w 2006600"/>
                <a:gd name="connsiteY3" fmla="*/ 305481 h 1922615"/>
                <a:gd name="connsiteX4" fmla="*/ 321733 w 2006600"/>
                <a:gd name="connsiteY4" fmla="*/ 59948 h 1922615"/>
                <a:gd name="connsiteX5" fmla="*/ 321733 w 2006600"/>
                <a:gd name="connsiteY5" fmla="*/ 59948 h 1922615"/>
                <a:gd name="connsiteX6" fmla="*/ 440266 w 2006600"/>
                <a:gd name="connsiteY6" fmla="*/ 9148 h 1922615"/>
                <a:gd name="connsiteX7" fmla="*/ 499533 w 2006600"/>
                <a:gd name="connsiteY7" fmla="*/ 17615 h 1922615"/>
                <a:gd name="connsiteX8" fmla="*/ 575733 w 2006600"/>
                <a:gd name="connsiteY8" fmla="*/ 110748 h 1922615"/>
                <a:gd name="connsiteX9" fmla="*/ 651933 w 2006600"/>
                <a:gd name="connsiteY9" fmla="*/ 170015 h 1922615"/>
                <a:gd name="connsiteX10" fmla="*/ 728133 w 2006600"/>
                <a:gd name="connsiteY10" fmla="*/ 170015 h 1922615"/>
                <a:gd name="connsiteX11" fmla="*/ 812800 w 2006600"/>
                <a:gd name="connsiteY11" fmla="*/ 153081 h 1922615"/>
                <a:gd name="connsiteX12" fmla="*/ 914400 w 2006600"/>
                <a:gd name="connsiteY12" fmla="*/ 110748 h 1922615"/>
                <a:gd name="connsiteX13" fmla="*/ 982133 w 2006600"/>
                <a:gd name="connsiteY13" fmla="*/ 59948 h 1922615"/>
                <a:gd name="connsiteX14" fmla="*/ 1041400 w 2006600"/>
                <a:gd name="connsiteY14" fmla="*/ 34548 h 1922615"/>
                <a:gd name="connsiteX15" fmla="*/ 1168400 w 2006600"/>
                <a:gd name="connsiteY15" fmla="*/ 681 h 1922615"/>
                <a:gd name="connsiteX16" fmla="*/ 1219200 w 2006600"/>
                <a:gd name="connsiteY16" fmla="*/ 681 h 1922615"/>
                <a:gd name="connsiteX17" fmla="*/ 1227666 w 2006600"/>
                <a:gd name="connsiteY17" fmla="*/ 681 h 1922615"/>
                <a:gd name="connsiteX18" fmla="*/ 1312333 w 2006600"/>
                <a:gd name="connsiteY18" fmla="*/ 76881 h 1922615"/>
                <a:gd name="connsiteX19" fmla="*/ 1354666 w 2006600"/>
                <a:gd name="connsiteY19" fmla="*/ 127681 h 1922615"/>
                <a:gd name="connsiteX20" fmla="*/ 1413933 w 2006600"/>
                <a:gd name="connsiteY20" fmla="*/ 170015 h 1922615"/>
                <a:gd name="connsiteX21" fmla="*/ 1557866 w 2006600"/>
                <a:gd name="connsiteY21" fmla="*/ 186948 h 1922615"/>
                <a:gd name="connsiteX22" fmla="*/ 1557866 w 2006600"/>
                <a:gd name="connsiteY22" fmla="*/ 186948 h 1922615"/>
                <a:gd name="connsiteX23" fmla="*/ 1659466 w 2006600"/>
                <a:gd name="connsiteY23" fmla="*/ 153081 h 1922615"/>
                <a:gd name="connsiteX24" fmla="*/ 1803400 w 2006600"/>
                <a:gd name="connsiteY24" fmla="*/ 153081 h 1922615"/>
                <a:gd name="connsiteX25" fmla="*/ 1862666 w 2006600"/>
                <a:gd name="connsiteY25" fmla="*/ 161548 h 1922615"/>
                <a:gd name="connsiteX26" fmla="*/ 1955800 w 2006600"/>
                <a:gd name="connsiteY26" fmla="*/ 203881 h 1922615"/>
                <a:gd name="connsiteX27" fmla="*/ 1955800 w 2006600"/>
                <a:gd name="connsiteY27" fmla="*/ 203881 h 1922615"/>
                <a:gd name="connsiteX28" fmla="*/ 2006600 w 2006600"/>
                <a:gd name="connsiteY28" fmla="*/ 212348 h 1922615"/>
                <a:gd name="connsiteX29" fmla="*/ 1981200 w 2006600"/>
                <a:gd name="connsiteY29" fmla="*/ 313948 h 1922615"/>
                <a:gd name="connsiteX30" fmla="*/ 1955800 w 2006600"/>
                <a:gd name="connsiteY30" fmla="*/ 347815 h 1922615"/>
                <a:gd name="connsiteX31" fmla="*/ 1913466 w 2006600"/>
                <a:gd name="connsiteY31" fmla="*/ 407081 h 1922615"/>
                <a:gd name="connsiteX32" fmla="*/ 1854200 w 2006600"/>
                <a:gd name="connsiteY32" fmla="*/ 474815 h 1922615"/>
                <a:gd name="connsiteX33" fmla="*/ 1820333 w 2006600"/>
                <a:gd name="connsiteY33" fmla="*/ 508681 h 1922615"/>
                <a:gd name="connsiteX34" fmla="*/ 1761066 w 2006600"/>
                <a:gd name="connsiteY34" fmla="*/ 601815 h 1922615"/>
                <a:gd name="connsiteX35" fmla="*/ 1752600 w 2006600"/>
                <a:gd name="connsiteY35" fmla="*/ 728815 h 1922615"/>
                <a:gd name="connsiteX36" fmla="*/ 1786466 w 2006600"/>
                <a:gd name="connsiteY36" fmla="*/ 762681 h 1922615"/>
                <a:gd name="connsiteX37" fmla="*/ 1828800 w 2006600"/>
                <a:gd name="connsiteY37" fmla="*/ 821948 h 1922615"/>
                <a:gd name="connsiteX38" fmla="*/ 1828800 w 2006600"/>
                <a:gd name="connsiteY38" fmla="*/ 821948 h 1922615"/>
                <a:gd name="connsiteX39" fmla="*/ 1896533 w 2006600"/>
                <a:gd name="connsiteY39" fmla="*/ 948948 h 1922615"/>
                <a:gd name="connsiteX40" fmla="*/ 1921933 w 2006600"/>
                <a:gd name="connsiteY40" fmla="*/ 1075948 h 1922615"/>
                <a:gd name="connsiteX41" fmla="*/ 1862666 w 2006600"/>
                <a:gd name="connsiteY41" fmla="*/ 1075948 h 1922615"/>
                <a:gd name="connsiteX42" fmla="*/ 1786466 w 2006600"/>
                <a:gd name="connsiteY42" fmla="*/ 1109815 h 1922615"/>
                <a:gd name="connsiteX43" fmla="*/ 1625600 w 2006600"/>
                <a:gd name="connsiteY43" fmla="*/ 1270681 h 1922615"/>
                <a:gd name="connsiteX44" fmla="*/ 1642533 w 2006600"/>
                <a:gd name="connsiteY44" fmla="*/ 1346881 h 1922615"/>
                <a:gd name="connsiteX45" fmla="*/ 1659466 w 2006600"/>
                <a:gd name="connsiteY45" fmla="*/ 1380748 h 1922615"/>
                <a:gd name="connsiteX46" fmla="*/ 1684866 w 2006600"/>
                <a:gd name="connsiteY46" fmla="*/ 1431548 h 1922615"/>
                <a:gd name="connsiteX47" fmla="*/ 1684866 w 2006600"/>
                <a:gd name="connsiteY47" fmla="*/ 1440015 h 1922615"/>
                <a:gd name="connsiteX48" fmla="*/ 1701800 w 2006600"/>
                <a:gd name="connsiteY48" fmla="*/ 1533148 h 1922615"/>
                <a:gd name="connsiteX49" fmla="*/ 1693333 w 2006600"/>
                <a:gd name="connsiteY49" fmla="*/ 1567015 h 1922615"/>
                <a:gd name="connsiteX50" fmla="*/ 1549400 w 2006600"/>
                <a:gd name="connsiteY50" fmla="*/ 1727881 h 1922615"/>
                <a:gd name="connsiteX51" fmla="*/ 1490133 w 2006600"/>
                <a:gd name="connsiteY51" fmla="*/ 1736348 h 1922615"/>
                <a:gd name="connsiteX52" fmla="*/ 1380066 w 2006600"/>
                <a:gd name="connsiteY52" fmla="*/ 1727881 h 1922615"/>
                <a:gd name="connsiteX53" fmla="*/ 1380066 w 2006600"/>
                <a:gd name="connsiteY53" fmla="*/ 1727881 h 1922615"/>
                <a:gd name="connsiteX54" fmla="*/ 1270000 w 2006600"/>
                <a:gd name="connsiteY54" fmla="*/ 1651681 h 1922615"/>
                <a:gd name="connsiteX55" fmla="*/ 1185333 w 2006600"/>
                <a:gd name="connsiteY55" fmla="*/ 1643215 h 1922615"/>
                <a:gd name="connsiteX56" fmla="*/ 1117600 w 2006600"/>
                <a:gd name="connsiteY56" fmla="*/ 1668615 h 1922615"/>
                <a:gd name="connsiteX57" fmla="*/ 1049866 w 2006600"/>
                <a:gd name="connsiteY57" fmla="*/ 1702481 h 1922615"/>
                <a:gd name="connsiteX58" fmla="*/ 999066 w 2006600"/>
                <a:gd name="connsiteY58" fmla="*/ 1744815 h 1922615"/>
                <a:gd name="connsiteX59" fmla="*/ 889000 w 2006600"/>
                <a:gd name="connsiteY59" fmla="*/ 1812548 h 1922615"/>
                <a:gd name="connsiteX60" fmla="*/ 795866 w 2006600"/>
                <a:gd name="connsiteY60" fmla="*/ 1905681 h 1922615"/>
                <a:gd name="connsiteX61" fmla="*/ 778933 w 2006600"/>
                <a:gd name="connsiteY61" fmla="*/ 1905681 h 1922615"/>
                <a:gd name="connsiteX62" fmla="*/ 601133 w 2006600"/>
                <a:gd name="connsiteY62" fmla="*/ 1922615 h 1922615"/>
                <a:gd name="connsiteX63" fmla="*/ 533400 w 2006600"/>
                <a:gd name="connsiteY63" fmla="*/ 1854881 h 1922615"/>
                <a:gd name="connsiteX64" fmla="*/ 499533 w 2006600"/>
                <a:gd name="connsiteY64" fmla="*/ 1837948 h 1922615"/>
                <a:gd name="connsiteX65" fmla="*/ 423333 w 2006600"/>
                <a:gd name="connsiteY65" fmla="*/ 1795615 h 1922615"/>
                <a:gd name="connsiteX66" fmla="*/ 364066 w 2006600"/>
                <a:gd name="connsiteY66" fmla="*/ 1787148 h 1922615"/>
                <a:gd name="connsiteX67" fmla="*/ 237066 w 2006600"/>
                <a:gd name="connsiteY67" fmla="*/ 1778681 h 1922615"/>
                <a:gd name="connsiteX68" fmla="*/ 160866 w 2006600"/>
                <a:gd name="connsiteY68" fmla="*/ 1778681 h 1922615"/>
                <a:gd name="connsiteX69" fmla="*/ 42333 w 2006600"/>
                <a:gd name="connsiteY69" fmla="*/ 1795615 h 1922615"/>
                <a:gd name="connsiteX70" fmla="*/ 16933 w 2006600"/>
                <a:gd name="connsiteY70" fmla="*/ 1744815 h 1922615"/>
                <a:gd name="connsiteX71" fmla="*/ 0 w 2006600"/>
                <a:gd name="connsiteY71" fmla="*/ 1694015 h 1922615"/>
                <a:gd name="connsiteX72" fmla="*/ 59266 w 2006600"/>
                <a:gd name="connsiteY72" fmla="*/ 1634748 h 1922615"/>
                <a:gd name="connsiteX73" fmla="*/ 59266 w 2006600"/>
                <a:gd name="connsiteY73" fmla="*/ 1626281 h 1922615"/>
                <a:gd name="connsiteX74" fmla="*/ 143933 w 2006600"/>
                <a:gd name="connsiteY74" fmla="*/ 1575481 h 1922615"/>
                <a:gd name="connsiteX75" fmla="*/ 220133 w 2006600"/>
                <a:gd name="connsiteY75" fmla="*/ 1516215 h 1922615"/>
                <a:gd name="connsiteX76" fmla="*/ 254000 w 2006600"/>
                <a:gd name="connsiteY76" fmla="*/ 1456948 h 1922615"/>
                <a:gd name="connsiteX77" fmla="*/ 254000 w 2006600"/>
                <a:gd name="connsiteY77" fmla="*/ 1440015 h 1922615"/>
                <a:gd name="connsiteX78" fmla="*/ 262466 w 2006600"/>
                <a:gd name="connsiteY78" fmla="*/ 1346881 h 1922615"/>
                <a:gd name="connsiteX79" fmla="*/ 228600 w 2006600"/>
                <a:gd name="connsiteY79" fmla="*/ 1236815 h 1922615"/>
                <a:gd name="connsiteX0" fmla="*/ 228600 w 2006600"/>
                <a:gd name="connsiteY0" fmla="*/ 1236815 h 1922615"/>
                <a:gd name="connsiteX1" fmla="*/ 423333 w 2006600"/>
                <a:gd name="connsiteY1" fmla="*/ 1016681 h 1922615"/>
                <a:gd name="connsiteX2" fmla="*/ 245533 w 2006600"/>
                <a:gd name="connsiteY2" fmla="*/ 618748 h 1922615"/>
                <a:gd name="connsiteX3" fmla="*/ 381000 w 2006600"/>
                <a:gd name="connsiteY3" fmla="*/ 305481 h 1922615"/>
                <a:gd name="connsiteX4" fmla="*/ 321733 w 2006600"/>
                <a:gd name="connsiteY4" fmla="*/ 59948 h 1922615"/>
                <a:gd name="connsiteX5" fmla="*/ 321733 w 2006600"/>
                <a:gd name="connsiteY5" fmla="*/ 59948 h 1922615"/>
                <a:gd name="connsiteX6" fmla="*/ 440266 w 2006600"/>
                <a:gd name="connsiteY6" fmla="*/ 9148 h 1922615"/>
                <a:gd name="connsiteX7" fmla="*/ 499533 w 2006600"/>
                <a:gd name="connsiteY7" fmla="*/ 17615 h 1922615"/>
                <a:gd name="connsiteX8" fmla="*/ 575733 w 2006600"/>
                <a:gd name="connsiteY8" fmla="*/ 110748 h 1922615"/>
                <a:gd name="connsiteX9" fmla="*/ 651933 w 2006600"/>
                <a:gd name="connsiteY9" fmla="*/ 170015 h 1922615"/>
                <a:gd name="connsiteX10" fmla="*/ 728133 w 2006600"/>
                <a:gd name="connsiteY10" fmla="*/ 170015 h 1922615"/>
                <a:gd name="connsiteX11" fmla="*/ 812800 w 2006600"/>
                <a:gd name="connsiteY11" fmla="*/ 153081 h 1922615"/>
                <a:gd name="connsiteX12" fmla="*/ 914400 w 2006600"/>
                <a:gd name="connsiteY12" fmla="*/ 110748 h 1922615"/>
                <a:gd name="connsiteX13" fmla="*/ 982133 w 2006600"/>
                <a:gd name="connsiteY13" fmla="*/ 59948 h 1922615"/>
                <a:gd name="connsiteX14" fmla="*/ 1041400 w 2006600"/>
                <a:gd name="connsiteY14" fmla="*/ 34548 h 1922615"/>
                <a:gd name="connsiteX15" fmla="*/ 1168400 w 2006600"/>
                <a:gd name="connsiteY15" fmla="*/ 681 h 1922615"/>
                <a:gd name="connsiteX16" fmla="*/ 1219200 w 2006600"/>
                <a:gd name="connsiteY16" fmla="*/ 681 h 1922615"/>
                <a:gd name="connsiteX17" fmla="*/ 1227666 w 2006600"/>
                <a:gd name="connsiteY17" fmla="*/ 681 h 1922615"/>
                <a:gd name="connsiteX18" fmla="*/ 1312333 w 2006600"/>
                <a:gd name="connsiteY18" fmla="*/ 76881 h 1922615"/>
                <a:gd name="connsiteX19" fmla="*/ 1354666 w 2006600"/>
                <a:gd name="connsiteY19" fmla="*/ 127681 h 1922615"/>
                <a:gd name="connsiteX20" fmla="*/ 1413933 w 2006600"/>
                <a:gd name="connsiteY20" fmla="*/ 170015 h 1922615"/>
                <a:gd name="connsiteX21" fmla="*/ 1557866 w 2006600"/>
                <a:gd name="connsiteY21" fmla="*/ 186948 h 1922615"/>
                <a:gd name="connsiteX22" fmla="*/ 1557866 w 2006600"/>
                <a:gd name="connsiteY22" fmla="*/ 186948 h 1922615"/>
                <a:gd name="connsiteX23" fmla="*/ 1659466 w 2006600"/>
                <a:gd name="connsiteY23" fmla="*/ 153081 h 1922615"/>
                <a:gd name="connsiteX24" fmla="*/ 1803400 w 2006600"/>
                <a:gd name="connsiteY24" fmla="*/ 153081 h 1922615"/>
                <a:gd name="connsiteX25" fmla="*/ 1862666 w 2006600"/>
                <a:gd name="connsiteY25" fmla="*/ 161548 h 1922615"/>
                <a:gd name="connsiteX26" fmla="*/ 1955800 w 2006600"/>
                <a:gd name="connsiteY26" fmla="*/ 203881 h 1922615"/>
                <a:gd name="connsiteX27" fmla="*/ 1955800 w 2006600"/>
                <a:gd name="connsiteY27" fmla="*/ 203881 h 1922615"/>
                <a:gd name="connsiteX28" fmla="*/ 2006600 w 2006600"/>
                <a:gd name="connsiteY28" fmla="*/ 212348 h 1922615"/>
                <a:gd name="connsiteX29" fmla="*/ 1981200 w 2006600"/>
                <a:gd name="connsiteY29" fmla="*/ 313948 h 1922615"/>
                <a:gd name="connsiteX30" fmla="*/ 1955800 w 2006600"/>
                <a:gd name="connsiteY30" fmla="*/ 347815 h 1922615"/>
                <a:gd name="connsiteX31" fmla="*/ 1913466 w 2006600"/>
                <a:gd name="connsiteY31" fmla="*/ 407081 h 1922615"/>
                <a:gd name="connsiteX32" fmla="*/ 1854200 w 2006600"/>
                <a:gd name="connsiteY32" fmla="*/ 474815 h 1922615"/>
                <a:gd name="connsiteX33" fmla="*/ 1820333 w 2006600"/>
                <a:gd name="connsiteY33" fmla="*/ 508681 h 1922615"/>
                <a:gd name="connsiteX34" fmla="*/ 1761066 w 2006600"/>
                <a:gd name="connsiteY34" fmla="*/ 601815 h 1922615"/>
                <a:gd name="connsiteX35" fmla="*/ 1752600 w 2006600"/>
                <a:gd name="connsiteY35" fmla="*/ 728815 h 1922615"/>
                <a:gd name="connsiteX36" fmla="*/ 1786466 w 2006600"/>
                <a:gd name="connsiteY36" fmla="*/ 762681 h 1922615"/>
                <a:gd name="connsiteX37" fmla="*/ 1828800 w 2006600"/>
                <a:gd name="connsiteY37" fmla="*/ 821948 h 1922615"/>
                <a:gd name="connsiteX38" fmla="*/ 1828800 w 2006600"/>
                <a:gd name="connsiteY38" fmla="*/ 821948 h 1922615"/>
                <a:gd name="connsiteX39" fmla="*/ 1896533 w 2006600"/>
                <a:gd name="connsiteY39" fmla="*/ 948948 h 1922615"/>
                <a:gd name="connsiteX40" fmla="*/ 1921933 w 2006600"/>
                <a:gd name="connsiteY40" fmla="*/ 1075948 h 1922615"/>
                <a:gd name="connsiteX41" fmla="*/ 1862666 w 2006600"/>
                <a:gd name="connsiteY41" fmla="*/ 1075948 h 1922615"/>
                <a:gd name="connsiteX42" fmla="*/ 1786466 w 2006600"/>
                <a:gd name="connsiteY42" fmla="*/ 1109815 h 1922615"/>
                <a:gd name="connsiteX43" fmla="*/ 1625600 w 2006600"/>
                <a:gd name="connsiteY43" fmla="*/ 1270681 h 1922615"/>
                <a:gd name="connsiteX44" fmla="*/ 1642533 w 2006600"/>
                <a:gd name="connsiteY44" fmla="*/ 1346881 h 1922615"/>
                <a:gd name="connsiteX45" fmla="*/ 1659466 w 2006600"/>
                <a:gd name="connsiteY45" fmla="*/ 1380748 h 1922615"/>
                <a:gd name="connsiteX46" fmla="*/ 1684866 w 2006600"/>
                <a:gd name="connsiteY46" fmla="*/ 1431548 h 1922615"/>
                <a:gd name="connsiteX47" fmla="*/ 1684866 w 2006600"/>
                <a:gd name="connsiteY47" fmla="*/ 1440015 h 1922615"/>
                <a:gd name="connsiteX48" fmla="*/ 1701800 w 2006600"/>
                <a:gd name="connsiteY48" fmla="*/ 1533148 h 1922615"/>
                <a:gd name="connsiteX49" fmla="*/ 1761066 w 2006600"/>
                <a:gd name="connsiteY49" fmla="*/ 1710948 h 1922615"/>
                <a:gd name="connsiteX50" fmla="*/ 1549400 w 2006600"/>
                <a:gd name="connsiteY50" fmla="*/ 1727881 h 1922615"/>
                <a:gd name="connsiteX51" fmla="*/ 1490133 w 2006600"/>
                <a:gd name="connsiteY51" fmla="*/ 1736348 h 1922615"/>
                <a:gd name="connsiteX52" fmla="*/ 1380066 w 2006600"/>
                <a:gd name="connsiteY52" fmla="*/ 1727881 h 1922615"/>
                <a:gd name="connsiteX53" fmla="*/ 1380066 w 2006600"/>
                <a:gd name="connsiteY53" fmla="*/ 1727881 h 1922615"/>
                <a:gd name="connsiteX54" fmla="*/ 1270000 w 2006600"/>
                <a:gd name="connsiteY54" fmla="*/ 1651681 h 1922615"/>
                <a:gd name="connsiteX55" fmla="*/ 1185333 w 2006600"/>
                <a:gd name="connsiteY55" fmla="*/ 1643215 h 1922615"/>
                <a:gd name="connsiteX56" fmla="*/ 1117600 w 2006600"/>
                <a:gd name="connsiteY56" fmla="*/ 1668615 h 1922615"/>
                <a:gd name="connsiteX57" fmla="*/ 1049866 w 2006600"/>
                <a:gd name="connsiteY57" fmla="*/ 1702481 h 1922615"/>
                <a:gd name="connsiteX58" fmla="*/ 999066 w 2006600"/>
                <a:gd name="connsiteY58" fmla="*/ 1744815 h 1922615"/>
                <a:gd name="connsiteX59" fmla="*/ 889000 w 2006600"/>
                <a:gd name="connsiteY59" fmla="*/ 1812548 h 1922615"/>
                <a:gd name="connsiteX60" fmla="*/ 795866 w 2006600"/>
                <a:gd name="connsiteY60" fmla="*/ 1905681 h 1922615"/>
                <a:gd name="connsiteX61" fmla="*/ 778933 w 2006600"/>
                <a:gd name="connsiteY61" fmla="*/ 1905681 h 1922615"/>
                <a:gd name="connsiteX62" fmla="*/ 601133 w 2006600"/>
                <a:gd name="connsiteY62" fmla="*/ 1922615 h 1922615"/>
                <a:gd name="connsiteX63" fmla="*/ 533400 w 2006600"/>
                <a:gd name="connsiteY63" fmla="*/ 1854881 h 1922615"/>
                <a:gd name="connsiteX64" fmla="*/ 499533 w 2006600"/>
                <a:gd name="connsiteY64" fmla="*/ 1837948 h 1922615"/>
                <a:gd name="connsiteX65" fmla="*/ 423333 w 2006600"/>
                <a:gd name="connsiteY65" fmla="*/ 1795615 h 1922615"/>
                <a:gd name="connsiteX66" fmla="*/ 364066 w 2006600"/>
                <a:gd name="connsiteY66" fmla="*/ 1787148 h 1922615"/>
                <a:gd name="connsiteX67" fmla="*/ 237066 w 2006600"/>
                <a:gd name="connsiteY67" fmla="*/ 1778681 h 1922615"/>
                <a:gd name="connsiteX68" fmla="*/ 160866 w 2006600"/>
                <a:gd name="connsiteY68" fmla="*/ 1778681 h 1922615"/>
                <a:gd name="connsiteX69" fmla="*/ 42333 w 2006600"/>
                <a:gd name="connsiteY69" fmla="*/ 1795615 h 1922615"/>
                <a:gd name="connsiteX70" fmla="*/ 16933 w 2006600"/>
                <a:gd name="connsiteY70" fmla="*/ 1744815 h 1922615"/>
                <a:gd name="connsiteX71" fmla="*/ 0 w 2006600"/>
                <a:gd name="connsiteY71" fmla="*/ 1694015 h 1922615"/>
                <a:gd name="connsiteX72" fmla="*/ 59266 w 2006600"/>
                <a:gd name="connsiteY72" fmla="*/ 1634748 h 1922615"/>
                <a:gd name="connsiteX73" fmla="*/ 59266 w 2006600"/>
                <a:gd name="connsiteY73" fmla="*/ 1626281 h 1922615"/>
                <a:gd name="connsiteX74" fmla="*/ 143933 w 2006600"/>
                <a:gd name="connsiteY74" fmla="*/ 1575481 h 1922615"/>
                <a:gd name="connsiteX75" fmla="*/ 220133 w 2006600"/>
                <a:gd name="connsiteY75" fmla="*/ 1516215 h 1922615"/>
                <a:gd name="connsiteX76" fmla="*/ 254000 w 2006600"/>
                <a:gd name="connsiteY76" fmla="*/ 1456948 h 1922615"/>
                <a:gd name="connsiteX77" fmla="*/ 254000 w 2006600"/>
                <a:gd name="connsiteY77" fmla="*/ 1440015 h 1922615"/>
                <a:gd name="connsiteX78" fmla="*/ 262466 w 2006600"/>
                <a:gd name="connsiteY78" fmla="*/ 1346881 h 1922615"/>
                <a:gd name="connsiteX79" fmla="*/ 228600 w 2006600"/>
                <a:gd name="connsiteY79" fmla="*/ 1236815 h 1922615"/>
                <a:gd name="connsiteX0" fmla="*/ 228600 w 2006600"/>
                <a:gd name="connsiteY0" fmla="*/ 1236815 h 1922615"/>
                <a:gd name="connsiteX1" fmla="*/ 423333 w 2006600"/>
                <a:gd name="connsiteY1" fmla="*/ 1016681 h 1922615"/>
                <a:gd name="connsiteX2" fmla="*/ 245533 w 2006600"/>
                <a:gd name="connsiteY2" fmla="*/ 618748 h 1922615"/>
                <a:gd name="connsiteX3" fmla="*/ 381000 w 2006600"/>
                <a:gd name="connsiteY3" fmla="*/ 305481 h 1922615"/>
                <a:gd name="connsiteX4" fmla="*/ 321733 w 2006600"/>
                <a:gd name="connsiteY4" fmla="*/ 59948 h 1922615"/>
                <a:gd name="connsiteX5" fmla="*/ 321733 w 2006600"/>
                <a:gd name="connsiteY5" fmla="*/ 59948 h 1922615"/>
                <a:gd name="connsiteX6" fmla="*/ 440266 w 2006600"/>
                <a:gd name="connsiteY6" fmla="*/ 9148 h 1922615"/>
                <a:gd name="connsiteX7" fmla="*/ 499533 w 2006600"/>
                <a:gd name="connsiteY7" fmla="*/ 17615 h 1922615"/>
                <a:gd name="connsiteX8" fmla="*/ 575733 w 2006600"/>
                <a:gd name="connsiteY8" fmla="*/ 110748 h 1922615"/>
                <a:gd name="connsiteX9" fmla="*/ 651933 w 2006600"/>
                <a:gd name="connsiteY9" fmla="*/ 170015 h 1922615"/>
                <a:gd name="connsiteX10" fmla="*/ 728133 w 2006600"/>
                <a:gd name="connsiteY10" fmla="*/ 170015 h 1922615"/>
                <a:gd name="connsiteX11" fmla="*/ 812800 w 2006600"/>
                <a:gd name="connsiteY11" fmla="*/ 153081 h 1922615"/>
                <a:gd name="connsiteX12" fmla="*/ 914400 w 2006600"/>
                <a:gd name="connsiteY12" fmla="*/ 110748 h 1922615"/>
                <a:gd name="connsiteX13" fmla="*/ 982133 w 2006600"/>
                <a:gd name="connsiteY13" fmla="*/ 59948 h 1922615"/>
                <a:gd name="connsiteX14" fmla="*/ 1041400 w 2006600"/>
                <a:gd name="connsiteY14" fmla="*/ 34548 h 1922615"/>
                <a:gd name="connsiteX15" fmla="*/ 1168400 w 2006600"/>
                <a:gd name="connsiteY15" fmla="*/ 681 h 1922615"/>
                <a:gd name="connsiteX16" fmla="*/ 1219200 w 2006600"/>
                <a:gd name="connsiteY16" fmla="*/ 681 h 1922615"/>
                <a:gd name="connsiteX17" fmla="*/ 1227666 w 2006600"/>
                <a:gd name="connsiteY17" fmla="*/ 681 h 1922615"/>
                <a:gd name="connsiteX18" fmla="*/ 1312333 w 2006600"/>
                <a:gd name="connsiteY18" fmla="*/ 76881 h 1922615"/>
                <a:gd name="connsiteX19" fmla="*/ 1354666 w 2006600"/>
                <a:gd name="connsiteY19" fmla="*/ 127681 h 1922615"/>
                <a:gd name="connsiteX20" fmla="*/ 1413933 w 2006600"/>
                <a:gd name="connsiteY20" fmla="*/ 170015 h 1922615"/>
                <a:gd name="connsiteX21" fmla="*/ 1557866 w 2006600"/>
                <a:gd name="connsiteY21" fmla="*/ 186948 h 1922615"/>
                <a:gd name="connsiteX22" fmla="*/ 1557866 w 2006600"/>
                <a:gd name="connsiteY22" fmla="*/ 186948 h 1922615"/>
                <a:gd name="connsiteX23" fmla="*/ 1659466 w 2006600"/>
                <a:gd name="connsiteY23" fmla="*/ 153081 h 1922615"/>
                <a:gd name="connsiteX24" fmla="*/ 1803400 w 2006600"/>
                <a:gd name="connsiteY24" fmla="*/ 153081 h 1922615"/>
                <a:gd name="connsiteX25" fmla="*/ 1862666 w 2006600"/>
                <a:gd name="connsiteY25" fmla="*/ 161548 h 1922615"/>
                <a:gd name="connsiteX26" fmla="*/ 1955800 w 2006600"/>
                <a:gd name="connsiteY26" fmla="*/ 203881 h 1922615"/>
                <a:gd name="connsiteX27" fmla="*/ 1955800 w 2006600"/>
                <a:gd name="connsiteY27" fmla="*/ 203881 h 1922615"/>
                <a:gd name="connsiteX28" fmla="*/ 2006600 w 2006600"/>
                <a:gd name="connsiteY28" fmla="*/ 212348 h 1922615"/>
                <a:gd name="connsiteX29" fmla="*/ 1981200 w 2006600"/>
                <a:gd name="connsiteY29" fmla="*/ 313948 h 1922615"/>
                <a:gd name="connsiteX30" fmla="*/ 1955800 w 2006600"/>
                <a:gd name="connsiteY30" fmla="*/ 347815 h 1922615"/>
                <a:gd name="connsiteX31" fmla="*/ 1913466 w 2006600"/>
                <a:gd name="connsiteY31" fmla="*/ 407081 h 1922615"/>
                <a:gd name="connsiteX32" fmla="*/ 1854200 w 2006600"/>
                <a:gd name="connsiteY32" fmla="*/ 474815 h 1922615"/>
                <a:gd name="connsiteX33" fmla="*/ 1820333 w 2006600"/>
                <a:gd name="connsiteY33" fmla="*/ 508681 h 1922615"/>
                <a:gd name="connsiteX34" fmla="*/ 1761066 w 2006600"/>
                <a:gd name="connsiteY34" fmla="*/ 601815 h 1922615"/>
                <a:gd name="connsiteX35" fmla="*/ 1752600 w 2006600"/>
                <a:gd name="connsiteY35" fmla="*/ 728815 h 1922615"/>
                <a:gd name="connsiteX36" fmla="*/ 1786466 w 2006600"/>
                <a:gd name="connsiteY36" fmla="*/ 762681 h 1922615"/>
                <a:gd name="connsiteX37" fmla="*/ 1828800 w 2006600"/>
                <a:gd name="connsiteY37" fmla="*/ 821948 h 1922615"/>
                <a:gd name="connsiteX38" fmla="*/ 1828800 w 2006600"/>
                <a:gd name="connsiteY38" fmla="*/ 821948 h 1922615"/>
                <a:gd name="connsiteX39" fmla="*/ 1896533 w 2006600"/>
                <a:gd name="connsiteY39" fmla="*/ 948948 h 1922615"/>
                <a:gd name="connsiteX40" fmla="*/ 1921933 w 2006600"/>
                <a:gd name="connsiteY40" fmla="*/ 1075948 h 1922615"/>
                <a:gd name="connsiteX41" fmla="*/ 1862666 w 2006600"/>
                <a:gd name="connsiteY41" fmla="*/ 1075948 h 1922615"/>
                <a:gd name="connsiteX42" fmla="*/ 1786466 w 2006600"/>
                <a:gd name="connsiteY42" fmla="*/ 1109815 h 1922615"/>
                <a:gd name="connsiteX43" fmla="*/ 1625600 w 2006600"/>
                <a:gd name="connsiteY43" fmla="*/ 1270681 h 1922615"/>
                <a:gd name="connsiteX44" fmla="*/ 1642533 w 2006600"/>
                <a:gd name="connsiteY44" fmla="*/ 1346881 h 1922615"/>
                <a:gd name="connsiteX45" fmla="*/ 1659466 w 2006600"/>
                <a:gd name="connsiteY45" fmla="*/ 1380748 h 1922615"/>
                <a:gd name="connsiteX46" fmla="*/ 1684866 w 2006600"/>
                <a:gd name="connsiteY46" fmla="*/ 1431548 h 1922615"/>
                <a:gd name="connsiteX47" fmla="*/ 1684866 w 2006600"/>
                <a:gd name="connsiteY47" fmla="*/ 1440015 h 1922615"/>
                <a:gd name="connsiteX48" fmla="*/ 1769534 w 2006600"/>
                <a:gd name="connsiteY48" fmla="*/ 1541614 h 1922615"/>
                <a:gd name="connsiteX49" fmla="*/ 1761066 w 2006600"/>
                <a:gd name="connsiteY49" fmla="*/ 1710948 h 1922615"/>
                <a:gd name="connsiteX50" fmla="*/ 1549400 w 2006600"/>
                <a:gd name="connsiteY50" fmla="*/ 1727881 h 1922615"/>
                <a:gd name="connsiteX51" fmla="*/ 1490133 w 2006600"/>
                <a:gd name="connsiteY51" fmla="*/ 1736348 h 1922615"/>
                <a:gd name="connsiteX52" fmla="*/ 1380066 w 2006600"/>
                <a:gd name="connsiteY52" fmla="*/ 1727881 h 1922615"/>
                <a:gd name="connsiteX53" fmla="*/ 1380066 w 2006600"/>
                <a:gd name="connsiteY53" fmla="*/ 1727881 h 1922615"/>
                <a:gd name="connsiteX54" fmla="*/ 1270000 w 2006600"/>
                <a:gd name="connsiteY54" fmla="*/ 1651681 h 1922615"/>
                <a:gd name="connsiteX55" fmla="*/ 1185333 w 2006600"/>
                <a:gd name="connsiteY55" fmla="*/ 1643215 h 1922615"/>
                <a:gd name="connsiteX56" fmla="*/ 1117600 w 2006600"/>
                <a:gd name="connsiteY56" fmla="*/ 1668615 h 1922615"/>
                <a:gd name="connsiteX57" fmla="*/ 1049866 w 2006600"/>
                <a:gd name="connsiteY57" fmla="*/ 1702481 h 1922615"/>
                <a:gd name="connsiteX58" fmla="*/ 999066 w 2006600"/>
                <a:gd name="connsiteY58" fmla="*/ 1744815 h 1922615"/>
                <a:gd name="connsiteX59" fmla="*/ 889000 w 2006600"/>
                <a:gd name="connsiteY59" fmla="*/ 1812548 h 1922615"/>
                <a:gd name="connsiteX60" fmla="*/ 795866 w 2006600"/>
                <a:gd name="connsiteY60" fmla="*/ 1905681 h 1922615"/>
                <a:gd name="connsiteX61" fmla="*/ 778933 w 2006600"/>
                <a:gd name="connsiteY61" fmla="*/ 1905681 h 1922615"/>
                <a:gd name="connsiteX62" fmla="*/ 601133 w 2006600"/>
                <a:gd name="connsiteY62" fmla="*/ 1922615 h 1922615"/>
                <a:gd name="connsiteX63" fmla="*/ 533400 w 2006600"/>
                <a:gd name="connsiteY63" fmla="*/ 1854881 h 1922615"/>
                <a:gd name="connsiteX64" fmla="*/ 499533 w 2006600"/>
                <a:gd name="connsiteY64" fmla="*/ 1837948 h 1922615"/>
                <a:gd name="connsiteX65" fmla="*/ 423333 w 2006600"/>
                <a:gd name="connsiteY65" fmla="*/ 1795615 h 1922615"/>
                <a:gd name="connsiteX66" fmla="*/ 364066 w 2006600"/>
                <a:gd name="connsiteY66" fmla="*/ 1787148 h 1922615"/>
                <a:gd name="connsiteX67" fmla="*/ 237066 w 2006600"/>
                <a:gd name="connsiteY67" fmla="*/ 1778681 h 1922615"/>
                <a:gd name="connsiteX68" fmla="*/ 160866 w 2006600"/>
                <a:gd name="connsiteY68" fmla="*/ 1778681 h 1922615"/>
                <a:gd name="connsiteX69" fmla="*/ 42333 w 2006600"/>
                <a:gd name="connsiteY69" fmla="*/ 1795615 h 1922615"/>
                <a:gd name="connsiteX70" fmla="*/ 16933 w 2006600"/>
                <a:gd name="connsiteY70" fmla="*/ 1744815 h 1922615"/>
                <a:gd name="connsiteX71" fmla="*/ 0 w 2006600"/>
                <a:gd name="connsiteY71" fmla="*/ 1694015 h 1922615"/>
                <a:gd name="connsiteX72" fmla="*/ 59266 w 2006600"/>
                <a:gd name="connsiteY72" fmla="*/ 1634748 h 1922615"/>
                <a:gd name="connsiteX73" fmla="*/ 59266 w 2006600"/>
                <a:gd name="connsiteY73" fmla="*/ 1626281 h 1922615"/>
                <a:gd name="connsiteX74" fmla="*/ 143933 w 2006600"/>
                <a:gd name="connsiteY74" fmla="*/ 1575481 h 1922615"/>
                <a:gd name="connsiteX75" fmla="*/ 220133 w 2006600"/>
                <a:gd name="connsiteY75" fmla="*/ 1516215 h 1922615"/>
                <a:gd name="connsiteX76" fmla="*/ 254000 w 2006600"/>
                <a:gd name="connsiteY76" fmla="*/ 1456948 h 1922615"/>
                <a:gd name="connsiteX77" fmla="*/ 254000 w 2006600"/>
                <a:gd name="connsiteY77" fmla="*/ 1440015 h 1922615"/>
                <a:gd name="connsiteX78" fmla="*/ 262466 w 2006600"/>
                <a:gd name="connsiteY78" fmla="*/ 1346881 h 1922615"/>
                <a:gd name="connsiteX79" fmla="*/ 228600 w 2006600"/>
                <a:gd name="connsiteY79" fmla="*/ 1236815 h 1922615"/>
                <a:gd name="connsiteX0" fmla="*/ 228600 w 2006600"/>
                <a:gd name="connsiteY0" fmla="*/ 1236815 h 1922615"/>
                <a:gd name="connsiteX1" fmla="*/ 423333 w 2006600"/>
                <a:gd name="connsiteY1" fmla="*/ 1016681 h 1922615"/>
                <a:gd name="connsiteX2" fmla="*/ 245533 w 2006600"/>
                <a:gd name="connsiteY2" fmla="*/ 618748 h 1922615"/>
                <a:gd name="connsiteX3" fmla="*/ 381000 w 2006600"/>
                <a:gd name="connsiteY3" fmla="*/ 305481 h 1922615"/>
                <a:gd name="connsiteX4" fmla="*/ 321733 w 2006600"/>
                <a:gd name="connsiteY4" fmla="*/ 59948 h 1922615"/>
                <a:gd name="connsiteX5" fmla="*/ 321733 w 2006600"/>
                <a:gd name="connsiteY5" fmla="*/ 59948 h 1922615"/>
                <a:gd name="connsiteX6" fmla="*/ 440266 w 2006600"/>
                <a:gd name="connsiteY6" fmla="*/ 9148 h 1922615"/>
                <a:gd name="connsiteX7" fmla="*/ 499533 w 2006600"/>
                <a:gd name="connsiteY7" fmla="*/ 17615 h 1922615"/>
                <a:gd name="connsiteX8" fmla="*/ 575733 w 2006600"/>
                <a:gd name="connsiteY8" fmla="*/ 110748 h 1922615"/>
                <a:gd name="connsiteX9" fmla="*/ 651933 w 2006600"/>
                <a:gd name="connsiteY9" fmla="*/ 170015 h 1922615"/>
                <a:gd name="connsiteX10" fmla="*/ 728133 w 2006600"/>
                <a:gd name="connsiteY10" fmla="*/ 170015 h 1922615"/>
                <a:gd name="connsiteX11" fmla="*/ 812800 w 2006600"/>
                <a:gd name="connsiteY11" fmla="*/ 153081 h 1922615"/>
                <a:gd name="connsiteX12" fmla="*/ 914400 w 2006600"/>
                <a:gd name="connsiteY12" fmla="*/ 110748 h 1922615"/>
                <a:gd name="connsiteX13" fmla="*/ 982133 w 2006600"/>
                <a:gd name="connsiteY13" fmla="*/ 59948 h 1922615"/>
                <a:gd name="connsiteX14" fmla="*/ 1041400 w 2006600"/>
                <a:gd name="connsiteY14" fmla="*/ 34548 h 1922615"/>
                <a:gd name="connsiteX15" fmla="*/ 1168400 w 2006600"/>
                <a:gd name="connsiteY15" fmla="*/ 681 h 1922615"/>
                <a:gd name="connsiteX16" fmla="*/ 1219200 w 2006600"/>
                <a:gd name="connsiteY16" fmla="*/ 681 h 1922615"/>
                <a:gd name="connsiteX17" fmla="*/ 1227666 w 2006600"/>
                <a:gd name="connsiteY17" fmla="*/ 681 h 1922615"/>
                <a:gd name="connsiteX18" fmla="*/ 1312333 w 2006600"/>
                <a:gd name="connsiteY18" fmla="*/ 76881 h 1922615"/>
                <a:gd name="connsiteX19" fmla="*/ 1354666 w 2006600"/>
                <a:gd name="connsiteY19" fmla="*/ 127681 h 1922615"/>
                <a:gd name="connsiteX20" fmla="*/ 1413933 w 2006600"/>
                <a:gd name="connsiteY20" fmla="*/ 170015 h 1922615"/>
                <a:gd name="connsiteX21" fmla="*/ 1557866 w 2006600"/>
                <a:gd name="connsiteY21" fmla="*/ 186948 h 1922615"/>
                <a:gd name="connsiteX22" fmla="*/ 1557866 w 2006600"/>
                <a:gd name="connsiteY22" fmla="*/ 186948 h 1922615"/>
                <a:gd name="connsiteX23" fmla="*/ 1659466 w 2006600"/>
                <a:gd name="connsiteY23" fmla="*/ 153081 h 1922615"/>
                <a:gd name="connsiteX24" fmla="*/ 1803400 w 2006600"/>
                <a:gd name="connsiteY24" fmla="*/ 153081 h 1922615"/>
                <a:gd name="connsiteX25" fmla="*/ 1862666 w 2006600"/>
                <a:gd name="connsiteY25" fmla="*/ 161548 h 1922615"/>
                <a:gd name="connsiteX26" fmla="*/ 1955800 w 2006600"/>
                <a:gd name="connsiteY26" fmla="*/ 203881 h 1922615"/>
                <a:gd name="connsiteX27" fmla="*/ 1955800 w 2006600"/>
                <a:gd name="connsiteY27" fmla="*/ 203881 h 1922615"/>
                <a:gd name="connsiteX28" fmla="*/ 2006600 w 2006600"/>
                <a:gd name="connsiteY28" fmla="*/ 212348 h 1922615"/>
                <a:gd name="connsiteX29" fmla="*/ 1981200 w 2006600"/>
                <a:gd name="connsiteY29" fmla="*/ 313948 h 1922615"/>
                <a:gd name="connsiteX30" fmla="*/ 1955800 w 2006600"/>
                <a:gd name="connsiteY30" fmla="*/ 347815 h 1922615"/>
                <a:gd name="connsiteX31" fmla="*/ 1913466 w 2006600"/>
                <a:gd name="connsiteY31" fmla="*/ 407081 h 1922615"/>
                <a:gd name="connsiteX32" fmla="*/ 1854200 w 2006600"/>
                <a:gd name="connsiteY32" fmla="*/ 474815 h 1922615"/>
                <a:gd name="connsiteX33" fmla="*/ 1820333 w 2006600"/>
                <a:gd name="connsiteY33" fmla="*/ 508681 h 1922615"/>
                <a:gd name="connsiteX34" fmla="*/ 1761066 w 2006600"/>
                <a:gd name="connsiteY34" fmla="*/ 601815 h 1922615"/>
                <a:gd name="connsiteX35" fmla="*/ 1752600 w 2006600"/>
                <a:gd name="connsiteY35" fmla="*/ 728815 h 1922615"/>
                <a:gd name="connsiteX36" fmla="*/ 1786466 w 2006600"/>
                <a:gd name="connsiteY36" fmla="*/ 762681 h 1922615"/>
                <a:gd name="connsiteX37" fmla="*/ 1828800 w 2006600"/>
                <a:gd name="connsiteY37" fmla="*/ 821948 h 1922615"/>
                <a:gd name="connsiteX38" fmla="*/ 1828800 w 2006600"/>
                <a:gd name="connsiteY38" fmla="*/ 821948 h 1922615"/>
                <a:gd name="connsiteX39" fmla="*/ 1896533 w 2006600"/>
                <a:gd name="connsiteY39" fmla="*/ 948948 h 1922615"/>
                <a:gd name="connsiteX40" fmla="*/ 1921933 w 2006600"/>
                <a:gd name="connsiteY40" fmla="*/ 1075948 h 1922615"/>
                <a:gd name="connsiteX41" fmla="*/ 1862666 w 2006600"/>
                <a:gd name="connsiteY41" fmla="*/ 1075948 h 1922615"/>
                <a:gd name="connsiteX42" fmla="*/ 1786466 w 2006600"/>
                <a:gd name="connsiteY42" fmla="*/ 1109815 h 1922615"/>
                <a:gd name="connsiteX43" fmla="*/ 1625600 w 2006600"/>
                <a:gd name="connsiteY43" fmla="*/ 1270681 h 1922615"/>
                <a:gd name="connsiteX44" fmla="*/ 1642533 w 2006600"/>
                <a:gd name="connsiteY44" fmla="*/ 1346881 h 1922615"/>
                <a:gd name="connsiteX45" fmla="*/ 1659466 w 2006600"/>
                <a:gd name="connsiteY45" fmla="*/ 1380748 h 1922615"/>
                <a:gd name="connsiteX46" fmla="*/ 1684866 w 2006600"/>
                <a:gd name="connsiteY46" fmla="*/ 1431548 h 1922615"/>
                <a:gd name="connsiteX47" fmla="*/ 1727199 w 2006600"/>
                <a:gd name="connsiteY47" fmla="*/ 1448481 h 1922615"/>
                <a:gd name="connsiteX48" fmla="*/ 1769534 w 2006600"/>
                <a:gd name="connsiteY48" fmla="*/ 1541614 h 1922615"/>
                <a:gd name="connsiteX49" fmla="*/ 1761066 w 2006600"/>
                <a:gd name="connsiteY49" fmla="*/ 1710948 h 1922615"/>
                <a:gd name="connsiteX50" fmla="*/ 1549400 w 2006600"/>
                <a:gd name="connsiteY50" fmla="*/ 1727881 h 1922615"/>
                <a:gd name="connsiteX51" fmla="*/ 1490133 w 2006600"/>
                <a:gd name="connsiteY51" fmla="*/ 1736348 h 1922615"/>
                <a:gd name="connsiteX52" fmla="*/ 1380066 w 2006600"/>
                <a:gd name="connsiteY52" fmla="*/ 1727881 h 1922615"/>
                <a:gd name="connsiteX53" fmla="*/ 1380066 w 2006600"/>
                <a:gd name="connsiteY53" fmla="*/ 1727881 h 1922615"/>
                <a:gd name="connsiteX54" fmla="*/ 1270000 w 2006600"/>
                <a:gd name="connsiteY54" fmla="*/ 1651681 h 1922615"/>
                <a:gd name="connsiteX55" fmla="*/ 1185333 w 2006600"/>
                <a:gd name="connsiteY55" fmla="*/ 1643215 h 1922615"/>
                <a:gd name="connsiteX56" fmla="*/ 1117600 w 2006600"/>
                <a:gd name="connsiteY56" fmla="*/ 1668615 h 1922615"/>
                <a:gd name="connsiteX57" fmla="*/ 1049866 w 2006600"/>
                <a:gd name="connsiteY57" fmla="*/ 1702481 h 1922615"/>
                <a:gd name="connsiteX58" fmla="*/ 999066 w 2006600"/>
                <a:gd name="connsiteY58" fmla="*/ 1744815 h 1922615"/>
                <a:gd name="connsiteX59" fmla="*/ 889000 w 2006600"/>
                <a:gd name="connsiteY59" fmla="*/ 1812548 h 1922615"/>
                <a:gd name="connsiteX60" fmla="*/ 795866 w 2006600"/>
                <a:gd name="connsiteY60" fmla="*/ 1905681 h 1922615"/>
                <a:gd name="connsiteX61" fmla="*/ 778933 w 2006600"/>
                <a:gd name="connsiteY61" fmla="*/ 1905681 h 1922615"/>
                <a:gd name="connsiteX62" fmla="*/ 601133 w 2006600"/>
                <a:gd name="connsiteY62" fmla="*/ 1922615 h 1922615"/>
                <a:gd name="connsiteX63" fmla="*/ 533400 w 2006600"/>
                <a:gd name="connsiteY63" fmla="*/ 1854881 h 1922615"/>
                <a:gd name="connsiteX64" fmla="*/ 499533 w 2006600"/>
                <a:gd name="connsiteY64" fmla="*/ 1837948 h 1922615"/>
                <a:gd name="connsiteX65" fmla="*/ 423333 w 2006600"/>
                <a:gd name="connsiteY65" fmla="*/ 1795615 h 1922615"/>
                <a:gd name="connsiteX66" fmla="*/ 364066 w 2006600"/>
                <a:gd name="connsiteY66" fmla="*/ 1787148 h 1922615"/>
                <a:gd name="connsiteX67" fmla="*/ 237066 w 2006600"/>
                <a:gd name="connsiteY67" fmla="*/ 1778681 h 1922615"/>
                <a:gd name="connsiteX68" fmla="*/ 160866 w 2006600"/>
                <a:gd name="connsiteY68" fmla="*/ 1778681 h 1922615"/>
                <a:gd name="connsiteX69" fmla="*/ 42333 w 2006600"/>
                <a:gd name="connsiteY69" fmla="*/ 1795615 h 1922615"/>
                <a:gd name="connsiteX70" fmla="*/ 16933 w 2006600"/>
                <a:gd name="connsiteY70" fmla="*/ 1744815 h 1922615"/>
                <a:gd name="connsiteX71" fmla="*/ 0 w 2006600"/>
                <a:gd name="connsiteY71" fmla="*/ 1694015 h 1922615"/>
                <a:gd name="connsiteX72" fmla="*/ 59266 w 2006600"/>
                <a:gd name="connsiteY72" fmla="*/ 1634748 h 1922615"/>
                <a:gd name="connsiteX73" fmla="*/ 59266 w 2006600"/>
                <a:gd name="connsiteY73" fmla="*/ 1626281 h 1922615"/>
                <a:gd name="connsiteX74" fmla="*/ 143933 w 2006600"/>
                <a:gd name="connsiteY74" fmla="*/ 1575481 h 1922615"/>
                <a:gd name="connsiteX75" fmla="*/ 220133 w 2006600"/>
                <a:gd name="connsiteY75" fmla="*/ 1516215 h 1922615"/>
                <a:gd name="connsiteX76" fmla="*/ 254000 w 2006600"/>
                <a:gd name="connsiteY76" fmla="*/ 1456948 h 1922615"/>
                <a:gd name="connsiteX77" fmla="*/ 254000 w 2006600"/>
                <a:gd name="connsiteY77" fmla="*/ 1440015 h 1922615"/>
                <a:gd name="connsiteX78" fmla="*/ 262466 w 2006600"/>
                <a:gd name="connsiteY78" fmla="*/ 1346881 h 1922615"/>
                <a:gd name="connsiteX79" fmla="*/ 228600 w 2006600"/>
                <a:gd name="connsiteY79" fmla="*/ 1236815 h 1922615"/>
                <a:gd name="connsiteX0" fmla="*/ 228600 w 2006600"/>
                <a:gd name="connsiteY0" fmla="*/ 1236815 h 1922615"/>
                <a:gd name="connsiteX1" fmla="*/ 423333 w 2006600"/>
                <a:gd name="connsiteY1" fmla="*/ 1016681 h 1922615"/>
                <a:gd name="connsiteX2" fmla="*/ 245533 w 2006600"/>
                <a:gd name="connsiteY2" fmla="*/ 618748 h 1922615"/>
                <a:gd name="connsiteX3" fmla="*/ 381000 w 2006600"/>
                <a:gd name="connsiteY3" fmla="*/ 305481 h 1922615"/>
                <a:gd name="connsiteX4" fmla="*/ 321733 w 2006600"/>
                <a:gd name="connsiteY4" fmla="*/ 59948 h 1922615"/>
                <a:gd name="connsiteX5" fmla="*/ 321733 w 2006600"/>
                <a:gd name="connsiteY5" fmla="*/ 59948 h 1922615"/>
                <a:gd name="connsiteX6" fmla="*/ 440266 w 2006600"/>
                <a:gd name="connsiteY6" fmla="*/ 9148 h 1922615"/>
                <a:gd name="connsiteX7" fmla="*/ 499533 w 2006600"/>
                <a:gd name="connsiteY7" fmla="*/ 17615 h 1922615"/>
                <a:gd name="connsiteX8" fmla="*/ 575733 w 2006600"/>
                <a:gd name="connsiteY8" fmla="*/ 110748 h 1922615"/>
                <a:gd name="connsiteX9" fmla="*/ 651933 w 2006600"/>
                <a:gd name="connsiteY9" fmla="*/ 170015 h 1922615"/>
                <a:gd name="connsiteX10" fmla="*/ 728133 w 2006600"/>
                <a:gd name="connsiteY10" fmla="*/ 170015 h 1922615"/>
                <a:gd name="connsiteX11" fmla="*/ 812800 w 2006600"/>
                <a:gd name="connsiteY11" fmla="*/ 153081 h 1922615"/>
                <a:gd name="connsiteX12" fmla="*/ 914400 w 2006600"/>
                <a:gd name="connsiteY12" fmla="*/ 110748 h 1922615"/>
                <a:gd name="connsiteX13" fmla="*/ 982133 w 2006600"/>
                <a:gd name="connsiteY13" fmla="*/ 59948 h 1922615"/>
                <a:gd name="connsiteX14" fmla="*/ 1041400 w 2006600"/>
                <a:gd name="connsiteY14" fmla="*/ 34548 h 1922615"/>
                <a:gd name="connsiteX15" fmla="*/ 1168400 w 2006600"/>
                <a:gd name="connsiteY15" fmla="*/ 681 h 1922615"/>
                <a:gd name="connsiteX16" fmla="*/ 1219200 w 2006600"/>
                <a:gd name="connsiteY16" fmla="*/ 681 h 1922615"/>
                <a:gd name="connsiteX17" fmla="*/ 1227666 w 2006600"/>
                <a:gd name="connsiteY17" fmla="*/ 681 h 1922615"/>
                <a:gd name="connsiteX18" fmla="*/ 1312333 w 2006600"/>
                <a:gd name="connsiteY18" fmla="*/ 76881 h 1922615"/>
                <a:gd name="connsiteX19" fmla="*/ 1354666 w 2006600"/>
                <a:gd name="connsiteY19" fmla="*/ 127681 h 1922615"/>
                <a:gd name="connsiteX20" fmla="*/ 1413933 w 2006600"/>
                <a:gd name="connsiteY20" fmla="*/ 170015 h 1922615"/>
                <a:gd name="connsiteX21" fmla="*/ 1557866 w 2006600"/>
                <a:gd name="connsiteY21" fmla="*/ 186948 h 1922615"/>
                <a:gd name="connsiteX22" fmla="*/ 1557866 w 2006600"/>
                <a:gd name="connsiteY22" fmla="*/ 186948 h 1922615"/>
                <a:gd name="connsiteX23" fmla="*/ 1659466 w 2006600"/>
                <a:gd name="connsiteY23" fmla="*/ 153081 h 1922615"/>
                <a:gd name="connsiteX24" fmla="*/ 1803400 w 2006600"/>
                <a:gd name="connsiteY24" fmla="*/ 153081 h 1922615"/>
                <a:gd name="connsiteX25" fmla="*/ 1862666 w 2006600"/>
                <a:gd name="connsiteY25" fmla="*/ 161548 h 1922615"/>
                <a:gd name="connsiteX26" fmla="*/ 1955800 w 2006600"/>
                <a:gd name="connsiteY26" fmla="*/ 203881 h 1922615"/>
                <a:gd name="connsiteX27" fmla="*/ 1955800 w 2006600"/>
                <a:gd name="connsiteY27" fmla="*/ 203881 h 1922615"/>
                <a:gd name="connsiteX28" fmla="*/ 2006600 w 2006600"/>
                <a:gd name="connsiteY28" fmla="*/ 212348 h 1922615"/>
                <a:gd name="connsiteX29" fmla="*/ 1981200 w 2006600"/>
                <a:gd name="connsiteY29" fmla="*/ 313948 h 1922615"/>
                <a:gd name="connsiteX30" fmla="*/ 1955800 w 2006600"/>
                <a:gd name="connsiteY30" fmla="*/ 347815 h 1922615"/>
                <a:gd name="connsiteX31" fmla="*/ 1913466 w 2006600"/>
                <a:gd name="connsiteY31" fmla="*/ 407081 h 1922615"/>
                <a:gd name="connsiteX32" fmla="*/ 1854200 w 2006600"/>
                <a:gd name="connsiteY32" fmla="*/ 474815 h 1922615"/>
                <a:gd name="connsiteX33" fmla="*/ 1820333 w 2006600"/>
                <a:gd name="connsiteY33" fmla="*/ 508681 h 1922615"/>
                <a:gd name="connsiteX34" fmla="*/ 1761066 w 2006600"/>
                <a:gd name="connsiteY34" fmla="*/ 601815 h 1922615"/>
                <a:gd name="connsiteX35" fmla="*/ 1752600 w 2006600"/>
                <a:gd name="connsiteY35" fmla="*/ 728815 h 1922615"/>
                <a:gd name="connsiteX36" fmla="*/ 1786466 w 2006600"/>
                <a:gd name="connsiteY36" fmla="*/ 762681 h 1922615"/>
                <a:gd name="connsiteX37" fmla="*/ 1828800 w 2006600"/>
                <a:gd name="connsiteY37" fmla="*/ 821948 h 1922615"/>
                <a:gd name="connsiteX38" fmla="*/ 1828800 w 2006600"/>
                <a:gd name="connsiteY38" fmla="*/ 821948 h 1922615"/>
                <a:gd name="connsiteX39" fmla="*/ 1896533 w 2006600"/>
                <a:gd name="connsiteY39" fmla="*/ 948948 h 1922615"/>
                <a:gd name="connsiteX40" fmla="*/ 1921933 w 2006600"/>
                <a:gd name="connsiteY40" fmla="*/ 1075948 h 1922615"/>
                <a:gd name="connsiteX41" fmla="*/ 1862666 w 2006600"/>
                <a:gd name="connsiteY41" fmla="*/ 1075948 h 1922615"/>
                <a:gd name="connsiteX42" fmla="*/ 1786466 w 2006600"/>
                <a:gd name="connsiteY42" fmla="*/ 1109815 h 1922615"/>
                <a:gd name="connsiteX43" fmla="*/ 1625600 w 2006600"/>
                <a:gd name="connsiteY43" fmla="*/ 1270681 h 1922615"/>
                <a:gd name="connsiteX44" fmla="*/ 1642533 w 2006600"/>
                <a:gd name="connsiteY44" fmla="*/ 1346881 h 1922615"/>
                <a:gd name="connsiteX45" fmla="*/ 1659466 w 2006600"/>
                <a:gd name="connsiteY45" fmla="*/ 1380748 h 1922615"/>
                <a:gd name="connsiteX46" fmla="*/ 1684866 w 2006600"/>
                <a:gd name="connsiteY46" fmla="*/ 1431548 h 1922615"/>
                <a:gd name="connsiteX47" fmla="*/ 1727199 w 2006600"/>
                <a:gd name="connsiteY47" fmla="*/ 1448481 h 1922615"/>
                <a:gd name="connsiteX48" fmla="*/ 1769534 w 2006600"/>
                <a:gd name="connsiteY48" fmla="*/ 1541614 h 1922615"/>
                <a:gd name="connsiteX49" fmla="*/ 1875714 w 2006600"/>
                <a:gd name="connsiteY49" fmla="*/ 1852519 h 1922615"/>
                <a:gd name="connsiteX50" fmla="*/ 1549400 w 2006600"/>
                <a:gd name="connsiteY50" fmla="*/ 1727881 h 1922615"/>
                <a:gd name="connsiteX51" fmla="*/ 1490133 w 2006600"/>
                <a:gd name="connsiteY51" fmla="*/ 1736348 h 1922615"/>
                <a:gd name="connsiteX52" fmla="*/ 1380066 w 2006600"/>
                <a:gd name="connsiteY52" fmla="*/ 1727881 h 1922615"/>
                <a:gd name="connsiteX53" fmla="*/ 1380066 w 2006600"/>
                <a:gd name="connsiteY53" fmla="*/ 1727881 h 1922615"/>
                <a:gd name="connsiteX54" fmla="*/ 1270000 w 2006600"/>
                <a:gd name="connsiteY54" fmla="*/ 1651681 h 1922615"/>
                <a:gd name="connsiteX55" fmla="*/ 1185333 w 2006600"/>
                <a:gd name="connsiteY55" fmla="*/ 1643215 h 1922615"/>
                <a:gd name="connsiteX56" fmla="*/ 1117600 w 2006600"/>
                <a:gd name="connsiteY56" fmla="*/ 1668615 h 1922615"/>
                <a:gd name="connsiteX57" fmla="*/ 1049866 w 2006600"/>
                <a:gd name="connsiteY57" fmla="*/ 1702481 h 1922615"/>
                <a:gd name="connsiteX58" fmla="*/ 999066 w 2006600"/>
                <a:gd name="connsiteY58" fmla="*/ 1744815 h 1922615"/>
                <a:gd name="connsiteX59" fmla="*/ 889000 w 2006600"/>
                <a:gd name="connsiteY59" fmla="*/ 1812548 h 1922615"/>
                <a:gd name="connsiteX60" fmla="*/ 795866 w 2006600"/>
                <a:gd name="connsiteY60" fmla="*/ 1905681 h 1922615"/>
                <a:gd name="connsiteX61" fmla="*/ 778933 w 2006600"/>
                <a:gd name="connsiteY61" fmla="*/ 1905681 h 1922615"/>
                <a:gd name="connsiteX62" fmla="*/ 601133 w 2006600"/>
                <a:gd name="connsiteY62" fmla="*/ 1922615 h 1922615"/>
                <a:gd name="connsiteX63" fmla="*/ 533400 w 2006600"/>
                <a:gd name="connsiteY63" fmla="*/ 1854881 h 1922615"/>
                <a:gd name="connsiteX64" fmla="*/ 499533 w 2006600"/>
                <a:gd name="connsiteY64" fmla="*/ 1837948 h 1922615"/>
                <a:gd name="connsiteX65" fmla="*/ 423333 w 2006600"/>
                <a:gd name="connsiteY65" fmla="*/ 1795615 h 1922615"/>
                <a:gd name="connsiteX66" fmla="*/ 364066 w 2006600"/>
                <a:gd name="connsiteY66" fmla="*/ 1787148 h 1922615"/>
                <a:gd name="connsiteX67" fmla="*/ 237066 w 2006600"/>
                <a:gd name="connsiteY67" fmla="*/ 1778681 h 1922615"/>
                <a:gd name="connsiteX68" fmla="*/ 160866 w 2006600"/>
                <a:gd name="connsiteY68" fmla="*/ 1778681 h 1922615"/>
                <a:gd name="connsiteX69" fmla="*/ 42333 w 2006600"/>
                <a:gd name="connsiteY69" fmla="*/ 1795615 h 1922615"/>
                <a:gd name="connsiteX70" fmla="*/ 16933 w 2006600"/>
                <a:gd name="connsiteY70" fmla="*/ 1744815 h 1922615"/>
                <a:gd name="connsiteX71" fmla="*/ 0 w 2006600"/>
                <a:gd name="connsiteY71" fmla="*/ 1694015 h 1922615"/>
                <a:gd name="connsiteX72" fmla="*/ 59266 w 2006600"/>
                <a:gd name="connsiteY72" fmla="*/ 1634748 h 1922615"/>
                <a:gd name="connsiteX73" fmla="*/ 59266 w 2006600"/>
                <a:gd name="connsiteY73" fmla="*/ 1626281 h 1922615"/>
                <a:gd name="connsiteX74" fmla="*/ 143933 w 2006600"/>
                <a:gd name="connsiteY74" fmla="*/ 1575481 h 1922615"/>
                <a:gd name="connsiteX75" fmla="*/ 220133 w 2006600"/>
                <a:gd name="connsiteY75" fmla="*/ 1516215 h 1922615"/>
                <a:gd name="connsiteX76" fmla="*/ 254000 w 2006600"/>
                <a:gd name="connsiteY76" fmla="*/ 1456948 h 1922615"/>
                <a:gd name="connsiteX77" fmla="*/ 254000 w 2006600"/>
                <a:gd name="connsiteY77" fmla="*/ 1440015 h 1922615"/>
                <a:gd name="connsiteX78" fmla="*/ 262466 w 2006600"/>
                <a:gd name="connsiteY78" fmla="*/ 1346881 h 1922615"/>
                <a:gd name="connsiteX79" fmla="*/ 228600 w 2006600"/>
                <a:gd name="connsiteY79" fmla="*/ 1236815 h 1922615"/>
                <a:gd name="connsiteX0" fmla="*/ 228600 w 2006600"/>
                <a:gd name="connsiteY0" fmla="*/ 1236815 h 1922615"/>
                <a:gd name="connsiteX1" fmla="*/ 423333 w 2006600"/>
                <a:gd name="connsiteY1" fmla="*/ 1016681 h 1922615"/>
                <a:gd name="connsiteX2" fmla="*/ 245533 w 2006600"/>
                <a:gd name="connsiteY2" fmla="*/ 618748 h 1922615"/>
                <a:gd name="connsiteX3" fmla="*/ 381000 w 2006600"/>
                <a:gd name="connsiteY3" fmla="*/ 305481 h 1922615"/>
                <a:gd name="connsiteX4" fmla="*/ 321733 w 2006600"/>
                <a:gd name="connsiteY4" fmla="*/ 59948 h 1922615"/>
                <a:gd name="connsiteX5" fmla="*/ 321733 w 2006600"/>
                <a:gd name="connsiteY5" fmla="*/ 59948 h 1922615"/>
                <a:gd name="connsiteX6" fmla="*/ 440266 w 2006600"/>
                <a:gd name="connsiteY6" fmla="*/ 9148 h 1922615"/>
                <a:gd name="connsiteX7" fmla="*/ 499533 w 2006600"/>
                <a:gd name="connsiteY7" fmla="*/ 17615 h 1922615"/>
                <a:gd name="connsiteX8" fmla="*/ 575733 w 2006600"/>
                <a:gd name="connsiteY8" fmla="*/ 110748 h 1922615"/>
                <a:gd name="connsiteX9" fmla="*/ 651933 w 2006600"/>
                <a:gd name="connsiteY9" fmla="*/ 170015 h 1922615"/>
                <a:gd name="connsiteX10" fmla="*/ 728133 w 2006600"/>
                <a:gd name="connsiteY10" fmla="*/ 170015 h 1922615"/>
                <a:gd name="connsiteX11" fmla="*/ 812800 w 2006600"/>
                <a:gd name="connsiteY11" fmla="*/ 153081 h 1922615"/>
                <a:gd name="connsiteX12" fmla="*/ 914400 w 2006600"/>
                <a:gd name="connsiteY12" fmla="*/ 110748 h 1922615"/>
                <a:gd name="connsiteX13" fmla="*/ 982133 w 2006600"/>
                <a:gd name="connsiteY13" fmla="*/ 59948 h 1922615"/>
                <a:gd name="connsiteX14" fmla="*/ 1041400 w 2006600"/>
                <a:gd name="connsiteY14" fmla="*/ 34548 h 1922615"/>
                <a:gd name="connsiteX15" fmla="*/ 1168400 w 2006600"/>
                <a:gd name="connsiteY15" fmla="*/ 681 h 1922615"/>
                <a:gd name="connsiteX16" fmla="*/ 1219200 w 2006600"/>
                <a:gd name="connsiteY16" fmla="*/ 681 h 1922615"/>
                <a:gd name="connsiteX17" fmla="*/ 1227666 w 2006600"/>
                <a:gd name="connsiteY17" fmla="*/ 681 h 1922615"/>
                <a:gd name="connsiteX18" fmla="*/ 1312333 w 2006600"/>
                <a:gd name="connsiteY18" fmla="*/ 76881 h 1922615"/>
                <a:gd name="connsiteX19" fmla="*/ 1354666 w 2006600"/>
                <a:gd name="connsiteY19" fmla="*/ 127681 h 1922615"/>
                <a:gd name="connsiteX20" fmla="*/ 1413933 w 2006600"/>
                <a:gd name="connsiteY20" fmla="*/ 170015 h 1922615"/>
                <a:gd name="connsiteX21" fmla="*/ 1557866 w 2006600"/>
                <a:gd name="connsiteY21" fmla="*/ 186948 h 1922615"/>
                <a:gd name="connsiteX22" fmla="*/ 1557866 w 2006600"/>
                <a:gd name="connsiteY22" fmla="*/ 186948 h 1922615"/>
                <a:gd name="connsiteX23" fmla="*/ 1659466 w 2006600"/>
                <a:gd name="connsiteY23" fmla="*/ 153081 h 1922615"/>
                <a:gd name="connsiteX24" fmla="*/ 1803400 w 2006600"/>
                <a:gd name="connsiteY24" fmla="*/ 153081 h 1922615"/>
                <a:gd name="connsiteX25" fmla="*/ 1862666 w 2006600"/>
                <a:gd name="connsiteY25" fmla="*/ 161548 h 1922615"/>
                <a:gd name="connsiteX26" fmla="*/ 1955800 w 2006600"/>
                <a:gd name="connsiteY26" fmla="*/ 203881 h 1922615"/>
                <a:gd name="connsiteX27" fmla="*/ 1955800 w 2006600"/>
                <a:gd name="connsiteY27" fmla="*/ 203881 h 1922615"/>
                <a:gd name="connsiteX28" fmla="*/ 2006600 w 2006600"/>
                <a:gd name="connsiteY28" fmla="*/ 212348 h 1922615"/>
                <a:gd name="connsiteX29" fmla="*/ 1981200 w 2006600"/>
                <a:gd name="connsiteY29" fmla="*/ 313948 h 1922615"/>
                <a:gd name="connsiteX30" fmla="*/ 1955800 w 2006600"/>
                <a:gd name="connsiteY30" fmla="*/ 347815 h 1922615"/>
                <a:gd name="connsiteX31" fmla="*/ 1913466 w 2006600"/>
                <a:gd name="connsiteY31" fmla="*/ 407081 h 1922615"/>
                <a:gd name="connsiteX32" fmla="*/ 1854200 w 2006600"/>
                <a:gd name="connsiteY32" fmla="*/ 474815 h 1922615"/>
                <a:gd name="connsiteX33" fmla="*/ 1820333 w 2006600"/>
                <a:gd name="connsiteY33" fmla="*/ 508681 h 1922615"/>
                <a:gd name="connsiteX34" fmla="*/ 1761066 w 2006600"/>
                <a:gd name="connsiteY34" fmla="*/ 601815 h 1922615"/>
                <a:gd name="connsiteX35" fmla="*/ 1752600 w 2006600"/>
                <a:gd name="connsiteY35" fmla="*/ 728815 h 1922615"/>
                <a:gd name="connsiteX36" fmla="*/ 1786466 w 2006600"/>
                <a:gd name="connsiteY36" fmla="*/ 762681 h 1922615"/>
                <a:gd name="connsiteX37" fmla="*/ 1828800 w 2006600"/>
                <a:gd name="connsiteY37" fmla="*/ 821948 h 1922615"/>
                <a:gd name="connsiteX38" fmla="*/ 1828800 w 2006600"/>
                <a:gd name="connsiteY38" fmla="*/ 821948 h 1922615"/>
                <a:gd name="connsiteX39" fmla="*/ 1896533 w 2006600"/>
                <a:gd name="connsiteY39" fmla="*/ 948948 h 1922615"/>
                <a:gd name="connsiteX40" fmla="*/ 1921933 w 2006600"/>
                <a:gd name="connsiteY40" fmla="*/ 1075948 h 1922615"/>
                <a:gd name="connsiteX41" fmla="*/ 1862666 w 2006600"/>
                <a:gd name="connsiteY41" fmla="*/ 1075948 h 1922615"/>
                <a:gd name="connsiteX42" fmla="*/ 1786466 w 2006600"/>
                <a:gd name="connsiteY42" fmla="*/ 1109815 h 1922615"/>
                <a:gd name="connsiteX43" fmla="*/ 1625600 w 2006600"/>
                <a:gd name="connsiteY43" fmla="*/ 1270681 h 1922615"/>
                <a:gd name="connsiteX44" fmla="*/ 1642533 w 2006600"/>
                <a:gd name="connsiteY44" fmla="*/ 1346881 h 1922615"/>
                <a:gd name="connsiteX45" fmla="*/ 1659466 w 2006600"/>
                <a:gd name="connsiteY45" fmla="*/ 1380748 h 1922615"/>
                <a:gd name="connsiteX46" fmla="*/ 1684866 w 2006600"/>
                <a:gd name="connsiteY46" fmla="*/ 1431548 h 1922615"/>
                <a:gd name="connsiteX47" fmla="*/ 1727199 w 2006600"/>
                <a:gd name="connsiteY47" fmla="*/ 1448481 h 1922615"/>
                <a:gd name="connsiteX48" fmla="*/ 1769534 w 2006600"/>
                <a:gd name="connsiteY48" fmla="*/ 1541614 h 1922615"/>
                <a:gd name="connsiteX49" fmla="*/ 1875714 w 2006600"/>
                <a:gd name="connsiteY49" fmla="*/ 1852519 h 1922615"/>
                <a:gd name="connsiteX50" fmla="*/ 1595259 w 2006600"/>
                <a:gd name="connsiteY50" fmla="*/ 1869451 h 1922615"/>
                <a:gd name="connsiteX51" fmla="*/ 1490133 w 2006600"/>
                <a:gd name="connsiteY51" fmla="*/ 1736348 h 1922615"/>
                <a:gd name="connsiteX52" fmla="*/ 1380066 w 2006600"/>
                <a:gd name="connsiteY52" fmla="*/ 1727881 h 1922615"/>
                <a:gd name="connsiteX53" fmla="*/ 1380066 w 2006600"/>
                <a:gd name="connsiteY53" fmla="*/ 1727881 h 1922615"/>
                <a:gd name="connsiteX54" fmla="*/ 1270000 w 2006600"/>
                <a:gd name="connsiteY54" fmla="*/ 1651681 h 1922615"/>
                <a:gd name="connsiteX55" fmla="*/ 1185333 w 2006600"/>
                <a:gd name="connsiteY55" fmla="*/ 1643215 h 1922615"/>
                <a:gd name="connsiteX56" fmla="*/ 1117600 w 2006600"/>
                <a:gd name="connsiteY56" fmla="*/ 1668615 h 1922615"/>
                <a:gd name="connsiteX57" fmla="*/ 1049866 w 2006600"/>
                <a:gd name="connsiteY57" fmla="*/ 1702481 h 1922615"/>
                <a:gd name="connsiteX58" fmla="*/ 999066 w 2006600"/>
                <a:gd name="connsiteY58" fmla="*/ 1744815 h 1922615"/>
                <a:gd name="connsiteX59" fmla="*/ 889000 w 2006600"/>
                <a:gd name="connsiteY59" fmla="*/ 1812548 h 1922615"/>
                <a:gd name="connsiteX60" fmla="*/ 795866 w 2006600"/>
                <a:gd name="connsiteY60" fmla="*/ 1905681 h 1922615"/>
                <a:gd name="connsiteX61" fmla="*/ 778933 w 2006600"/>
                <a:gd name="connsiteY61" fmla="*/ 1905681 h 1922615"/>
                <a:gd name="connsiteX62" fmla="*/ 601133 w 2006600"/>
                <a:gd name="connsiteY62" fmla="*/ 1922615 h 1922615"/>
                <a:gd name="connsiteX63" fmla="*/ 533400 w 2006600"/>
                <a:gd name="connsiteY63" fmla="*/ 1854881 h 1922615"/>
                <a:gd name="connsiteX64" fmla="*/ 499533 w 2006600"/>
                <a:gd name="connsiteY64" fmla="*/ 1837948 h 1922615"/>
                <a:gd name="connsiteX65" fmla="*/ 423333 w 2006600"/>
                <a:gd name="connsiteY65" fmla="*/ 1795615 h 1922615"/>
                <a:gd name="connsiteX66" fmla="*/ 364066 w 2006600"/>
                <a:gd name="connsiteY66" fmla="*/ 1787148 h 1922615"/>
                <a:gd name="connsiteX67" fmla="*/ 237066 w 2006600"/>
                <a:gd name="connsiteY67" fmla="*/ 1778681 h 1922615"/>
                <a:gd name="connsiteX68" fmla="*/ 160866 w 2006600"/>
                <a:gd name="connsiteY68" fmla="*/ 1778681 h 1922615"/>
                <a:gd name="connsiteX69" fmla="*/ 42333 w 2006600"/>
                <a:gd name="connsiteY69" fmla="*/ 1795615 h 1922615"/>
                <a:gd name="connsiteX70" fmla="*/ 16933 w 2006600"/>
                <a:gd name="connsiteY70" fmla="*/ 1744815 h 1922615"/>
                <a:gd name="connsiteX71" fmla="*/ 0 w 2006600"/>
                <a:gd name="connsiteY71" fmla="*/ 1694015 h 1922615"/>
                <a:gd name="connsiteX72" fmla="*/ 59266 w 2006600"/>
                <a:gd name="connsiteY72" fmla="*/ 1634748 h 1922615"/>
                <a:gd name="connsiteX73" fmla="*/ 59266 w 2006600"/>
                <a:gd name="connsiteY73" fmla="*/ 1626281 h 1922615"/>
                <a:gd name="connsiteX74" fmla="*/ 143933 w 2006600"/>
                <a:gd name="connsiteY74" fmla="*/ 1575481 h 1922615"/>
                <a:gd name="connsiteX75" fmla="*/ 220133 w 2006600"/>
                <a:gd name="connsiteY75" fmla="*/ 1516215 h 1922615"/>
                <a:gd name="connsiteX76" fmla="*/ 254000 w 2006600"/>
                <a:gd name="connsiteY76" fmla="*/ 1456948 h 1922615"/>
                <a:gd name="connsiteX77" fmla="*/ 254000 w 2006600"/>
                <a:gd name="connsiteY77" fmla="*/ 1440015 h 1922615"/>
                <a:gd name="connsiteX78" fmla="*/ 262466 w 2006600"/>
                <a:gd name="connsiteY78" fmla="*/ 1346881 h 1922615"/>
                <a:gd name="connsiteX79" fmla="*/ 228600 w 2006600"/>
                <a:gd name="connsiteY79" fmla="*/ 1236815 h 1922615"/>
                <a:gd name="connsiteX0" fmla="*/ 228600 w 2006600"/>
                <a:gd name="connsiteY0" fmla="*/ 1236815 h 1922615"/>
                <a:gd name="connsiteX1" fmla="*/ 423333 w 2006600"/>
                <a:gd name="connsiteY1" fmla="*/ 1016681 h 1922615"/>
                <a:gd name="connsiteX2" fmla="*/ 245533 w 2006600"/>
                <a:gd name="connsiteY2" fmla="*/ 618748 h 1922615"/>
                <a:gd name="connsiteX3" fmla="*/ 381000 w 2006600"/>
                <a:gd name="connsiteY3" fmla="*/ 305481 h 1922615"/>
                <a:gd name="connsiteX4" fmla="*/ 321733 w 2006600"/>
                <a:gd name="connsiteY4" fmla="*/ 59948 h 1922615"/>
                <a:gd name="connsiteX5" fmla="*/ 321733 w 2006600"/>
                <a:gd name="connsiteY5" fmla="*/ 59948 h 1922615"/>
                <a:gd name="connsiteX6" fmla="*/ 440266 w 2006600"/>
                <a:gd name="connsiteY6" fmla="*/ 9148 h 1922615"/>
                <a:gd name="connsiteX7" fmla="*/ 499533 w 2006600"/>
                <a:gd name="connsiteY7" fmla="*/ 17615 h 1922615"/>
                <a:gd name="connsiteX8" fmla="*/ 575733 w 2006600"/>
                <a:gd name="connsiteY8" fmla="*/ 110748 h 1922615"/>
                <a:gd name="connsiteX9" fmla="*/ 651933 w 2006600"/>
                <a:gd name="connsiteY9" fmla="*/ 170015 h 1922615"/>
                <a:gd name="connsiteX10" fmla="*/ 728133 w 2006600"/>
                <a:gd name="connsiteY10" fmla="*/ 170015 h 1922615"/>
                <a:gd name="connsiteX11" fmla="*/ 812800 w 2006600"/>
                <a:gd name="connsiteY11" fmla="*/ 153081 h 1922615"/>
                <a:gd name="connsiteX12" fmla="*/ 914400 w 2006600"/>
                <a:gd name="connsiteY12" fmla="*/ 110748 h 1922615"/>
                <a:gd name="connsiteX13" fmla="*/ 982133 w 2006600"/>
                <a:gd name="connsiteY13" fmla="*/ 59948 h 1922615"/>
                <a:gd name="connsiteX14" fmla="*/ 1041400 w 2006600"/>
                <a:gd name="connsiteY14" fmla="*/ 34548 h 1922615"/>
                <a:gd name="connsiteX15" fmla="*/ 1168400 w 2006600"/>
                <a:gd name="connsiteY15" fmla="*/ 681 h 1922615"/>
                <a:gd name="connsiteX16" fmla="*/ 1219200 w 2006600"/>
                <a:gd name="connsiteY16" fmla="*/ 681 h 1922615"/>
                <a:gd name="connsiteX17" fmla="*/ 1227666 w 2006600"/>
                <a:gd name="connsiteY17" fmla="*/ 681 h 1922615"/>
                <a:gd name="connsiteX18" fmla="*/ 1312333 w 2006600"/>
                <a:gd name="connsiteY18" fmla="*/ 76881 h 1922615"/>
                <a:gd name="connsiteX19" fmla="*/ 1354666 w 2006600"/>
                <a:gd name="connsiteY19" fmla="*/ 127681 h 1922615"/>
                <a:gd name="connsiteX20" fmla="*/ 1413933 w 2006600"/>
                <a:gd name="connsiteY20" fmla="*/ 170015 h 1922615"/>
                <a:gd name="connsiteX21" fmla="*/ 1557866 w 2006600"/>
                <a:gd name="connsiteY21" fmla="*/ 186948 h 1922615"/>
                <a:gd name="connsiteX22" fmla="*/ 1557866 w 2006600"/>
                <a:gd name="connsiteY22" fmla="*/ 186948 h 1922615"/>
                <a:gd name="connsiteX23" fmla="*/ 1659466 w 2006600"/>
                <a:gd name="connsiteY23" fmla="*/ 153081 h 1922615"/>
                <a:gd name="connsiteX24" fmla="*/ 1803400 w 2006600"/>
                <a:gd name="connsiteY24" fmla="*/ 153081 h 1922615"/>
                <a:gd name="connsiteX25" fmla="*/ 1862666 w 2006600"/>
                <a:gd name="connsiteY25" fmla="*/ 161548 h 1922615"/>
                <a:gd name="connsiteX26" fmla="*/ 1955800 w 2006600"/>
                <a:gd name="connsiteY26" fmla="*/ 203881 h 1922615"/>
                <a:gd name="connsiteX27" fmla="*/ 1955800 w 2006600"/>
                <a:gd name="connsiteY27" fmla="*/ 203881 h 1922615"/>
                <a:gd name="connsiteX28" fmla="*/ 2006600 w 2006600"/>
                <a:gd name="connsiteY28" fmla="*/ 212348 h 1922615"/>
                <a:gd name="connsiteX29" fmla="*/ 1981200 w 2006600"/>
                <a:gd name="connsiteY29" fmla="*/ 313948 h 1922615"/>
                <a:gd name="connsiteX30" fmla="*/ 1955800 w 2006600"/>
                <a:gd name="connsiteY30" fmla="*/ 347815 h 1922615"/>
                <a:gd name="connsiteX31" fmla="*/ 1913466 w 2006600"/>
                <a:gd name="connsiteY31" fmla="*/ 407081 h 1922615"/>
                <a:gd name="connsiteX32" fmla="*/ 1854200 w 2006600"/>
                <a:gd name="connsiteY32" fmla="*/ 474815 h 1922615"/>
                <a:gd name="connsiteX33" fmla="*/ 1820333 w 2006600"/>
                <a:gd name="connsiteY33" fmla="*/ 508681 h 1922615"/>
                <a:gd name="connsiteX34" fmla="*/ 1761066 w 2006600"/>
                <a:gd name="connsiteY34" fmla="*/ 601815 h 1922615"/>
                <a:gd name="connsiteX35" fmla="*/ 1752600 w 2006600"/>
                <a:gd name="connsiteY35" fmla="*/ 728815 h 1922615"/>
                <a:gd name="connsiteX36" fmla="*/ 1786466 w 2006600"/>
                <a:gd name="connsiteY36" fmla="*/ 762681 h 1922615"/>
                <a:gd name="connsiteX37" fmla="*/ 1828800 w 2006600"/>
                <a:gd name="connsiteY37" fmla="*/ 821948 h 1922615"/>
                <a:gd name="connsiteX38" fmla="*/ 1828800 w 2006600"/>
                <a:gd name="connsiteY38" fmla="*/ 821948 h 1922615"/>
                <a:gd name="connsiteX39" fmla="*/ 1896533 w 2006600"/>
                <a:gd name="connsiteY39" fmla="*/ 948948 h 1922615"/>
                <a:gd name="connsiteX40" fmla="*/ 1921933 w 2006600"/>
                <a:gd name="connsiteY40" fmla="*/ 1075948 h 1922615"/>
                <a:gd name="connsiteX41" fmla="*/ 1862666 w 2006600"/>
                <a:gd name="connsiteY41" fmla="*/ 1075948 h 1922615"/>
                <a:gd name="connsiteX42" fmla="*/ 1786466 w 2006600"/>
                <a:gd name="connsiteY42" fmla="*/ 1109815 h 1922615"/>
                <a:gd name="connsiteX43" fmla="*/ 1625600 w 2006600"/>
                <a:gd name="connsiteY43" fmla="*/ 1270681 h 1922615"/>
                <a:gd name="connsiteX44" fmla="*/ 1642533 w 2006600"/>
                <a:gd name="connsiteY44" fmla="*/ 1346881 h 1922615"/>
                <a:gd name="connsiteX45" fmla="*/ 1659466 w 2006600"/>
                <a:gd name="connsiteY45" fmla="*/ 1380748 h 1922615"/>
                <a:gd name="connsiteX46" fmla="*/ 1684866 w 2006600"/>
                <a:gd name="connsiteY46" fmla="*/ 1431548 h 1922615"/>
                <a:gd name="connsiteX47" fmla="*/ 1727199 w 2006600"/>
                <a:gd name="connsiteY47" fmla="*/ 1448481 h 1922615"/>
                <a:gd name="connsiteX48" fmla="*/ 1769534 w 2006600"/>
                <a:gd name="connsiteY48" fmla="*/ 1541614 h 1922615"/>
                <a:gd name="connsiteX49" fmla="*/ 1875714 w 2006600"/>
                <a:gd name="connsiteY49" fmla="*/ 1852519 h 1922615"/>
                <a:gd name="connsiteX50" fmla="*/ 1595259 w 2006600"/>
                <a:gd name="connsiteY50" fmla="*/ 1869451 h 1922615"/>
                <a:gd name="connsiteX51" fmla="*/ 1459560 w 2006600"/>
                <a:gd name="connsiteY51" fmla="*/ 1840664 h 1922615"/>
                <a:gd name="connsiteX52" fmla="*/ 1380066 w 2006600"/>
                <a:gd name="connsiteY52" fmla="*/ 1727881 h 1922615"/>
                <a:gd name="connsiteX53" fmla="*/ 1380066 w 2006600"/>
                <a:gd name="connsiteY53" fmla="*/ 1727881 h 1922615"/>
                <a:gd name="connsiteX54" fmla="*/ 1270000 w 2006600"/>
                <a:gd name="connsiteY54" fmla="*/ 1651681 h 1922615"/>
                <a:gd name="connsiteX55" fmla="*/ 1185333 w 2006600"/>
                <a:gd name="connsiteY55" fmla="*/ 1643215 h 1922615"/>
                <a:gd name="connsiteX56" fmla="*/ 1117600 w 2006600"/>
                <a:gd name="connsiteY56" fmla="*/ 1668615 h 1922615"/>
                <a:gd name="connsiteX57" fmla="*/ 1049866 w 2006600"/>
                <a:gd name="connsiteY57" fmla="*/ 1702481 h 1922615"/>
                <a:gd name="connsiteX58" fmla="*/ 999066 w 2006600"/>
                <a:gd name="connsiteY58" fmla="*/ 1744815 h 1922615"/>
                <a:gd name="connsiteX59" fmla="*/ 889000 w 2006600"/>
                <a:gd name="connsiteY59" fmla="*/ 1812548 h 1922615"/>
                <a:gd name="connsiteX60" fmla="*/ 795866 w 2006600"/>
                <a:gd name="connsiteY60" fmla="*/ 1905681 h 1922615"/>
                <a:gd name="connsiteX61" fmla="*/ 778933 w 2006600"/>
                <a:gd name="connsiteY61" fmla="*/ 1905681 h 1922615"/>
                <a:gd name="connsiteX62" fmla="*/ 601133 w 2006600"/>
                <a:gd name="connsiteY62" fmla="*/ 1922615 h 1922615"/>
                <a:gd name="connsiteX63" fmla="*/ 533400 w 2006600"/>
                <a:gd name="connsiteY63" fmla="*/ 1854881 h 1922615"/>
                <a:gd name="connsiteX64" fmla="*/ 499533 w 2006600"/>
                <a:gd name="connsiteY64" fmla="*/ 1837948 h 1922615"/>
                <a:gd name="connsiteX65" fmla="*/ 423333 w 2006600"/>
                <a:gd name="connsiteY65" fmla="*/ 1795615 h 1922615"/>
                <a:gd name="connsiteX66" fmla="*/ 364066 w 2006600"/>
                <a:gd name="connsiteY66" fmla="*/ 1787148 h 1922615"/>
                <a:gd name="connsiteX67" fmla="*/ 237066 w 2006600"/>
                <a:gd name="connsiteY67" fmla="*/ 1778681 h 1922615"/>
                <a:gd name="connsiteX68" fmla="*/ 160866 w 2006600"/>
                <a:gd name="connsiteY68" fmla="*/ 1778681 h 1922615"/>
                <a:gd name="connsiteX69" fmla="*/ 42333 w 2006600"/>
                <a:gd name="connsiteY69" fmla="*/ 1795615 h 1922615"/>
                <a:gd name="connsiteX70" fmla="*/ 16933 w 2006600"/>
                <a:gd name="connsiteY70" fmla="*/ 1744815 h 1922615"/>
                <a:gd name="connsiteX71" fmla="*/ 0 w 2006600"/>
                <a:gd name="connsiteY71" fmla="*/ 1694015 h 1922615"/>
                <a:gd name="connsiteX72" fmla="*/ 59266 w 2006600"/>
                <a:gd name="connsiteY72" fmla="*/ 1634748 h 1922615"/>
                <a:gd name="connsiteX73" fmla="*/ 59266 w 2006600"/>
                <a:gd name="connsiteY73" fmla="*/ 1626281 h 1922615"/>
                <a:gd name="connsiteX74" fmla="*/ 143933 w 2006600"/>
                <a:gd name="connsiteY74" fmla="*/ 1575481 h 1922615"/>
                <a:gd name="connsiteX75" fmla="*/ 220133 w 2006600"/>
                <a:gd name="connsiteY75" fmla="*/ 1516215 h 1922615"/>
                <a:gd name="connsiteX76" fmla="*/ 254000 w 2006600"/>
                <a:gd name="connsiteY76" fmla="*/ 1456948 h 1922615"/>
                <a:gd name="connsiteX77" fmla="*/ 254000 w 2006600"/>
                <a:gd name="connsiteY77" fmla="*/ 1440015 h 1922615"/>
                <a:gd name="connsiteX78" fmla="*/ 262466 w 2006600"/>
                <a:gd name="connsiteY78" fmla="*/ 1346881 h 1922615"/>
                <a:gd name="connsiteX79" fmla="*/ 228600 w 2006600"/>
                <a:gd name="connsiteY79" fmla="*/ 1236815 h 1922615"/>
                <a:gd name="connsiteX0" fmla="*/ 228600 w 2006600"/>
                <a:gd name="connsiteY0" fmla="*/ 1236815 h 1922615"/>
                <a:gd name="connsiteX1" fmla="*/ 423333 w 2006600"/>
                <a:gd name="connsiteY1" fmla="*/ 1016681 h 1922615"/>
                <a:gd name="connsiteX2" fmla="*/ 245533 w 2006600"/>
                <a:gd name="connsiteY2" fmla="*/ 618748 h 1922615"/>
                <a:gd name="connsiteX3" fmla="*/ 381000 w 2006600"/>
                <a:gd name="connsiteY3" fmla="*/ 305481 h 1922615"/>
                <a:gd name="connsiteX4" fmla="*/ 321733 w 2006600"/>
                <a:gd name="connsiteY4" fmla="*/ 59948 h 1922615"/>
                <a:gd name="connsiteX5" fmla="*/ 321733 w 2006600"/>
                <a:gd name="connsiteY5" fmla="*/ 59948 h 1922615"/>
                <a:gd name="connsiteX6" fmla="*/ 440266 w 2006600"/>
                <a:gd name="connsiteY6" fmla="*/ 9148 h 1922615"/>
                <a:gd name="connsiteX7" fmla="*/ 499533 w 2006600"/>
                <a:gd name="connsiteY7" fmla="*/ 17615 h 1922615"/>
                <a:gd name="connsiteX8" fmla="*/ 575733 w 2006600"/>
                <a:gd name="connsiteY8" fmla="*/ 110748 h 1922615"/>
                <a:gd name="connsiteX9" fmla="*/ 651933 w 2006600"/>
                <a:gd name="connsiteY9" fmla="*/ 170015 h 1922615"/>
                <a:gd name="connsiteX10" fmla="*/ 728133 w 2006600"/>
                <a:gd name="connsiteY10" fmla="*/ 170015 h 1922615"/>
                <a:gd name="connsiteX11" fmla="*/ 812800 w 2006600"/>
                <a:gd name="connsiteY11" fmla="*/ 153081 h 1922615"/>
                <a:gd name="connsiteX12" fmla="*/ 914400 w 2006600"/>
                <a:gd name="connsiteY12" fmla="*/ 110748 h 1922615"/>
                <a:gd name="connsiteX13" fmla="*/ 982133 w 2006600"/>
                <a:gd name="connsiteY13" fmla="*/ 59948 h 1922615"/>
                <a:gd name="connsiteX14" fmla="*/ 1041400 w 2006600"/>
                <a:gd name="connsiteY14" fmla="*/ 34548 h 1922615"/>
                <a:gd name="connsiteX15" fmla="*/ 1168400 w 2006600"/>
                <a:gd name="connsiteY15" fmla="*/ 681 h 1922615"/>
                <a:gd name="connsiteX16" fmla="*/ 1219200 w 2006600"/>
                <a:gd name="connsiteY16" fmla="*/ 681 h 1922615"/>
                <a:gd name="connsiteX17" fmla="*/ 1227666 w 2006600"/>
                <a:gd name="connsiteY17" fmla="*/ 681 h 1922615"/>
                <a:gd name="connsiteX18" fmla="*/ 1312333 w 2006600"/>
                <a:gd name="connsiteY18" fmla="*/ 76881 h 1922615"/>
                <a:gd name="connsiteX19" fmla="*/ 1354666 w 2006600"/>
                <a:gd name="connsiteY19" fmla="*/ 127681 h 1922615"/>
                <a:gd name="connsiteX20" fmla="*/ 1413933 w 2006600"/>
                <a:gd name="connsiteY20" fmla="*/ 170015 h 1922615"/>
                <a:gd name="connsiteX21" fmla="*/ 1557866 w 2006600"/>
                <a:gd name="connsiteY21" fmla="*/ 186948 h 1922615"/>
                <a:gd name="connsiteX22" fmla="*/ 1557866 w 2006600"/>
                <a:gd name="connsiteY22" fmla="*/ 186948 h 1922615"/>
                <a:gd name="connsiteX23" fmla="*/ 1659466 w 2006600"/>
                <a:gd name="connsiteY23" fmla="*/ 153081 h 1922615"/>
                <a:gd name="connsiteX24" fmla="*/ 1803400 w 2006600"/>
                <a:gd name="connsiteY24" fmla="*/ 153081 h 1922615"/>
                <a:gd name="connsiteX25" fmla="*/ 1862666 w 2006600"/>
                <a:gd name="connsiteY25" fmla="*/ 161548 h 1922615"/>
                <a:gd name="connsiteX26" fmla="*/ 1955800 w 2006600"/>
                <a:gd name="connsiteY26" fmla="*/ 203881 h 1922615"/>
                <a:gd name="connsiteX27" fmla="*/ 1955800 w 2006600"/>
                <a:gd name="connsiteY27" fmla="*/ 203881 h 1922615"/>
                <a:gd name="connsiteX28" fmla="*/ 2006600 w 2006600"/>
                <a:gd name="connsiteY28" fmla="*/ 212348 h 1922615"/>
                <a:gd name="connsiteX29" fmla="*/ 1981200 w 2006600"/>
                <a:gd name="connsiteY29" fmla="*/ 313948 h 1922615"/>
                <a:gd name="connsiteX30" fmla="*/ 1955800 w 2006600"/>
                <a:gd name="connsiteY30" fmla="*/ 347815 h 1922615"/>
                <a:gd name="connsiteX31" fmla="*/ 1913466 w 2006600"/>
                <a:gd name="connsiteY31" fmla="*/ 407081 h 1922615"/>
                <a:gd name="connsiteX32" fmla="*/ 1854200 w 2006600"/>
                <a:gd name="connsiteY32" fmla="*/ 474815 h 1922615"/>
                <a:gd name="connsiteX33" fmla="*/ 1820333 w 2006600"/>
                <a:gd name="connsiteY33" fmla="*/ 508681 h 1922615"/>
                <a:gd name="connsiteX34" fmla="*/ 1761066 w 2006600"/>
                <a:gd name="connsiteY34" fmla="*/ 601815 h 1922615"/>
                <a:gd name="connsiteX35" fmla="*/ 1752600 w 2006600"/>
                <a:gd name="connsiteY35" fmla="*/ 728815 h 1922615"/>
                <a:gd name="connsiteX36" fmla="*/ 1786466 w 2006600"/>
                <a:gd name="connsiteY36" fmla="*/ 762681 h 1922615"/>
                <a:gd name="connsiteX37" fmla="*/ 1828800 w 2006600"/>
                <a:gd name="connsiteY37" fmla="*/ 821948 h 1922615"/>
                <a:gd name="connsiteX38" fmla="*/ 1828800 w 2006600"/>
                <a:gd name="connsiteY38" fmla="*/ 821948 h 1922615"/>
                <a:gd name="connsiteX39" fmla="*/ 1896533 w 2006600"/>
                <a:gd name="connsiteY39" fmla="*/ 948948 h 1922615"/>
                <a:gd name="connsiteX40" fmla="*/ 1921933 w 2006600"/>
                <a:gd name="connsiteY40" fmla="*/ 1075948 h 1922615"/>
                <a:gd name="connsiteX41" fmla="*/ 1862666 w 2006600"/>
                <a:gd name="connsiteY41" fmla="*/ 1075948 h 1922615"/>
                <a:gd name="connsiteX42" fmla="*/ 1786466 w 2006600"/>
                <a:gd name="connsiteY42" fmla="*/ 1109815 h 1922615"/>
                <a:gd name="connsiteX43" fmla="*/ 1625600 w 2006600"/>
                <a:gd name="connsiteY43" fmla="*/ 1270681 h 1922615"/>
                <a:gd name="connsiteX44" fmla="*/ 1642533 w 2006600"/>
                <a:gd name="connsiteY44" fmla="*/ 1346881 h 1922615"/>
                <a:gd name="connsiteX45" fmla="*/ 1659466 w 2006600"/>
                <a:gd name="connsiteY45" fmla="*/ 1380748 h 1922615"/>
                <a:gd name="connsiteX46" fmla="*/ 1684866 w 2006600"/>
                <a:gd name="connsiteY46" fmla="*/ 1431548 h 1922615"/>
                <a:gd name="connsiteX47" fmla="*/ 1727199 w 2006600"/>
                <a:gd name="connsiteY47" fmla="*/ 1448481 h 1922615"/>
                <a:gd name="connsiteX48" fmla="*/ 1853610 w 2006600"/>
                <a:gd name="connsiteY48" fmla="*/ 1683185 h 1922615"/>
                <a:gd name="connsiteX49" fmla="*/ 1875714 w 2006600"/>
                <a:gd name="connsiteY49" fmla="*/ 1852519 h 1922615"/>
                <a:gd name="connsiteX50" fmla="*/ 1595259 w 2006600"/>
                <a:gd name="connsiteY50" fmla="*/ 1869451 h 1922615"/>
                <a:gd name="connsiteX51" fmla="*/ 1459560 w 2006600"/>
                <a:gd name="connsiteY51" fmla="*/ 1840664 h 1922615"/>
                <a:gd name="connsiteX52" fmla="*/ 1380066 w 2006600"/>
                <a:gd name="connsiteY52" fmla="*/ 1727881 h 1922615"/>
                <a:gd name="connsiteX53" fmla="*/ 1380066 w 2006600"/>
                <a:gd name="connsiteY53" fmla="*/ 1727881 h 1922615"/>
                <a:gd name="connsiteX54" fmla="*/ 1270000 w 2006600"/>
                <a:gd name="connsiteY54" fmla="*/ 1651681 h 1922615"/>
                <a:gd name="connsiteX55" fmla="*/ 1185333 w 2006600"/>
                <a:gd name="connsiteY55" fmla="*/ 1643215 h 1922615"/>
                <a:gd name="connsiteX56" fmla="*/ 1117600 w 2006600"/>
                <a:gd name="connsiteY56" fmla="*/ 1668615 h 1922615"/>
                <a:gd name="connsiteX57" fmla="*/ 1049866 w 2006600"/>
                <a:gd name="connsiteY57" fmla="*/ 1702481 h 1922615"/>
                <a:gd name="connsiteX58" fmla="*/ 999066 w 2006600"/>
                <a:gd name="connsiteY58" fmla="*/ 1744815 h 1922615"/>
                <a:gd name="connsiteX59" fmla="*/ 889000 w 2006600"/>
                <a:gd name="connsiteY59" fmla="*/ 1812548 h 1922615"/>
                <a:gd name="connsiteX60" fmla="*/ 795866 w 2006600"/>
                <a:gd name="connsiteY60" fmla="*/ 1905681 h 1922615"/>
                <a:gd name="connsiteX61" fmla="*/ 778933 w 2006600"/>
                <a:gd name="connsiteY61" fmla="*/ 1905681 h 1922615"/>
                <a:gd name="connsiteX62" fmla="*/ 601133 w 2006600"/>
                <a:gd name="connsiteY62" fmla="*/ 1922615 h 1922615"/>
                <a:gd name="connsiteX63" fmla="*/ 533400 w 2006600"/>
                <a:gd name="connsiteY63" fmla="*/ 1854881 h 1922615"/>
                <a:gd name="connsiteX64" fmla="*/ 499533 w 2006600"/>
                <a:gd name="connsiteY64" fmla="*/ 1837948 h 1922615"/>
                <a:gd name="connsiteX65" fmla="*/ 423333 w 2006600"/>
                <a:gd name="connsiteY65" fmla="*/ 1795615 h 1922615"/>
                <a:gd name="connsiteX66" fmla="*/ 364066 w 2006600"/>
                <a:gd name="connsiteY66" fmla="*/ 1787148 h 1922615"/>
                <a:gd name="connsiteX67" fmla="*/ 237066 w 2006600"/>
                <a:gd name="connsiteY67" fmla="*/ 1778681 h 1922615"/>
                <a:gd name="connsiteX68" fmla="*/ 160866 w 2006600"/>
                <a:gd name="connsiteY68" fmla="*/ 1778681 h 1922615"/>
                <a:gd name="connsiteX69" fmla="*/ 42333 w 2006600"/>
                <a:gd name="connsiteY69" fmla="*/ 1795615 h 1922615"/>
                <a:gd name="connsiteX70" fmla="*/ 16933 w 2006600"/>
                <a:gd name="connsiteY70" fmla="*/ 1744815 h 1922615"/>
                <a:gd name="connsiteX71" fmla="*/ 0 w 2006600"/>
                <a:gd name="connsiteY71" fmla="*/ 1694015 h 1922615"/>
                <a:gd name="connsiteX72" fmla="*/ 59266 w 2006600"/>
                <a:gd name="connsiteY72" fmla="*/ 1634748 h 1922615"/>
                <a:gd name="connsiteX73" fmla="*/ 59266 w 2006600"/>
                <a:gd name="connsiteY73" fmla="*/ 1626281 h 1922615"/>
                <a:gd name="connsiteX74" fmla="*/ 143933 w 2006600"/>
                <a:gd name="connsiteY74" fmla="*/ 1575481 h 1922615"/>
                <a:gd name="connsiteX75" fmla="*/ 220133 w 2006600"/>
                <a:gd name="connsiteY75" fmla="*/ 1516215 h 1922615"/>
                <a:gd name="connsiteX76" fmla="*/ 254000 w 2006600"/>
                <a:gd name="connsiteY76" fmla="*/ 1456948 h 1922615"/>
                <a:gd name="connsiteX77" fmla="*/ 254000 w 2006600"/>
                <a:gd name="connsiteY77" fmla="*/ 1440015 h 1922615"/>
                <a:gd name="connsiteX78" fmla="*/ 262466 w 2006600"/>
                <a:gd name="connsiteY78" fmla="*/ 1346881 h 1922615"/>
                <a:gd name="connsiteX79" fmla="*/ 228600 w 2006600"/>
                <a:gd name="connsiteY79" fmla="*/ 1236815 h 1922615"/>
                <a:gd name="connsiteX0" fmla="*/ 228600 w 2006600"/>
                <a:gd name="connsiteY0" fmla="*/ 1236815 h 1922615"/>
                <a:gd name="connsiteX1" fmla="*/ 423333 w 2006600"/>
                <a:gd name="connsiteY1" fmla="*/ 1016681 h 1922615"/>
                <a:gd name="connsiteX2" fmla="*/ 245533 w 2006600"/>
                <a:gd name="connsiteY2" fmla="*/ 618748 h 1922615"/>
                <a:gd name="connsiteX3" fmla="*/ 381000 w 2006600"/>
                <a:gd name="connsiteY3" fmla="*/ 305481 h 1922615"/>
                <a:gd name="connsiteX4" fmla="*/ 321733 w 2006600"/>
                <a:gd name="connsiteY4" fmla="*/ 59948 h 1922615"/>
                <a:gd name="connsiteX5" fmla="*/ 321733 w 2006600"/>
                <a:gd name="connsiteY5" fmla="*/ 59948 h 1922615"/>
                <a:gd name="connsiteX6" fmla="*/ 440266 w 2006600"/>
                <a:gd name="connsiteY6" fmla="*/ 9148 h 1922615"/>
                <a:gd name="connsiteX7" fmla="*/ 499533 w 2006600"/>
                <a:gd name="connsiteY7" fmla="*/ 17615 h 1922615"/>
                <a:gd name="connsiteX8" fmla="*/ 575733 w 2006600"/>
                <a:gd name="connsiteY8" fmla="*/ 110748 h 1922615"/>
                <a:gd name="connsiteX9" fmla="*/ 651933 w 2006600"/>
                <a:gd name="connsiteY9" fmla="*/ 170015 h 1922615"/>
                <a:gd name="connsiteX10" fmla="*/ 728133 w 2006600"/>
                <a:gd name="connsiteY10" fmla="*/ 170015 h 1922615"/>
                <a:gd name="connsiteX11" fmla="*/ 812800 w 2006600"/>
                <a:gd name="connsiteY11" fmla="*/ 153081 h 1922615"/>
                <a:gd name="connsiteX12" fmla="*/ 914400 w 2006600"/>
                <a:gd name="connsiteY12" fmla="*/ 110748 h 1922615"/>
                <a:gd name="connsiteX13" fmla="*/ 982133 w 2006600"/>
                <a:gd name="connsiteY13" fmla="*/ 59948 h 1922615"/>
                <a:gd name="connsiteX14" fmla="*/ 1041400 w 2006600"/>
                <a:gd name="connsiteY14" fmla="*/ 34548 h 1922615"/>
                <a:gd name="connsiteX15" fmla="*/ 1168400 w 2006600"/>
                <a:gd name="connsiteY15" fmla="*/ 681 h 1922615"/>
                <a:gd name="connsiteX16" fmla="*/ 1219200 w 2006600"/>
                <a:gd name="connsiteY16" fmla="*/ 681 h 1922615"/>
                <a:gd name="connsiteX17" fmla="*/ 1227666 w 2006600"/>
                <a:gd name="connsiteY17" fmla="*/ 681 h 1922615"/>
                <a:gd name="connsiteX18" fmla="*/ 1312333 w 2006600"/>
                <a:gd name="connsiteY18" fmla="*/ 76881 h 1922615"/>
                <a:gd name="connsiteX19" fmla="*/ 1354666 w 2006600"/>
                <a:gd name="connsiteY19" fmla="*/ 127681 h 1922615"/>
                <a:gd name="connsiteX20" fmla="*/ 1413933 w 2006600"/>
                <a:gd name="connsiteY20" fmla="*/ 170015 h 1922615"/>
                <a:gd name="connsiteX21" fmla="*/ 1557866 w 2006600"/>
                <a:gd name="connsiteY21" fmla="*/ 186948 h 1922615"/>
                <a:gd name="connsiteX22" fmla="*/ 1557866 w 2006600"/>
                <a:gd name="connsiteY22" fmla="*/ 186948 h 1922615"/>
                <a:gd name="connsiteX23" fmla="*/ 1659466 w 2006600"/>
                <a:gd name="connsiteY23" fmla="*/ 153081 h 1922615"/>
                <a:gd name="connsiteX24" fmla="*/ 1803400 w 2006600"/>
                <a:gd name="connsiteY24" fmla="*/ 153081 h 1922615"/>
                <a:gd name="connsiteX25" fmla="*/ 1862666 w 2006600"/>
                <a:gd name="connsiteY25" fmla="*/ 161548 h 1922615"/>
                <a:gd name="connsiteX26" fmla="*/ 1955800 w 2006600"/>
                <a:gd name="connsiteY26" fmla="*/ 203881 h 1922615"/>
                <a:gd name="connsiteX27" fmla="*/ 1955800 w 2006600"/>
                <a:gd name="connsiteY27" fmla="*/ 203881 h 1922615"/>
                <a:gd name="connsiteX28" fmla="*/ 2006600 w 2006600"/>
                <a:gd name="connsiteY28" fmla="*/ 212348 h 1922615"/>
                <a:gd name="connsiteX29" fmla="*/ 1981200 w 2006600"/>
                <a:gd name="connsiteY29" fmla="*/ 313948 h 1922615"/>
                <a:gd name="connsiteX30" fmla="*/ 1955800 w 2006600"/>
                <a:gd name="connsiteY30" fmla="*/ 347815 h 1922615"/>
                <a:gd name="connsiteX31" fmla="*/ 1913466 w 2006600"/>
                <a:gd name="connsiteY31" fmla="*/ 407081 h 1922615"/>
                <a:gd name="connsiteX32" fmla="*/ 1854200 w 2006600"/>
                <a:gd name="connsiteY32" fmla="*/ 474815 h 1922615"/>
                <a:gd name="connsiteX33" fmla="*/ 1820333 w 2006600"/>
                <a:gd name="connsiteY33" fmla="*/ 508681 h 1922615"/>
                <a:gd name="connsiteX34" fmla="*/ 1761066 w 2006600"/>
                <a:gd name="connsiteY34" fmla="*/ 601815 h 1922615"/>
                <a:gd name="connsiteX35" fmla="*/ 1752600 w 2006600"/>
                <a:gd name="connsiteY35" fmla="*/ 728815 h 1922615"/>
                <a:gd name="connsiteX36" fmla="*/ 1786466 w 2006600"/>
                <a:gd name="connsiteY36" fmla="*/ 762681 h 1922615"/>
                <a:gd name="connsiteX37" fmla="*/ 1828800 w 2006600"/>
                <a:gd name="connsiteY37" fmla="*/ 821948 h 1922615"/>
                <a:gd name="connsiteX38" fmla="*/ 1828800 w 2006600"/>
                <a:gd name="connsiteY38" fmla="*/ 821948 h 1922615"/>
                <a:gd name="connsiteX39" fmla="*/ 1896533 w 2006600"/>
                <a:gd name="connsiteY39" fmla="*/ 948948 h 1922615"/>
                <a:gd name="connsiteX40" fmla="*/ 1921933 w 2006600"/>
                <a:gd name="connsiteY40" fmla="*/ 1075948 h 1922615"/>
                <a:gd name="connsiteX41" fmla="*/ 1862666 w 2006600"/>
                <a:gd name="connsiteY41" fmla="*/ 1075948 h 1922615"/>
                <a:gd name="connsiteX42" fmla="*/ 1786466 w 2006600"/>
                <a:gd name="connsiteY42" fmla="*/ 1109815 h 1922615"/>
                <a:gd name="connsiteX43" fmla="*/ 1625600 w 2006600"/>
                <a:gd name="connsiteY43" fmla="*/ 1270681 h 1922615"/>
                <a:gd name="connsiteX44" fmla="*/ 1642533 w 2006600"/>
                <a:gd name="connsiteY44" fmla="*/ 1346881 h 1922615"/>
                <a:gd name="connsiteX45" fmla="*/ 1659466 w 2006600"/>
                <a:gd name="connsiteY45" fmla="*/ 1380748 h 1922615"/>
                <a:gd name="connsiteX46" fmla="*/ 1684866 w 2006600"/>
                <a:gd name="connsiteY46" fmla="*/ 1431548 h 1922615"/>
                <a:gd name="connsiteX47" fmla="*/ 1788345 w 2006600"/>
                <a:gd name="connsiteY47" fmla="*/ 1537894 h 1922615"/>
                <a:gd name="connsiteX48" fmla="*/ 1853610 w 2006600"/>
                <a:gd name="connsiteY48" fmla="*/ 1683185 h 1922615"/>
                <a:gd name="connsiteX49" fmla="*/ 1875714 w 2006600"/>
                <a:gd name="connsiteY49" fmla="*/ 1852519 h 1922615"/>
                <a:gd name="connsiteX50" fmla="*/ 1595259 w 2006600"/>
                <a:gd name="connsiteY50" fmla="*/ 1869451 h 1922615"/>
                <a:gd name="connsiteX51" fmla="*/ 1459560 w 2006600"/>
                <a:gd name="connsiteY51" fmla="*/ 1840664 h 1922615"/>
                <a:gd name="connsiteX52" fmla="*/ 1380066 w 2006600"/>
                <a:gd name="connsiteY52" fmla="*/ 1727881 h 1922615"/>
                <a:gd name="connsiteX53" fmla="*/ 1380066 w 2006600"/>
                <a:gd name="connsiteY53" fmla="*/ 1727881 h 1922615"/>
                <a:gd name="connsiteX54" fmla="*/ 1270000 w 2006600"/>
                <a:gd name="connsiteY54" fmla="*/ 1651681 h 1922615"/>
                <a:gd name="connsiteX55" fmla="*/ 1185333 w 2006600"/>
                <a:gd name="connsiteY55" fmla="*/ 1643215 h 1922615"/>
                <a:gd name="connsiteX56" fmla="*/ 1117600 w 2006600"/>
                <a:gd name="connsiteY56" fmla="*/ 1668615 h 1922615"/>
                <a:gd name="connsiteX57" fmla="*/ 1049866 w 2006600"/>
                <a:gd name="connsiteY57" fmla="*/ 1702481 h 1922615"/>
                <a:gd name="connsiteX58" fmla="*/ 999066 w 2006600"/>
                <a:gd name="connsiteY58" fmla="*/ 1744815 h 1922615"/>
                <a:gd name="connsiteX59" fmla="*/ 889000 w 2006600"/>
                <a:gd name="connsiteY59" fmla="*/ 1812548 h 1922615"/>
                <a:gd name="connsiteX60" fmla="*/ 795866 w 2006600"/>
                <a:gd name="connsiteY60" fmla="*/ 1905681 h 1922615"/>
                <a:gd name="connsiteX61" fmla="*/ 778933 w 2006600"/>
                <a:gd name="connsiteY61" fmla="*/ 1905681 h 1922615"/>
                <a:gd name="connsiteX62" fmla="*/ 601133 w 2006600"/>
                <a:gd name="connsiteY62" fmla="*/ 1922615 h 1922615"/>
                <a:gd name="connsiteX63" fmla="*/ 533400 w 2006600"/>
                <a:gd name="connsiteY63" fmla="*/ 1854881 h 1922615"/>
                <a:gd name="connsiteX64" fmla="*/ 499533 w 2006600"/>
                <a:gd name="connsiteY64" fmla="*/ 1837948 h 1922615"/>
                <a:gd name="connsiteX65" fmla="*/ 423333 w 2006600"/>
                <a:gd name="connsiteY65" fmla="*/ 1795615 h 1922615"/>
                <a:gd name="connsiteX66" fmla="*/ 364066 w 2006600"/>
                <a:gd name="connsiteY66" fmla="*/ 1787148 h 1922615"/>
                <a:gd name="connsiteX67" fmla="*/ 237066 w 2006600"/>
                <a:gd name="connsiteY67" fmla="*/ 1778681 h 1922615"/>
                <a:gd name="connsiteX68" fmla="*/ 160866 w 2006600"/>
                <a:gd name="connsiteY68" fmla="*/ 1778681 h 1922615"/>
                <a:gd name="connsiteX69" fmla="*/ 42333 w 2006600"/>
                <a:gd name="connsiteY69" fmla="*/ 1795615 h 1922615"/>
                <a:gd name="connsiteX70" fmla="*/ 16933 w 2006600"/>
                <a:gd name="connsiteY70" fmla="*/ 1744815 h 1922615"/>
                <a:gd name="connsiteX71" fmla="*/ 0 w 2006600"/>
                <a:gd name="connsiteY71" fmla="*/ 1694015 h 1922615"/>
                <a:gd name="connsiteX72" fmla="*/ 59266 w 2006600"/>
                <a:gd name="connsiteY72" fmla="*/ 1634748 h 1922615"/>
                <a:gd name="connsiteX73" fmla="*/ 59266 w 2006600"/>
                <a:gd name="connsiteY73" fmla="*/ 1626281 h 1922615"/>
                <a:gd name="connsiteX74" fmla="*/ 143933 w 2006600"/>
                <a:gd name="connsiteY74" fmla="*/ 1575481 h 1922615"/>
                <a:gd name="connsiteX75" fmla="*/ 220133 w 2006600"/>
                <a:gd name="connsiteY75" fmla="*/ 1516215 h 1922615"/>
                <a:gd name="connsiteX76" fmla="*/ 254000 w 2006600"/>
                <a:gd name="connsiteY76" fmla="*/ 1456948 h 1922615"/>
                <a:gd name="connsiteX77" fmla="*/ 254000 w 2006600"/>
                <a:gd name="connsiteY77" fmla="*/ 1440015 h 1922615"/>
                <a:gd name="connsiteX78" fmla="*/ 262466 w 2006600"/>
                <a:gd name="connsiteY78" fmla="*/ 1346881 h 1922615"/>
                <a:gd name="connsiteX79" fmla="*/ 228600 w 2006600"/>
                <a:gd name="connsiteY79" fmla="*/ 1236815 h 1922615"/>
                <a:gd name="connsiteX0" fmla="*/ 228600 w 2006600"/>
                <a:gd name="connsiteY0" fmla="*/ 1236815 h 1922615"/>
                <a:gd name="connsiteX1" fmla="*/ 423333 w 2006600"/>
                <a:gd name="connsiteY1" fmla="*/ 1016681 h 1922615"/>
                <a:gd name="connsiteX2" fmla="*/ 245533 w 2006600"/>
                <a:gd name="connsiteY2" fmla="*/ 618748 h 1922615"/>
                <a:gd name="connsiteX3" fmla="*/ 381000 w 2006600"/>
                <a:gd name="connsiteY3" fmla="*/ 305481 h 1922615"/>
                <a:gd name="connsiteX4" fmla="*/ 321733 w 2006600"/>
                <a:gd name="connsiteY4" fmla="*/ 59948 h 1922615"/>
                <a:gd name="connsiteX5" fmla="*/ 321733 w 2006600"/>
                <a:gd name="connsiteY5" fmla="*/ 59948 h 1922615"/>
                <a:gd name="connsiteX6" fmla="*/ 440266 w 2006600"/>
                <a:gd name="connsiteY6" fmla="*/ 9148 h 1922615"/>
                <a:gd name="connsiteX7" fmla="*/ 499533 w 2006600"/>
                <a:gd name="connsiteY7" fmla="*/ 17615 h 1922615"/>
                <a:gd name="connsiteX8" fmla="*/ 575733 w 2006600"/>
                <a:gd name="connsiteY8" fmla="*/ 110748 h 1922615"/>
                <a:gd name="connsiteX9" fmla="*/ 651933 w 2006600"/>
                <a:gd name="connsiteY9" fmla="*/ 170015 h 1922615"/>
                <a:gd name="connsiteX10" fmla="*/ 728133 w 2006600"/>
                <a:gd name="connsiteY10" fmla="*/ 170015 h 1922615"/>
                <a:gd name="connsiteX11" fmla="*/ 812800 w 2006600"/>
                <a:gd name="connsiteY11" fmla="*/ 153081 h 1922615"/>
                <a:gd name="connsiteX12" fmla="*/ 914400 w 2006600"/>
                <a:gd name="connsiteY12" fmla="*/ 110748 h 1922615"/>
                <a:gd name="connsiteX13" fmla="*/ 982133 w 2006600"/>
                <a:gd name="connsiteY13" fmla="*/ 59948 h 1922615"/>
                <a:gd name="connsiteX14" fmla="*/ 1041400 w 2006600"/>
                <a:gd name="connsiteY14" fmla="*/ 34548 h 1922615"/>
                <a:gd name="connsiteX15" fmla="*/ 1168400 w 2006600"/>
                <a:gd name="connsiteY15" fmla="*/ 681 h 1922615"/>
                <a:gd name="connsiteX16" fmla="*/ 1219200 w 2006600"/>
                <a:gd name="connsiteY16" fmla="*/ 681 h 1922615"/>
                <a:gd name="connsiteX17" fmla="*/ 1227666 w 2006600"/>
                <a:gd name="connsiteY17" fmla="*/ 681 h 1922615"/>
                <a:gd name="connsiteX18" fmla="*/ 1312333 w 2006600"/>
                <a:gd name="connsiteY18" fmla="*/ 76881 h 1922615"/>
                <a:gd name="connsiteX19" fmla="*/ 1354666 w 2006600"/>
                <a:gd name="connsiteY19" fmla="*/ 127681 h 1922615"/>
                <a:gd name="connsiteX20" fmla="*/ 1413933 w 2006600"/>
                <a:gd name="connsiteY20" fmla="*/ 170015 h 1922615"/>
                <a:gd name="connsiteX21" fmla="*/ 1557866 w 2006600"/>
                <a:gd name="connsiteY21" fmla="*/ 186948 h 1922615"/>
                <a:gd name="connsiteX22" fmla="*/ 1557866 w 2006600"/>
                <a:gd name="connsiteY22" fmla="*/ 186948 h 1922615"/>
                <a:gd name="connsiteX23" fmla="*/ 1659466 w 2006600"/>
                <a:gd name="connsiteY23" fmla="*/ 153081 h 1922615"/>
                <a:gd name="connsiteX24" fmla="*/ 1803400 w 2006600"/>
                <a:gd name="connsiteY24" fmla="*/ 153081 h 1922615"/>
                <a:gd name="connsiteX25" fmla="*/ 1862666 w 2006600"/>
                <a:gd name="connsiteY25" fmla="*/ 161548 h 1922615"/>
                <a:gd name="connsiteX26" fmla="*/ 1955800 w 2006600"/>
                <a:gd name="connsiteY26" fmla="*/ 203881 h 1922615"/>
                <a:gd name="connsiteX27" fmla="*/ 1955800 w 2006600"/>
                <a:gd name="connsiteY27" fmla="*/ 203881 h 1922615"/>
                <a:gd name="connsiteX28" fmla="*/ 2006600 w 2006600"/>
                <a:gd name="connsiteY28" fmla="*/ 212348 h 1922615"/>
                <a:gd name="connsiteX29" fmla="*/ 1981200 w 2006600"/>
                <a:gd name="connsiteY29" fmla="*/ 313948 h 1922615"/>
                <a:gd name="connsiteX30" fmla="*/ 1955800 w 2006600"/>
                <a:gd name="connsiteY30" fmla="*/ 347815 h 1922615"/>
                <a:gd name="connsiteX31" fmla="*/ 1913466 w 2006600"/>
                <a:gd name="connsiteY31" fmla="*/ 407081 h 1922615"/>
                <a:gd name="connsiteX32" fmla="*/ 1854200 w 2006600"/>
                <a:gd name="connsiteY32" fmla="*/ 474815 h 1922615"/>
                <a:gd name="connsiteX33" fmla="*/ 1820333 w 2006600"/>
                <a:gd name="connsiteY33" fmla="*/ 508681 h 1922615"/>
                <a:gd name="connsiteX34" fmla="*/ 1761066 w 2006600"/>
                <a:gd name="connsiteY34" fmla="*/ 601815 h 1922615"/>
                <a:gd name="connsiteX35" fmla="*/ 1752600 w 2006600"/>
                <a:gd name="connsiteY35" fmla="*/ 728815 h 1922615"/>
                <a:gd name="connsiteX36" fmla="*/ 1786466 w 2006600"/>
                <a:gd name="connsiteY36" fmla="*/ 762681 h 1922615"/>
                <a:gd name="connsiteX37" fmla="*/ 1828800 w 2006600"/>
                <a:gd name="connsiteY37" fmla="*/ 821948 h 1922615"/>
                <a:gd name="connsiteX38" fmla="*/ 1828800 w 2006600"/>
                <a:gd name="connsiteY38" fmla="*/ 821948 h 1922615"/>
                <a:gd name="connsiteX39" fmla="*/ 1896533 w 2006600"/>
                <a:gd name="connsiteY39" fmla="*/ 948948 h 1922615"/>
                <a:gd name="connsiteX40" fmla="*/ 1921933 w 2006600"/>
                <a:gd name="connsiteY40" fmla="*/ 1075948 h 1922615"/>
                <a:gd name="connsiteX41" fmla="*/ 1862666 w 2006600"/>
                <a:gd name="connsiteY41" fmla="*/ 1075948 h 1922615"/>
                <a:gd name="connsiteX42" fmla="*/ 1786466 w 2006600"/>
                <a:gd name="connsiteY42" fmla="*/ 1109815 h 1922615"/>
                <a:gd name="connsiteX43" fmla="*/ 1625600 w 2006600"/>
                <a:gd name="connsiteY43" fmla="*/ 1270681 h 1922615"/>
                <a:gd name="connsiteX44" fmla="*/ 1642533 w 2006600"/>
                <a:gd name="connsiteY44" fmla="*/ 1346881 h 1922615"/>
                <a:gd name="connsiteX45" fmla="*/ 1659466 w 2006600"/>
                <a:gd name="connsiteY45" fmla="*/ 1380748 h 1922615"/>
                <a:gd name="connsiteX46" fmla="*/ 1684866 w 2006600"/>
                <a:gd name="connsiteY46" fmla="*/ 1431548 h 1922615"/>
                <a:gd name="connsiteX47" fmla="*/ 1788345 w 2006600"/>
                <a:gd name="connsiteY47" fmla="*/ 1537894 h 1922615"/>
                <a:gd name="connsiteX48" fmla="*/ 1853610 w 2006600"/>
                <a:gd name="connsiteY48" fmla="*/ 1683185 h 1922615"/>
                <a:gd name="connsiteX49" fmla="*/ 1875714 w 2006600"/>
                <a:gd name="connsiteY49" fmla="*/ 1852519 h 1922615"/>
                <a:gd name="connsiteX50" fmla="*/ 1595259 w 2006600"/>
                <a:gd name="connsiteY50" fmla="*/ 1869451 h 1922615"/>
                <a:gd name="connsiteX51" fmla="*/ 1482490 w 2006600"/>
                <a:gd name="connsiteY51" fmla="*/ 1892821 h 1922615"/>
                <a:gd name="connsiteX52" fmla="*/ 1380066 w 2006600"/>
                <a:gd name="connsiteY52" fmla="*/ 1727881 h 1922615"/>
                <a:gd name="connsiteX53" fmla="*/ 1380066 w 2006600"/>
                <a:gd name="connsiteY53" fmla="*/ 1727881 h 1922615"/>
                <a:gd name="connsiteX54" fmla="*/ 1270000 w 2006600"/>
                <a:gd name="connsiteY54" fmla="*/ 1651681 h 1922615"/>
                <a:gd name="connsiteX55" fmla="*/ 1185333 w 2006600"/>
                <a:gd name="connsiteY55" fmla="*/ 1643215 h 1922615"/>
                <a:gd name="connsiteX56" fmla="*/ 1117600 w 2006600"/>
                <a:gd name="connsiteY56" fmla="*/ 1668615 h 1922615"/>
                <a:gd name="connsiteX57" fmla="*/ 1049866 w 2006600"/>
                <a:gd name="connsiteY57" fmla="*/ 1702481 h 1922615"/>
                <a:gd name="connsiteX58" fmla="*/ 999066 w 2006600"/>
                <a:gd name="connsiteY58" fmla="*/ 1744815 h 1922615"/>
                <a:gd name="connsiteX59" fmla="*/ 889000 w 2006600"/>
                <a:gd name="connsiteY59" fmla="*/ 1812548 h 1922615"/>
                <a:gd name="connsiteX60" fmla="*/ 795866 w 2006600"/>
                <a:gd name="connsiteY60" fmla="*/ 1905681 h 1922615"/>
                <a:gd name="connsiteX61" fmla="*/ 778933 w 2006600"/>
                <a:gd name="connsiteY61" fmla="*/ 1905681 h 1922615"/>
                <a:gd name="connsiteX62" fmla="*/ 601133 w 2006600"/>
                <a:gd name="connsiteY62" fmla="*/ 1922615 h 1922615"/>
                <a:gd name="connsiteX63" fmla="*/ 533400 w 2006600"/>
                <a:gd name="connsiteY63" fmla="*/ 1854881 h 1922615"/>
                <a:gd name="connsiteX64" fmla="*/ 499533 w 2006600"/>
                <a:gd name="connsiteY64" fmla="*/ 1837948 h 1922615"/>
                <a:gd name="connsiteX65" fmla="*/ 423333 w 2006600"/>
                <a:gd name="connsiteY65" fmla="*/ 1795615 h 1922615"/>
                <a:gd name="connsiteX66" fmla="*/ 364066 w 2006600"/>
                <a:gd name="connsiteY66" fmla="*/ 1787148 h 1922615"/>
                <a:gd name="connsiteX67" fmla="*/ 237066 w 2006600"/>
                <a:gd name="connsiteY67" fmla="*/ 1778681 h 1922615"/>
                <a:gd name="connsiteX68" fmla="*/ 160866 w 2006600"/>
                <a:gd name="connsiteY68" fmla="*/ 1778681 h 1922615"/>
                <a:gd name="connsiteX69" fmla="*/ 42333 w 2006600"/>
                <a:gd name="connsiteY69" fmla="*/ 1795615 h 1922615"/>
                <a:gd name="connsiteX70" fmla="*/ 16933 w 2006600"/>
                <a:gd name="connsiteY70" fmla="*/ 1744815 h 1922615"/>
                <a:gd name="connsiteX71" fmla="*/ 0 w 2006600"/>
                <a:gd name="connsiteY71" fmla="*/ 1694015 h 1922615"/>
                <a:gd name="connsiteX72" fmla="*/ 59266 w 2006600"/>
                <a:gd name="connsiteY72" fmla="*/ 1634748 h 1922615"/>
                <a:gd name="connsiteX73" fmla="*/ 59266 w 2006600"/>
                <a:gd name="connsiteY73" fmla="*/ 1626281 h 1922615"/>
                <a:gd name="connsiteX74" fmla="*/ 143933 w 2006600"/>
                <a:gd name="connsiteY74" fmla="*/ 1575481 h 1922615"/>
                <a:gd name="connsiteX75" fmla="*/ 220133 w 2006600"/>
                <a:gd name="connsiteY75" fmla="*/ 1516215 h 1922615"/>
                <a:gd name="connsiteX76" fmla="*/ 254000 w 2006600"/>
                <a:gd name="connsiteY76" fmla="*/ 1456948 h 1922615"/>
                <a:gd name="connsiteX77" fmla="*/ 254000 w 2006600"/>
                <a:gd name="connsiteY77" fmla="*/ 1440015 h 1922615"/>
                <a:gd name="connsiteX78" fmla="*/ 262466 w 2006600"/>
                <a:gd name="connsiteY78" fmla="*/ 1346881 h 1922615"/>
                <a:gd name="connsiteX79" fmla="*/ 228600 w 2006600"/>
                <a:gd name="connsiteY79" fmla="*/ 1236815 h 1922615"/>
                <a:gd name="connsiteX0" fmla="*/ 228600 w 2006600"/>
                <a:gd name="connsiteY0" fmla="*/ 1236815 h 1929060"/>
                <a:gd name="connsiteX1" fmla="*/ 423333 w 2006600"/>
                <a:gd name="connsiteY1" fmla="*/ 1016681 h 1929060"/>
                <a:gd name="connsiteX2" fmla="*/ 245533 w 2006600"/>
                <a:gd name="connsiteY2" fmla="*/ 618748 h 1929060"/>
                <a:gd name="connsiteX3" fmla="*/ 381000 w 2006600"/>
                <a:gd name="connsiteY3" fmla="*/ 305481 h 1929060"/>
                <a:gd name="connsiteX4" fmla="*/ 321733 w 2006600"/>
                <a:gd name="connsiteY4" fmla="*/ 59948 h 1929060"/>
                <a:gd name="connsiteX5" fmla="*/ 321733 w 2006600"/>
                <a:gd name="connsiteY5" fmla="*/ 59948 h 1929060"/>
                <a:gd name="connsiteX6" fmla="*/ 440266 w 2006600"/>
                <a:gd name="connsiteY6" fmla="*/ 9148 h 1929060"/>
                <a:gd name="connsiteX7" fmla="*/ 499533 w 2006600"/>
                <a:gd name="connsiteY7" fmla="*/ 17615 h 1929060"/>
                <a:gd name="connsiteX8" fmla="*/ 575733 w 2006600"/>
                <a:gd name="connsiteY8" fmla="*/ 110748 h 1929060"/>
                <a:gd name="connsiteX9" fmla="*/ 651933 w 2006600"/>
                <a:gd name="connsiteY9" fmla="*/ 170015 h 1929060"/>
                <a:gd name="connsiteX10" fmla="*/ 728133 w 2006600"/>
                <a:gd name="connsiteY10" fmla="*/ 170015 h 1929060"/>
                <a:gd name="connsiteX11" fmla="*/ 812800 w 2006600"/>
                <a:gd name="connsiteY11" fmla="*/ 153081 h 1929060"/>
                <a:gd name="connsiteX12" fmla="*/ 914400 w 2006600"/>
                <a:gd name="connsiteY12" fmla="*/ 110748 h 1929060"/>
                <a:gd name="connsiteX13" fmla="*/ 982133 w 2006600"/>
                <a:gd name="connsiteY13" fmla="*/ 59948 h 1929060"/>
                <a:gd name="connsiteX14" fmla="*/ 1041400 w 2006600"/>
                <a:gd name="connsiteY14" fmla="*/ 34548 h 1929060"/>
                <a:gd name="connsiteX15" fmla="*/ 1168400 w 2006600"/>
                <a:gd name="connsiteY15" fmla="*/ 681 h 1929060"/>
                <a:gd name="connsiteX16" fmla="*/ 1219200 w 2006600"/>
                <a:gd name="connsiteY16" fmla="*/ 681 h 1929060"/>
                <a:gd name="connsiteX17" fmla="*/ 1227666 w 2006600"/>
                <a:gd name="connsiteY17" fmla="*/ 681 h 1929060"/>
                <a:gd name="connsiteX18" fmla="*/ 1312333 w 2006600"/>
                <a:gd name="connsiteY18" fmla="*/ 76881 h 1929060"/>
                <a:gd name="connsiteX19" fmla="*/ 1354666 w 2006600"/>
                <a:gd name="connsiteY19" fmla="*/ 127681 h 1929060"/>
                <a:gd name="connsiteX20" fmla="*/ 1413933 w 2006600"/>
                <a:gd name="connsiteY20" fmla="*/ 170015 h 1929060"/>
                <a:gd name="connsiteX21" fmla="*/ 1557866 w 2006600"/>
                <a:gd name="connsiteY21" fmla="*/ 186948 h 1929060"/>
                <a:gd name="connsiteX22" fmla="*/ 1557866 w 2006600"/>
                <a:gd name="connsiteY22" fmla="*/ 186948 h 1929060"/>
                <a:gd name="connsiteX23" fmla="*/ 1659466 w 2006600"/>
                <a:gd name="connsiteY23" fmla="*/ 153081 h 1929060"/>
                <a:gd name="connsiteX24" fmla="*/ 1803400 w 2006600"/>
                <a:gd name="connsiteY24" fmla="*/ 153081 h 1929060"/>
                <a:gd name="connsiteX25" fmla="*/ 1862666 w 2006600"/>
                <a:gd name="connsiteY25" fmla="*/ 161548 h 1929060"/>
                <a:gd name="connsiteX26" fmla="*/ 1955800 w 2006600"/>
                <a:gd name="connsiteY26" fmla="*/ 203881 h 1929060"/>
                <a:gd name="connsiteX27" fmla="*/ 1955800 w 2006600"/>
                <a:gd name="connsiteY27" fmla="*/ 203881 h 1929060"/>
                <a:gd name="connsiteX28" fmla="*/ 2006600 w 2006600"/>
                <a:gd name="connsiteY28" fmla="*/ 212348 h 1929060"/>
                <a:gd name="connsiteX29" fmla="*/ 1981200 w 2006600"/>
                <a:gd name="connsiteY29" fmla="*/ 313948 h 1929060"/>
                <a:gd name="connsiteX30" fmla="*/ 1955800 w 2006600"/>
                <a:gd name="connsiteY30" fmla="*/ 347815 h 1929060"/>
                <a:gd name="connsiteX31" fmla="*/ 1913466 w 2006600"/>
                <a:gd name="connsiteY31" fmla="*/ 407081 h 1929060"/>
                <a:gd name="connsiteX32" fmla="*/ 1854200 w 2006600"/>
                <a:gd name="connsiteY32" fmla="*/ 474815 h 1929060"/>
                <a:gd name="connsiteX33" fmla="*/ 1820333 w 2006600"/>
                <a:gd name="connsiteY33" fmla="*/ 508681 h 1929060"/>
                <a:gd name="connsiteX34" fmla="*/ 1761066 w 2006600"/>
                <a:gd name="connsiteY34" fmla="*/ 601815 h 1929060"/>
                <a:gd name="connsiteX35" fmla="*/ 1752600 w 2006600"/>
                <a:gd name="connsiteY35" fmla="*/ 728815 h 1929060"/>
                <a:gd name="connsiteX36" fmla="*/ 1786466 w 2006600"/>
                <a:gd name="connsiteY36" fmla="*/ 762681 h 1929060"/>
                <a:gd name="connsiteX37" fmla="*/ 1828800 w 2006600"/>
                <a:gd name="connsiteY37" fmla="*/ 821948 h 1929060"/>
                <a:gd name="connsiteX38" fmla="*/ 1828800 w 2006600"/>
                <a:gd name="connsiteY38" fmla="*/ 821948 h 1929060"/>
                <a:gd name="connsiteX39" fmla="*/ 1896533 w 2006600"/>
                <a:gd name="connsiteY39" fmla="*/ 948948 h 1929060"/>
                <a:gd name="connsiteX40" fmla="*/ 1921933 w 2006600"/>
                <a:gd name="connsiteY40" fmla="*/ 1075948 h 1929060"/>
                <a:gd name="connsiteX41" fmla="*/ 1862666 w 2006600"/>
                <a:gd name="connsiteY41" fmla="*/ 1075948 h 1929060"/>
                <a:gd name="connsiteX42" fmla="*/ 1786466 w 2006600"/>
                <a:gd name="connsiteY42" fmla="*/ 1109815 h 1929060"/>
                <a:gd name="connsiteX43" fmla="*/ 1625600 w 2006600"/>
                <a:gd name="connsiteY43" fmla="*/ 1270681 h 1929060"/>
                <a:gd name="connsiteX44" fmla="*/ 1642533 w 2006600"/>
                <a:gd name="connsiteY44" fmla="*/ 1346881 h 1929060"/>
                <a:gd name="connsiteX45" fmla="*/ 1659466 w 2006600"/>
                <a:gd name="connsiteY45" fmla="*/ 1380748 h 1929060"/>
                <a:gd name="connsiteX46" fmla="*/ 1684866 w 2006600"/>
                <a:gd name="connsiteY46" fmla="*/ 1431548 h 1929060"/>
                <a:gd name="connsiteX47" fmla="*/ 1788345 w 2006600"/>
                <a:gd name="connsiteY47" fmla="*/ 1537894 h 1929060"/>
                <a:gd name="connsiteX48" fmla="*/ 1853610 w 2006600"/>
                <a:gd name="connsiteY48" fmla="*/ 1683185 h 1929060"/>
                <a:gd name="connsiteX49" fmla="*/ 1875714 w 2006600"/>
                <a:gd name="connsiteY49" fmla="*/ 1852519 h 1929060"/>
                <a:gd name="connsiteX50" fmla="*/ 1717550 w 2006600"/>
                <a:gd name="connsiteY50" fmla="*/ 1929060 h 1929060"/>
                <a:gd name="connsiteX51" fmla="*/ 1482490 w 2006600"/>
                <a:gd name="connsiteY51" fmla="*/ 1892821 h 1929060"/>
                <a:gd name="connsiteX52" fmla="*/ 1380066 w 2006600"/>
                <a:gd name="connsiteY52" fmla="*/ 1727881 h 1929060"/>
                <a:gd name="connsiteX53" fmla="*/ 1380066 w 2006600"/>
                <a:gd name="connsiteY53" fmla="*/ 1727881 h 1929060"/>
                <a:gd name="connsiteX54" fmla="*/ 1270000 w 2006600"/>
                <a:gd name="connsiteY54" fmla="*/ 1651681 h 1929060"/>
                <a:gd name="connsiteX55" fmla="*/ 1185333 w 2006600"/>
                <a:gd name="connsiteY55" fmla="*/ 1643215 h 1929060"/>
                <a:gd name="connsiteX56" fmla="*/ 1117600 w 2006600"/>
                <a:gd name="connsiteY56" fmla="*/ 1668615 h 1929060"/>
                <a:gd name="connsiteX57" fmla="*/ 1049866 w 2006600"/>
                <a:gd name="connsiteY57" fmla="*/ 1702481 h 1929060"/>
                <a:gd name="connsiteX58" fmla="*/ 999066 w 2006600"/>
                <a:gd name="connsiteY58" fmla="*/ 1744815 h 1929060"/>
                <a:gd name="connsiteX59" fmla="*/ 889000 w 2006600"/>
                <a:gd name="connsiteY59" fmla="*/ 1812548 h 1929060"/>
                <a:gd name="connsiteX60" fmla="*/ 795866 w 2006600"/>
                <a:gd name="connsiteY60" fmla="*/ 1905681 h 1929060"/>
                <a:gd name="connsiteX61" fmla="*/ 778933 w 2006600"/>
                <a:gd name="connsiteY61" fmla="*/ 1905681 h 1929060"/>
                <a:gd name="connsiteX62" fmla="*/ 601133 w 2006600"/>
                <a:gd name="connsiteY62" fmla="*/ 1922615 h 1929060"/>
                <a:gd name="connsiteX63" fmla="*/ 533400 w 2006600"/>
                <a:gd name="connsiteY63" fmla="*/ 1854881 h 1929060"/>
                <a:gd name="connsiteX64" fmla="*/ 499533 w 2006600"/>
                <a:gd name="connsiteY64" fmla="*/ 1837948 h 1929060"/>
                <a:gd name="connsiteX65" fmla="*/ 423333 w 2006600"/>
                <a:gd name="connsiteY65" fmla="*/ 1795615 h 1929060"/>
                <a:gd name="connsiteX66" fmla="*/ 364066 w 2006600"/>
                <a:gd name="connsiteY66" fmla="*/ 1787148 h 1929060"/>
                <a:gd name="connsiteX67" fmla="*/ 237066 w 2006600"/>
                <a:gd name="connsiteY67" fmla="*/ 1778681 h 1929060"/>
                <a:gd name="connsiteX68" fmla="*/ 160866 w 2006600"/>
                <a:gd name="connsiteY68" fmla="*/ 1778681 h 1929060"/>
                <a:gd name="connsiteX69" fmla="*/ 42333 w 2006600"/>
                <a:gd name="connsiteY69" fmla="*/ 1795615 h 1929060"/>
                <a:gd name="connsiteX70" fmla="*/ 16933 w 2006600"/>
                <a:gd name="connsiteY70" fmla="*/ 1744815 h 1929060"/>
                <a:gd name="connsiteX71" fmla="*/ 0 w 2006600"/>
                <a:gd name="connsiteY71" fmla="*/ 1694015 h 1929060"/>
                <a:gd name="connsiteX72" fmla="*/ 59266 w 2006600"/>
                <a:gd name="connsiteY72" fmla="*/ 1634748 h 1929060"/>
                <a:gd name="connsiteX73" fmla="*/ 59266 w 2006600"/>
                <a:gd name="connsiteY73" fmla="*/ 1626281 h 1929060"/>
                <a:gd name="connsiteX74" fmla="*/ 143933 w 2006600"/>
                <a:gd name="connsiteY74" fmla="*/ 1575481 h 1929060"/>
                <a:gd name="connsiteX75" fmla="*/ 220133 w 2006600"/>
                <a:gd name="connsiteY75" fmla="*/ 1516215 h 1929060"/>
                <a:gd name="connsiteX76" fmla="*/ 254000 w 2006600"/>
                <a:gd name="connsiteY76" fmla="*/ 1456948 h 1929060"/>
                <a:gd name="connsiteX77" fmla="*/ 254000 w 2006600"/>
                <a:gd name="connsiteY77" fmla="*/ 1440015 h 1929060"/>
                <a:gd name="connsiteX78" fmla="*/ 262466 w 2006600"/>
                <a:gd name="connsiteY78" fmla="*/ 1346881 h 1929060"/>
                <a:gd name="connsiteX79" fmla="*/ 228600 w 2006600"/>
                <a:gd name="connsiteY79" fmla="*/ 1236815 h 1929060"/>
                <a:gd name="connsiteX0" fmla="*/ 228600 w 2006600"/>
                <a:gd name="connsiteY0" fmla="*/ 1236815 h 1929060"/>
                <a:gd name="connsiteX1" fmla="*/ 423333 w 2006600"/>
                <a:gd name="connsiteY1" fmla="*/ 1016681 h 1929060"/>
                <a:gd name="connsiteX2" fmla="*/ 245533 w 2006600"/>
                <a:gd name="connsiteY2" fmla="*/ 618748 h 1929060"/>
                <a:gd name="connsiteX3" fmla="*/ 381000 w 2006600"/>
                <a:gd name="connsiteY3" fmla="*/ 305481 h 1929060"/>
                <a:gd name="connsiteX4" fmla="*/ 321733 w 2006600"/>
                <a:gd name="connsiteY4" fmla="*/ 59948 h 1929060"/>
                <a:gd name="connsiteX5" fmla="*/ 321733 w 2006600"/>
                <a:gd name="connsiteY5" fmla="*/ 59948 h 1929060"/>
                <a:gd name="connsiteX6" fmla="*/ 440266 w 2006600"/>
                <a:gd name="connsiteY6" fmla="*/ 9148 h 1929060"/>
                <a:gd name="connsiteX7" fmla="*/ 499533 w 2006600"/>
                <a:gd name="connsiteY7" fmla="*/ 17615 h 1929060"/>
                <a:gd name="connsiteX8" fmla="*/ 575733 w 2006600"/>
                <a:gd name="connsiteY8" fmla="*/ 110748 h 1929060"/>
                <a:gd name="connsiteX9" fmla="*/ 651933 w 2006600"/>
                <a:gd name="connsiteY9" fmla="*/ 170015 h 1929060"/>
                <a:gd name="connsiteX10" fmla="*/ 728133 w 2006600"/>
                <a:gd name="connsiteY10" fmla="*/ 170015 h 1929060"/>
                <a:gd name="connsiteX11" fmla="*/ 812800 w 2006600"/>
                <a:gd name="connsiteY11" fmla="*/ 153081 h 1929060"/>
                <a:gd name="connsiteX12" fmla="*/ 914400 w 2006600"/>
                <a:gd name="connsiteY12" fmla="*/ 110748 h 1929060"/>
                <a:gd name="connsiteX13" fmla="*/ 982133 w 2006600"/>
                <a:gd name="connsiteY13" fmla="*/ 59948 h 1929060"/>
                <a:gd name="connsiteX14" fmla="*/ 1041400 w 2006600"/>
                <a:gd name="connsiteY14" fmla="*/ 34548 h 1929060"/>
                <a:gd name="connsiteX15" fmla="*/ 1168400 w 2006600"/>
                <a:gd name="connsiteY15" fmla="*/ 681 h 1929060"/>
                <a:gd name="connsiteX16" fmla="*/ 1219200 w 2006600"/>
                <a:gd name="connsiteY16" fmla="*/ 681 h 1929060"/>
                <a:gd name="connsiteX17" fmla="*/ 1227666 w 2006600"/>
                <a:gd name="connsiteY17" fmla="*/ 681 h 1929060"/>
                <a:gd name="connsiteX18" fmla="*/ 1312333 w 2006600"/>
                <a:gd name="connsiteY18" fmla="*/ 76881 h 1929060"/>
                <a:gd name="connsiteX19" fmla="*/ 1354666 w 2006600"/>
                <a:gd name="connsiteY19" fmla="*/ 127681 h 1929060"/>
                <a:gd name="connsiteX20" fmla="*/ 1413933 w 2006600"/>
                <a:gd name="connsiteY20" fmla="*/ 170015 h 1929060"/>
                <a:gd name="connsiteX21" fmla="*/ 1557866 w 2006600"/>
                <a:gd name="connsiteY21" fmla="*/ 186948 h 1929060"/>
                <a:gd name="connsiteX22" fmla="*/ 1557866 w 2006600"/>
                <a:gd name="connsiteY22" fmla="*/ 186948 h 1929060"/>
                <a:gd name="connsiteX23" fmla="*/ 1659466 w 2006600"/>
                <a:gd name="connsiteY23" fmla="*/ 153081 h 1929060"/>
                <a:gd name="connsiteX24" fmla="*/ 1803400 w 2006600"/>
                <a:gd name="connsiteY24" fmla="*/ 153081 h 1929060"/>
                <a:gd name="connsiteX25" fmla="*/ 1862666 w 2006600"/>
                <a:gd name="connsiteY25" fmla="*/ 161548 h 1929060"/>
                <a:gd name="connsiteX26" fmla="*/ 1955800 w 2006600"/>
                <a:gd name="connsiteY26" fmla="*/ 203881 h 1929060"/>
                <a:gd name="connsiteX27" fmla="*/ 1955800 w 2006600"/>
                <a:gd name="connsiteY27" fmla="*/ 203881 h 1929060"/>
                <a:gd name="connsiteX28" fmla="*/ 2006600 w 2006600"/>
                <a:gd name="connsiteY28" fmla="*/ 212348 h 1929060"/>
                <a:gd name="connsiteX29" fmla="*/ 1981200 w 2006600"/>
                <a:gd name="connsiteY29" fmla="*/ 313948 h 1929060"/>
                <a:gd name="connsiteX30" fmla="*/ 1955800 w 2006600"/>
                <a:gd name="connsiteY30" fmla="*/ 347815 h 1929060"/>
                <a:gd name="connsiteX31" fmla="*/ 1913466 w 2006600"/>
                <a:gd name="connsiteY31" fmla="*/ 407081 h 1929060"/>
                <a:gd name="connsiteX32" fmla="*/ 1854200 w 2006600"/>
                <a:gd name="connsiteY32" fmla="*/ 474815 h 1929060"/>
                <a:gd name="connsiteX33" fmla="*/ 1820333 w 2006600"/>
                <a:gd name="connsiteY33" fmla="*/ 508681 h 1929060"/>
                <a:gd name="connsiteX34" fmla="*/ 1761066 w 2006600"/>
                <a:gd name="connsiteY34" fmla="*/ 601815 h 1929060"/>
                <a:gd name="connsiteX35" fmla="*/ 1752600 w 2006600"/>
                <a:gd name="connsiteY35" fmla="*/ 728815 h 1929060"/>
                <a:gd name="connsiteX36" fmla="*/ 1786466 w 2006600"/>
                <a:gd name="connsiteY36" fmla="*/ 762681 h 1929060"/>
                <a:gd name="connsiteX37" fmla="*/ 1828800 w 2006600"/>
                <a:gd name="connsiteY37" fmla="*/ 821948 h 1929060"/>
                <a:gd name="connsiteX38" fmla="*/ 1828800 w 2006600"/>
                <a:gd name="connsiteY38" fmla="*/ 821948 h 1929060"/>
                <a:gd name="connsiteX39" fmla="*/ 1896533 w 2006600"/>
                <a:gd name="connsiteY39" fmla="*/ 948948 h 1929060"/>
                <a:gd name="connsiteX40" fmla="*/ 1921933 w 2006600"/>
                <a:gd name="connsiteY40" fmla="*/ 1075948 h 1929060"/>
                <a:gd name="connsiteX41" fmla="*/ 1862666 w 2006600"/>
                <a:gd name="connsiteY41" fmla="*/ 1075948 h 1929060"/>
                <a:gd name="connsiteX42" fmla="*/ 1786466 w 2006600"/>
                <a:gd name="connsiteY42" fmla="*/ 1109815 h 1929060"/>
                <a:gd name="connsiteX43" fmla="*/ 1625600 w 2006600"/>
                <a:gd name="connsiteY43" fmla="*/ 1270681 h 1929060"/>
                <a:gd name="connsiteX44" fmla="*/ 1642533 w 2006600"/>
                <a:gd name="connsiteY44" fmla="*/ 1346881 h 1929060"/>
                <a:gd name="connsiteX45" fmla="*/ 1659466 w 2006600"/>
                <a:gd name="connsiteY45" fmla="*/ 1380748 h 1929060"/>
                <a:gd name="connsiteX46" fmla="*/ 1684866 w 2006600"/>
                <a:gd name="connsiteY46" fmla="*/ 1431548 h 1929060"/>
                <a:gd name="connsiteX47" fmla="*/ 1788345 w 2006600"/>
                <a:gd name="connsiteY47" fmla="*/ 1537894 h 1929060"/>
                <a:gd name="connsiteX48" fmla="*/ 1853610 w 2006600"/>
                <a:gd name="connsiteY48" fmla="*/ 1683185 h 1929060"/>
                <a:gd name="connsiteX49" fmla="*/ 1875714 w 2006600"/>
                <a:gd name="connsiteY49" fmla="*/ 1852519 h 1929060"/>
                <a:gd name="connsiteX50" fmla="*/ 1717550 w 2006600"/>
                <a:gd name="connsiteY50" fmla="*/ 1929060 h 1929060"/>
                <a:gd name="connsiteX51" fmla="*/ 1482490 w 2006600"/>
                <a:gd name="connsiteY51" fmla="*/ 1892821 h 1929060"/>
                <a:gd name="connsiteX52" fmla="*/ 1380066 w 2006600"/>
                <a:gd name="connsiteY52" fmla="*/ 1727881 h 1929060"/>
                <a:gd name="connsiteX53" fmla="*/ 1402996 w 2006600"/>
                <a:gd name="connsiteY53" fmla="*/ 1765137 h 1929060"/>
                <a:gd name="connsiteX54" fmla="*/ 1270000 w 2006600"/>
                <a:gd name="connsiteY54" fmla="*/ 1651681 h 1929060"/>
                <a:gd name="connsiteX55" fmla="*/ 1185333 w 2006600"/>
                <a:gd name="connsiteY55" fmla="*/ 1643215 h 1929060"/>
                <a:gd name="connsiteX56" fmla="*/ 1117600 w 2006600"/>
                <a:gd name="connsiteY56" fmla="*/ 1668615 h 1929060"/>
                <a:gd name="connsiteX57" fmla="*/ 1049866 w 2006600"/>
                <a:gd name="connsiteY57" fmla="*/ 1702481 h 1929060"/>
                <a:gd name="connsiteX58" fmla="*/ 999066 w 2006600"/>
                <a:gd name="connsiteY58" fmla="*/ 1744815 h 1929060"/>
                <a:gd name="connsiteX59" fmla="*/ 889000 w 2006600"/>
                <a:gd name="connsiteY59" fmla="*/ 1812548 h 1929060"/>
                <a:gd name="connsiteX60" fmla="*/ 795866 w 2006600"/>
                <a:gd name="connsiteY60" fmla="*/ 1905681 h 1929060"/>
                <a:gd name="connsiteX61" fmla="*/ 778933 w 2006600"/>
                <a:gd name="connsiteY61" fmla="*/ 1905681 h 1929060"/>
                <a:gd name="connsiteX62" fmla="*/ 601133 w 2006600"/>
                <a:gd name="connsiteY62" fmla="*/ 1922615 h 1929060"/>
                <a:gd name="connsiteX63" fmla="*/ 533400 w 2006600"/>
                <a:gd name="connsiteY63" fmla="*/ 1854881 h 1929060"/>
                <a:gd name="connsiteX64" fmla="*/ 499533 w 2006600"/>
                <a:gd name="connsiteY64" fmla="*/ 1837948 h 1929060"/>
                <a:gd name="connsiteX65" fmla="*/ 423333 w 2006600"/>
                <a:gd name="connsiteY65" fmla="*/ 1795615 h 1929060"/>
                <a:gd name="connsiteX66" fmla="*/ 364066 w 2006600"/>
                <a:gd name="connsiteY66" fmla="*/ 1787148 h 1929060"/>
                <a:gd name="connsiteX67" fmla="*/ 237066 w 2006600"/>
                <a:gd name="connsiteY67" fmla="*/ 1778681 h 1929060"/>
                <a:gd name="connsiteX68" fmla="*/ 160866 w 2006600"/>
                <a:gd name="connsiteY68" fmla="*/ 1778681 h 1929060"/>
                <a:gd name="connsiteX69" fmla="*/ 42333 w 2006600"/>
                <a:gd name="connsiteY69" fmla="*/ 1795615 h 1929060"/>
                <a:gd name="connsiteX70" fmla="*/ 16933 w 2006600"/>
                <a:gd name="connsiteY70" fmla="*/ 1744815 h 1929060"/>
                <a:gd name="connsiteX71" fmla="*/ 0 w 2006600"/>
                <a:gd name="connsiteY71" fmla="*/ 1694015 h 1929060"/>
                <a:gd name="connsiteX72" fmla="*/ 59266 w 2006600"/>
                <a:gd name="connsiteY72" fmla="*/ 1634748 h 1929060"/>
                <a:gd name="connsiteX73" fmla="*/ 59266 w 2006600"/>
                <a:gd name="connsiteY73" fmla="*/ 1626281 h 1929060"/>
                <a:gd name="connsiteX74" fmla="*/ 143933 w 2006600"/>
                <a:gd name="connsiteY74" fmla="*/ 1575481 h 1929060"/>
                <a:gd name="connsiteX75" fmla="*/ 220133 w 2006600"/>
                <a:gd name="connsiteY75" fmla="*/ 1516215 h 1929060"/>
                <a:gd name="connsiteX76" fmla="*/ 254000 w 2006600"/>
                <a:gd name="connsiteY76" fmla="*/ 1456948 h 1929060"/>
                <a:gd name="connsiteX77" fmla="*/ 254000 w 2006600"/>
                <a:gd name="connsiteY77" fmla="*/ 1440015 h 1929060"/>
                <a:gd name="connsiteX78" fmla="*/ 262466 w 2006600"/>
                <a:gd name="connsiteY78" fmla="*/ 1346881 h 1929060"/>
                <a:gd name="connsiteX79" fmla="*/ 228600 w 2006600"/>
                <a:gd name="connsiteY79" fmla="*/ 1236815 h 1929060"/>
                <a:gd name="connsiteX0" fmla="*/ 228600 w 2006600"/>
                <a:gd name="connsiteY0" fmla="*/ 1236815 h 1930076"/>
                <a:gd name="connsiteX1" fmla="*/ 423333 w 2006600"/>
                <a:gd name="connsiteY1" fmla="*/ 1016681 h 1930076"/>
                <a:gd name="connsiteX2" fmla="*/ 245533 w 2006600"/>
                <a:gd name="connsiteY2" fmla="*/ 618748 h 1930076"/>
                <a:gd name="connsiteX3" fmla="*/ 381000 w 2006600"/>
                <a:gd name="connsiteY3" fmla="*/ 305481 h 1930076"/>
                <a:gd name="connsiteX4" fmla="*/ 321733 w 2006600"/>
                <a:gd name="connsiteY4" fmla="*/ 59948 h 1930076"/>
                <a:gd name="connsiteX5" fmla="*/ 321733 w 2006600"/>
                <a:gd name="connsiteY5" fmla="*/ 59948 h 1930076"/>
                <a:gd name="connsiteX6" fmla="*/ 440266 w 2006600"/>
                <a:gd name="connsiteY6" fmla="*/ 9148 h 1930076"/>
                <a:gd name="connsiteX7" fmla="*/ 499533 w 2006600"/>
                <a:gd name="connsiteY7" fmla="*/ 17615 h 1930076"/>
                <a:gd name="connsiteX8" fmla="*/ 575733 w 2006600"/>
                <a:gd name="connsiteY8" fmla="*/ 110748 h 1930076"/>
                <a:gd name="connsiteX9" fmla="*/ 651933 w 2006600"/>
                <a:gd name="connsiteY9" fmla="*/ 170015 h 1930076"/>
                <a:gd name="connsiteX10" fmla="*/ 728133 w 2006600"/>
                <a:gd name="connsiteY10" fmla="*/ 170015 h 1930076"/>
                <a:gd name="connsiteX11" fmla="*/ 812800 w 2006600"/>
                <a:gd name="connsiteY11" fmla="*/ 153081 h 1930076"/>
                <a:gd name="connsiteX12" fmla="*/ 914400 w 2006600"/>
                <a:gd name="connsiteY12" fmla="*/ 110748 h 1930076"/>
                <a:gd name="connsiteX13" fmla="*/ 982133 w 2006600"/>
                <a:gd name="connsiteY13" fmla="*/ 59948 h 1930076"/>
                <a:gd name="connsiteX14" fmla="*/ 1041400 w 2006600"/>
                <a:gd name="connsiteY14" fmla="*/ 34548 h 1930076"/>
                <a:gd name="connsiteX15" fmla="*/ 1168400 w 2006600"/>
                <a:gd name="connsiteY15" fmla="*/ 681 h 1930076"/>
                <a:gd name="connsiteX16" fmla="*/ 1219200 w 2006600"/>
                <a:gd name="connsiteY16" fmla="*/ 681 h 1930076"/>
                <a:gd name="connsiteX17" fmla="*/ 1227666 w 2006600"/>
                <a:gd name="connsiteY17" fmla="*/ 681 h 1930076"/>
                <a:gd name="connsiteX18" fmla="*/ 1312333 w 2006600"/>
                <a:gd name="connsiteY18" fmla="*/ 76881 h 1930076"/>
                <a:gd name="connsiteX19" fmla="*/ 1354666 w 2006600"/>
                <a:gd name="connsiteY19" fmla="*/ 127681 h 1930076"/>
                <a:gd name="connsiteX20" fmla="*/ 1413933 w 2006600"/>
                <a:gd name="connsiteY20" fmla="*/ 170015 h 1930076"/>
                <a:gd name="connsiteX21" fmla="*/ 1557866 w 2006600"/>
                <a:gd name="connsiteY21" fmla="*/ 186948 h 1930076"/>
                <a:gd name="connsiteX22" fmla="*/ 1557866 w 2006600"/>
                <a:gd name="connsiteY22" fmla="*/ 186948 h 1930076"/>
                <a:gd name="connsiteX23" fmla="*/ 1659466 w 2006600"/>
                <a:gd name="connsiteY23" fmla="*/ 153081 h 1930076"/>
                <a:gd name="connsiteX24" fmla="*/ 1803400 w 2006600"/>
                <a:gd name="connsiteY24" fmla="*/ 153081 h 1930076"/>
                <a:gd name="connsiteX25" fmla="*/ 1862666 w 2006600"/>
                <a:gd name="connsiteY25" fmla="*/ 161548 h 1930076"/>
                <a:gd name="connsiteX26" fmla="*/ 1955800 w 2006600"/>
                <a:gd name="connsiteY26" fmla="*/ 203881 h 1930076"/>
                <a:gd name="connsiteX27" fmla="*/ 1955800 w 2006600"/>
                <a:gd name="connsiteY27" fmla="*/ 203881 h 1930076"/>
                <a:gd name="connsiteX28" fmla="*/ 2006600 w 2006600"/>
                <a:gd name="connsiteY28" fmla="*/ 212348 h 1930076"/>
                <a:gd name="connsiteX29" fmla="*/ 1981200 w 2006600"/>
                <a:gd name="connsiteY29" fmla="*/ 313948 h 1930076"/>
                <a:gd name="connsiteX30" fmla="*/ 1955800 w 2006600"/>
                <a:gd name="connsiteY30" fmla="*/ 347815 h 1930076"/>
                <a:gd name="connsiteX31" fmla="*/ 1913466 w 2006600"/>
                <a:gd name="connsiteY31" fmla="*/ 407081 h 1930076"/>
                <a:gd name="connsiteX32" fmla="*/ 1854200 w 2006600"/>
                <a:gd name="connsiteY32" fmla="*/ 474815 h 1930076"/>
                <a:gd name="connsiteX33" fmla="*/ 1820333 w 2006600"/>
                <a:gd name="connsiteY33" fmla="*/ 508681 h 1930076"/>
                <a:gd name="connsiteX34" fmla="*/ 1761066 w 2006600"/>
                <a:gd name="connsiteY34" fmla="*/ 601815 h 1930076"/>
                <a:gd name="connsiteX35" fmla="*/ 1752600 w 2006600"/>
                <a:gd name="connsiteY35" fmla="*/ 728815 h 1930076"/>
                <a:gd name="connsiteX36" fmla="*/ 1786466 w 2006600"/>
                <a:gd name="connsiteY36" fmla="*/ 762681 h 1930076"/>
                <a:gd name="connsiteX37" fmla="*/ 1828800 w 2006600"/>
                <a:gd name="connsiteY37" fmla="*/ 821948 h 1930076"/>
                <a:gd name="connsiteX38" fmla="*/ 1828800 w 2006600"/>
                <a:gd name="connsiteY38" fmla="*/ 821948 h 1930076"/>
                <a:gd name="connsiteX39" fmla="*/ 1896533 w 2006600"/>
                <a:gd name="connsiteY39" fmla="*/ 948948 h 1930076"/>
                <a:gd name="connsiteX40" fmla="*/ 1921933 w 2006600"/>
                <a:gd name="connsiteY40" fmla="*/ 1075948 h 1930076"/>
                <a:gd name="connsiteX41" fmla="*/ 1862666 w 2006600"/>
                <a:gd name="connsiteY41" fmla="*/ 1075948 h 1930076"/>
                <a:gd name="connsiteX42" fmla="*/ 1786466 w 2006600"/>
                <a:gd name="connsiteY42" fmla="*/ 1109815 h 1930076"/>
                <a:gd name="connsiteX43" fmla="*/ 1625600 w 2006600"/>
                <a:gd name="connsiteY43" fmla="*/ 1270681 h 1930076"/>
                <a:gd name="connsiteX44" fmla="*/ 1642533 w 2006600"/>
                <a:gd name="connsiteY44" fmla="*/ 1346881 h 1930076"/>
                <a:gd name="connsiteX45" fmla="*/ 1659466 w 2006600"/>
                <a:gd name="connsiteY45" fmla="*/ 1380748 h 1930076"/>
                <a:gd name="connsiteX46" fmla="*/ 1684866 w 2006600"/>
                <a:gd name="connsiteY46" fmla="*/ 1431548 h 1930076"/>
                <a:gd name="connsiteX47" fmla="*/ 1788345 w 2006600"/>
                <a:gd name="connsiteY47" fmla="*/ 1537894 h 1930076"/>
                <a:gd name="connsiteX48" fmla="*/ 1853610 w 2006600"/>
                <a:gd name="connsiteY48" fmla="*/ 1683185 h 1930076"/>
                <a:gd name="connsiteX49" fmla="*/ 1875714 w 2006600"/>
                <a:gd name="connsiteY49" fmla="*/ 1852519 h 1930076"/>
                <a:gd name="connsiteX50" fmla="*/ 1717550 w 2006600"/>
                <a:gd name="connsiteY50" fmla="*/ 1929060 h 1930076"/>
                <a:gd name="connsiteX51" fmla="*/ 1574208 w 2006600"/>
                <a:gd name="connsiteY51" fmla="*/ 1930076 h 1930076"/>
                <a:gd name="connsiteX52" fmla="*/ 1380066 w 2006600"/>
                <a:gd name="connsiteY52" fmla="*/ 1727881 h 1930076"/>
                <a:gd name="connsiteX53" fmla="*/ 1402996 w 2006600"/>
                <a:gd name="connsiteY53" fmla="*/ 1765137 h 1930076"/>
                <a:gd name="connsiteX54" fmla="*/ 1270000 w 2006600"/>
                <a:gd name="connsiteY54" fmla="*/ 1651681 h 1930076"/>
                <a:gd name="connsiteX55" fmla="*/ 1185333 w 2006600"/>
                <a:gd name="connsiteY55" fmla="*/ 1643215 h 1930076"/>
                <a:gd name="connsiteX56" fmla="*/ 1117600 w 2006600"/>
                <a:gd name="connsiteY56" fmla="*/ 1668615 h 1930076"/>
                <a:gd name="connsiteX57" fmla="*/ 1049866 w 2006600"/>
                <a:gd name="connsiteY57" fmla="*/ 1702481 h 1930076"/>
                <a:gd name="connsiteX58" fmla="*/ 999066 w 2006600"/>
                <a:gd name="connsiteY58" fmla="*/ 1744815 h 1930076"/>
                <a:gd name="connsiteX59" fmla="*/ 889000 w 2006600"/>
                <a:gd name="connsiteY59" fmla="*/ 1812548 h 1930076"/>
                <a:gd name="connsiteX60" fmla="*/ 795866 w 2006600"/>
                <a:gd name="connsiteY60" fmla="*/ 1905681 h 1930076"/>
                <a:gd name="connsiteX61" fmla="*/ 778933 w 2006600"/>
                <a:gd name="connsiteY61" fmla="*/ 1905681 h 1930076"/>
                <a:gd name="connsiteX62" fmla="*/ 601133 w 2006600"/>
                <a:gd name="connsiteY62" fmla="*/ 1922615 h 1930076"/>
                <a:gd name="connsiteX63" fmla="*/ 533400 w 2006600"/>
                <a:gd name="connsiteY63" fmla="*/ 1854881 h 1930076"/>
                <a:gd name="connsiteX64" fmla="*/ 499533 w 2006600"/>
                <a:gd name="connsiteY64" fmla="*/ 1837948 h 1930076"/>
                <a:gd name="connsiteX65" fmla="*/ 423333 w 2006600"/>
                <a:gd name="connsiteY65" fmla="*/ 1795615 h 1930076"/>
                <a:gd name="connsiteX66" fmla="*/ 364066 w 2006600"/>
                <a:gd name="connsiteY66" fmla="*/ 1787148 h 1930076"/>
                <a:gd name="connsiteX67" fmla="*/ 237066 w 2006600"/>
                <a:gd name="connsiteY67" fmla="*/ 1778681 h 1930076"/>
                <a:gd name="connsiteX68" fmla="*/ 160866 w 2006600"/>
                <a:gd name="connsiteY68" fmla="*/ 1778681 h 1930076"/>
                <a:gd name="connsiteX69" fmla="*/ 42333 w 2006600"/>
                <a:gd name="connsiteY69" fmla="*/ 1795615 h 1930076"/>
                <a:gd name="connsiteX70" fmla="*/ 16933 w 2006600"/>
                <a:gd name="connsiteY70" fmla="*/ 1744815 h 1930076"/>
                <a:gd name="connsiteX71" fmla="*/ 0 w 2006600"/>
                <a:gd name="connsiteY71" fmla="*/ 1694015 h 1930076"/>
                <a:gd name="connsiteX72" fmla="*/ 59266 w 2006600"/>
                <a:gd name="connsiteY72" fmla="*/ 1634748 h 1930076"/>
                <a:gd name="connsiteX73" fmla="*/ 59266 w 2006600"/>
                <a:gd name="connsiteY73" fmla="*/ 1626281 h 1930076"/>
                <a:gd name="connsiteX74" fmla="*/ 143933 w 2006600"/>
                <a:gd name="connsiteY74" fmla="*/ 1575481 h 1930076"/>
                <a:gd name="connsiteX75" fmla="*/ 220133 w 2006600"/>
                <a:gd name="connsiteY75" fmla="*/ 1516215 h 1930076"/>
                <a:gd name="connsiteX76" fmla="*/ 254000 w 2006600"/>
                <a:gd name="connsiteY76" fmla="*/ 1456948 h 1930076"/>
                <a:gd name="connsiteX77" fmla="*/ 254000 w 2006600"/>
                <a:gd name="connsiteY77" fmla="*/ 1440015 h 1930076"/>
                <a:gd name="connsiteX78" fmla="*/ 262466 w 2006600"/>
                <a:gd name="connsiteY78" fmla="*/ 1346881 h 1930076"/>
                <a:gd name="connsiteX79" fmla="*/ 228600 w 2006600"/>
                <a:gd name="connsiteY79" fmla="*/ 1236815 h 1930076"/>
                <a:gd name="connsiteX0" fmla="*/ 289746 w 2006600"/>
                <a:gd name="connsiteY0" fmla="*/ 968576 h 1930076"/>
                <a:gd name="connsiteX1" fmla="*/ 423333 w 2006600"/>
                <a:gd name="connsiteY1" fmla="*/ 1016681 h 1930076"/>
                <a:gd name="connsiteX2" fmla="*/ 245533 w 2006600"/>
                <a:gd name="connsiteY2" fmla="*/ 618748 h 1930076"/>
                <a:gd name="connsiteX3" fmla="*/ 381000 w 2006600"/>
                <a:gd name="connsiteY3" fmla="*/ 305481 h 1930076"/>
                <a:gd name="connsiteX4" fmla="*/ 321733 w 2006600"/>
                <a:gd name="connsiteY4" fmla="*/ 59948 h 1930076"/>
                <a:gd name="connsiteX5" fmla="*/ 321733 w 2006600"/>
                <a:gd name="connsiteY5" fmla="*/ 59948 h 1930076"/>
                <a:gd name="connsiteX6" fmla="*/ 440266 w 2006600"/>
                <a:gd name="connsiteY6" fmla="*/ 9148 h 1930076"/>
                <a:gd name="connsiteX7" fmla="*/ 499533 w 2006600"/>
                <a:gd name="connsiteY7" fmla="*/ 17615 h 1930076"/>
                <a:gd name="connsiteX8" fmla="*/ 575733 w 2006600"/>
                <a:gd name="connsiteY8" fmla="*/ 110748 h 1930076"/>
                <a:gd name="connsiteX9" fmla="*/ 651933 w 2006600"/>
                <a:gd name="connsiteY9" fmla="*/ 170015 h 1930076"/>
                <a:gd name="connsiteX10" fmla="*/ 728133 w 2006600"/>
                <a:gd name="connsiteY10" fmla="*/ 170015 h 1930076"/>
                <a:gd name="connsiteX11" fmla="*/ 812800 w 2006600"/>
                <a:gd name="connsiteY11" fmla="*/ 153081 h 1930076"/>
                <a:gd name="connsiteX12" fmla="*/ 914400 w 2006600"/>
                <a:gd name="connsiteY12" fmla="*/ 110748 h 1930076"/>
                <a:gd name="connsiteX13" fmla="*/ 982133 w 2006600"/>
                <a:gd name="connsiteY13" fmla="*/ 59948 h 1930076"/>
                <a:gd name="connsiteX14" fmla="*/ 1041400 w 2006600"/>
                <a:gd name="connsiteY14" fmla="*/ 34548 h 1930076"/>
                <a:gd name="connsiteX15" fmla="*/ 1168400 w 2006600"/>
                <a:gd name="connsiteY15" fmla="*/ 681 h 1930076"/>
                <a:gd name="connsiteX16" fmla="*/ 1219200 w 2006600"/>
                <a:gd name="connsiteY16" fmla="*/ 681 h 1930076"/>
                <a:gd name="connsiteX17" fmla="*/ 1227666 w 2006600"/>
                <a:gd name="connsiteY17" fmla="*/ 681 h 1930076"/>
                <a:gd name="connsiteX18" fmla="*/ 1312333 w 2006600"/>
                <a:gd name="connsiteY18" fmla="*/ 76881 h 1930076"/>
                <a:gd name="connsiteX19" fmla="*/ 1354666 w 2006600"/>
                <a:gd name="connsiteY19" fmla="*/ 127681 h 1930076"/>
                <a:gd name="connsiteX20" fmla="*/ 1413933 w 2006600"/>
                <a:gd name="connsiteY20" fmla="*/ 170015 h 1930076"/>
                <a:gd name="connsiteX21" fmla="*/ 1557866 w 2006600"/>
                <a:gd name="connsiteY21" fmla="*/ 186948 h 1930076"/>
                <a:gd name="connsiteX22" fmla="*/ 1557866 w 2006600"/>
                <a:gd name="connsiteY22" fmla="*/ 186948 h 1930076"/>
                <a:gd name="connsiteX23" fmla="*/ 1659466 w 2006600"/>
                <a:gd name="connsiteY23" fmla="*/ 153081 h 1930076"/>
                <a:gd name="connsiteX24" fmla="*/ 1803400 w 2006600"/>
                <a:gd name="connsiteY24" fmla="*/ 153081 h 1930076"/>
                <a:gd name="connsiteX25" fmla="*/ 1862666 w 2006600"/>
                <a:gd name="connsiteY25" fmla="*/ 161548 h 1930076"/>
                <a:gd name="connsiteX26" fmla="*/ 1955800 w 2006600"/>
                <a:gd name="connsiteY26" fmla="*/ 203881 h 1930076"/>
                <a:gd name="connsiteX27" fmla="*/ 1955800 w 2006600"/>
                <a:gd name="connsiteY27" fmla="*/ 203881 h 1930076"/>
                <a:gd name="connsiteX28" fmla="*/ 2006600 w 2006600"/>
                <a:gd name="connsiteY28" fmla="*/ 212348 h 1930076"/>
                <a:gd name="connsiteX29" fmla="*/ 1981200 w 2006600"/>
                <a:gd name="connsiteY29" fmla="*/ 313948 h 1930076"/>
                <a:gd name="connsiteX30" fmla="*/ 1955800 w 2006600"/>
                <a:gd name="connsiteY30" fmla="*/ 347815 h 1930076"/>
                <a:gd name="connsiteX31" fmla="*/ 1913466 w 2006600"/>
                <a:gd name="connsiteY31" fmla="*/ 407081 h 1930076"/>
                <a:gd name="connsiteX32" fmla="*/ 1854200 w 2006600"/>
                <a:gd name="connsiteY32" fmla="*/ 474815 h 1930076"/>
                <a:gd name="connsiteX33" fmla="*/ 1820333 w 2006600"/>
                <a:gd name="connsiteY33" fmla="*/ 508681 h 1930076"/>
                <a:gd name="connsiteX34" fmla="*/ 1761066 w 2006600"/>
                <a:gd name="connsiteY34" fmla="*/ 601815 h 1930076"/>
                <a:gd name="connsiteX35" fmla="*/ 1752600 w 2006600"/>
                <a:gd name="connsiteY35" fmla="*/ 728815 h 1930076"/>
                <a:gd name="connsiteX36" fmla="*/ 1786466 w 2006600"/>
                <a:gd name="connsiteY36" fmla="*/ 762681 h 1930076"/>
                <a:gd name="connsiteX37" fmla="*/ 1828800 w 2006600"/>
                <a:gd name="connsiteY37" fmla="*/ 821948 h 1930076"/>
                <a:gd name="connsiteX38" fmla="*/ 1828800 w 2006600"/>
                <a:gd name="connsiteY38" fmla="*/ 821948 h 1930076"/>
                <a:gd name="connsiteX39" fmla="*/ 1896533 w 2006600"/>
                <a:gd name="connsiteY39" fmla="*/ 948948 h 1930076"/>
                <a:gd name="connsiteX40" fmla="*/ 1921933 w 2006600"/>
                <a:gd name="connsiteY40" fmla="*/ 1075948 h 1930076"/>
                <a:gd name="connsiteX41" fmla="*/ 1862666 w 2006600"/>
                <a:gd name="connsiteY41" fmla="*/ 1075948 h 1930076"/>
                <a:gd name="connsiteX42" fmla="*/ 1786466 w 2006600"/>
                <a:gd name="connsiteY42" fmla="*/ 1109815 h 1930076"/>
                <a:gd name="connsiteX43" fmla="*/ 1625600 w 2006600"/>
                <a:gd name="connsiteY43" fmla="*/ 1270681 h 1930076"/>
                <a:gd name="connsiteX44" fmla="*/ 1642533 w 2006600"/>
                <a:gd name="connsiteY44" fmla="*/ 1346881 h 1930076"/>
                <a:gd name="connsiteX45" fmla="*/ 1659466 w 2006600"/>
                <a:gd name="connsiteY45" fmla="*/ 1380748 h 1930076"/>
                <a:gd name="connsiteX46" fmla="*/ 1684866 w 2006600"/>
                <a:gd name="connsiteY46" fmla="*/ 1431548 h 1930076"/>
                <a:gd name="connsiteX47" fmla="*/ 1788345 w 2006600"/>
                <a:gd name="connsiteY47" fmla="*/ 1537894 h 1930076"/>
                <a:gd name="connsiteX48" fmla="*/ 1853610 w 2006600"/>
                <a:gd name="connsiteY48" fmla="*/ 1683185 h 1930076"/>
                <a:gd name="connsiteX49" fmla="*/ 1875714 w 2006600"/>
                <a:gd name="connsiteY49" fmla="*/ 1852519 h 1930076"/>
                <a:gd name="connsiteX50" fmla="*/ 1717550 w 2006600"/>
                <a:gd name="connsiteY50" fmla="*/ 1929060 h 1930076"/>
                <a:gd name="connsiteX51" fmla="*/ 1574208 w 2006600"/>
                <a:gd name="connsiteY51" fmla="*/ 1930076 h 1930076"/>
                <a:gd name="connsiteX52" fmla="*/ 1380066 w 2006600"/>
                <a:gd name="connsiteY52" fmla="*/ 1727881 h 1930076"/>
                <a:gd name="connsiteX53" fmla="*/ 1402996 w 2006600"/>
                <a:gd name="connsiteY53" fmla="*/ 1765137 h 1930076"/>
                <a:gd name="connsiteX54" fmla="*/ 1270000 w 2006600"/>
                <a:gd name="connsiteY54" fmla="*/ 1651681 h 1930076"/>
                <a:gd name="connsiteX55" fmla="*/ 1185333 w 2006600"/>
                <a:gd name="connsiteY55" fmla="*/ 1643215 h 1930076"/>
                <a:gd name="connsiteX56" fmla="*/ 1117600 w 2006600"/>
                <a:gd name="connsiteY56" fmla="*/ 1668615 h 1930076"/>
                <a:gd name="connsiteX57" fmla="*/ 1049866 w 2006600"/>
                <a:gd name="connsiteY57" fmla="*/ 1702481 h 1930076"/>
                <a:gd name="connsiteX58" fmla="*/ 999066 w 2006600"/>
                <a:gd name="connsiteY58" fmla="*/ 1744815 h 1930076"/>
                <a:gd name="connsiteX59" fmla="*/ 889000 w 2006600"/>
                <a:gd name="connsiteY59" fmla="*/ 1812548 h 1930076"/>
                <a:gd name="connsiteX60" fmla="*/ 795866 w 2006600"/>
                <a:gd name="connsiteY60" fmla="*/ 1905681 h 1930076"/>
                <a:gd name="connsiteX61" fmla="*/ 778933 w 2006600"/>
                <a:gd name="connsiteY61" fmla="*/ 1905681 h 1930076"/>
                <a:gd name="connsiteX62" fmla="*/ 601133 w 2006600"/>
                <a:gd name="connsiteY62" fmla="*/ 1922615 h 1930076"/>
                <a:gd name="connsiteX63" fmla="*/ 533400 w 2006600"/>
                <a:gd name="connsiteY63" fmla="*/ 1854881 h 1930076"/>
                <a:gd name="connsiteX64" fmla="*/ 499533 w 2006600"/>
                <a:gd name="connsiteY64" fmla="*/ 1837948 h 1930076"/>
                <a:gd name="connsiteX65" fmla="*/ 423333 w 2006600"/>
                <a:gd name="connsiteY65" fmla="*/ 1795615 h 1930076"/>
                <a:gd name="connsiteX66" fmla="*/ 364066 w 2006600"/>
                <a:gd name="connsiteY66" fmla="*/ 1787148 h 1930076"/>
                <a:gd name="connsiteX67" fmla="*/ 237066 w 2006600"/>
                <a:gd name="connsiteY67" fmla="*/ 1778681 h 1930076"/>
                <a:gd name="connsiteX68" fmla="*/ 160866 w 2006600"/>
                <a:gd name="connsiteY68" fmla="*/ 1778681 h 1930076"/>
                <a:gd name="connsiteX69" fmla="*/ 42333 w 2006600"/>
                <a:gd name="connsiteY69" fmla="*/ 1795615 h 1930076"/>
                <a:gd name="connsiteX70" fmla="*/ 16933 w 2006600"/>
                <a:gd name="connsiteY70" fmla="*/ 1744815 h 1930076"/>
                <a:gd name="connsiteX71" fmla="*/ 0 w 2006600"/>
                <a:gd name="connsiteY71" fmla="*/ 1694015 h 1930076"/>
                <a:gd name="connsiteX72" fmla="*/ 59266 w 2006600"/>
                <a:gd name="connsiteY72" fmla="*/ 1634748 h 1930076"/>
                <a:gd name="connsiteX73" fmla="*/ 59266 w 2006600"/>
                <a:gd name="connsiteY73" fmla="*/ 1626281 h 1930076"/>
                <a:gd name="connsiteX74" fmla="*/ 143933 w 2006600"/>
                <a:gd name="connsiteY74" fmla="*/ 1575481 h 1930076"/>
                <a:gd name="connsiteX75" fmla="*/ 220133 w 2006600"/>
                <a:gd name="connsiteY75" fmla="*/ 1516215 h 1930076"/>
                <a:gd name="connsiteX76" fmla="*/ 254000 w 2006600"/>
                <a:gd name="connsiteY76" fmla="*/ 1456948 h 1930076"/>
                <a:gd name="connsiteX77" fmla="*/ 254000 w 2006600"/>
                <a:gd name="connsiteY77" fmla="*/ 1440015 h 1930076"/>
                <a:gd name="connsiteX78" fmla="*/ 262466 w 2006600"/>
                <a:gd name="connsiteY78" fmla="*/ 1346881 h 1930076"/>
                <a:gd name="connsiteX79" fmla="*/ 289746 w 2006600"/>
                <a:gd name="connsiteY79" fmla="*/ 968576 h 1930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</a:cxnLst>
              <a:rect l="l" t="t" r="r" b="b"/>
              <a:pathLst>
                <a:path w="2006600" h="1930076">
                  <a:moveTo>
                    <a:pt x="289746" y="968576"/>
                  </a:moveTo>
                  <a:lnTo>
                    <a:pt x="423333" y="1016681"/>
                  </a:lnTo>
                  <a:lnTo>
                    <a:pt x="245533" y="618748"/>
                  </a:lnTo>
                  <a:lnTo>
                    <a:pt x="381000" y="305481"/>
                  </a:lnTo>
                  <a:lnTo>
                    <a:pt x="321733" y="59948"/>
                  </a:lnTo>
                  <a:lnTo>
                    <a:pt x="321733" y="59948"/>
                  </a:lnTo>
                  <a:lnTo>
                    <a:pt x="440266" y="9148"/>
                  </a:lnTo>
                  <a:lnTo>
                    <a:pt x="499533" y="17615"/>
                  </a:lnTo>
                  <a:lnTo>
                    <a:pt x="575733" y="110748"/>
                  </a:lnTo>
                  <a:lnTo>
                    <a:pt x="651933" y="170015"/>
                  </a:lnTo>
                  <a:lnTo>
                    <a:pt x="728133" y="170015"/>
                  </a:lnTo>
                  <a:lnTo>
                    <a:pt x="812800" y="153081"/>
                  </a:lnTo>
                  <a:lnTo>
                    <a:pt x="914400" y="110748"/>
                  </a:lnTo>
                  <a:lnTo>
                    <a:pt x="982133" y="59948"/>
                  </a:lnTo>
                  <a:lnTo>
                    <a:pt x="1041400" y="34548"/>
                  </a:lnTo>
                  <a:cubicBezTo>
                    <a:pt x="1063761" y="27840"/>
                    <a:pt x="1134336" y="3778"/>
                    <a:pt x="1168400" y="681"/>
                  </a:cubicBezTo>
                  <a:cubicBezTo>
                    <a:pt x="1185264" y="-852"/>
                    <a:pt x="1202267" y="681"/>
                    <a:pt x="1219200" y="681"/>
                  </a:cubicBezTo>
                  <a:lnTo>
                    <a:pt x="1227666" y="681"/>
                  </a:lnTo>
                  <a:lnTo>
                    <a:pt x="1312333" y="76881"/>
                  </a:lnTo>
                  <a:lnTo>
                    <a:pt x="1354666" y="127681"/>
                  </a:lnTo>
                  <a:lnTo>
                    <a:pt x="1413933" y="170015"/>
                  </a:lnTo>
                  <a:cubicBezTo>
                    <a:pt x="1523726" y="189977"/>
                    <a:pt x="1475513" y="186948"/>
                    <a:pt x="1557866" y="186948"/>
                  </a:cubicBezTo>
                  <a:lnTo>
                    <a:pt x="1557866" y="186948"/>
                  </a:lnTo>
                  <a:lnTo>
                    <a:pt x="1659466" y="153081"/>
                  </a:lnTo>
                  <a:lnTo>
                    <a:pt x="1803400" y="153081"/>
                  </a:lnTo>
                  <a:lnTo>
                    <a:pt x="1862666" y="161548"/>
                  </a:lnTo>
                  <a:cubicBezTo>
                    <a:pt x="1949857" y="205143"/>
                    <a:pt x="1915780" y="203881"/>
                    <a:pt x="1955800" y="203881"/>
                  </a:cubicBezTo>
                  <a:lnTo>
                    <a:pt x="1955800" y="203881"/>
                  </a:lnTo>
                  <a:lnTo>
                    <a:pt x="2006600" y="212348"/>
                  </a:lnTo>
                  <a:cubicBezTo>
                    <a:pt x="1980457" y="308204"/>
                    <a:pt x="1981200" y="273303"/>
                    <a:pt x="1981200" y="313948"/>
                  </a:cubicBezTo>
                  <a:lnTo>
                    <a:pt x="1955800" y="347815"/>
                  </a:lnTo>
                  <a:lnTo>
                    <a:pt x="1913466" y="407081"/>
                  </a:lnTo>
                  <a:cubicBezTo>
                    <a:pt x="1860069" y="469378"/>
                    <a:pt x="1881064" y="447948"/>
                    <a:pt x="1854200" y="474815"/>
                  </a:cubicBezTo>
                  <a:lnTo>
                    <a:pt x="1820333" y="508681"/>
                  </a:lnTo>
                  <a:lnTo>
                    <a:pt x="1761066" y="601815"/>
                  </a:lnTo>
                  <a:cubicBezTo>
                    <a:pt x="1751897" y="711852"/>
                    <a:pt x="1752600" y="669431"/>
                    <a:pt x="1752600" y="728815"/>
                  </a:cubicBezTo>
                  <a:lnTo>
                    <a:pt x="1786466" y="762681"/>
                  </a:lnTo>
                  <a:lnTo>
                    <a:pt x="1828800" y="821948"/>
                  </a:lnTo>
                  <a:lnTo>
                    <a:pt x="1828800" y="821948"/>
                  </a:lnTo>
                  <a:lnTo>
                    <a:pt x="1896533" y="948948"/>
                  </a:lnTo>
                  <a:cubicBezTo>
                    <a:pt x="1934377" y="1053017"/>
                    <a:pt x="1938412" y="1010034"/>
                    <a:pt x="1921933" y="1075948"/>
                  </a:cubicBezTo>
                  <a:lnTo>
                    <a:pt x="1862666" y="1075948"/>
                  </a:lnTo>
                  <a:lnTo>
                    <a:pt x="1786466" y="1109815"/>
                  </a:lnTo>
                  <a:lnTo>
                    <a:pt x="1625600" y="1270681"/>
                  </a:lnTo>
                  <a:cubicBezTo>
                    <a:pt x="1631244" y="1296081"/>
                    <a:pt x="1634881" y="1322012"/>
                    <a:pt x="1642533" y="1346881"/>
                  </a:cubicBezTo>
                  <a:cubicBezTo>
                    <a:pt x="1646245" y="1358944"/>
                    <a:pt x="1653337" y="1369715"/>
                    <a:pt x="1659466" y="1380748"/>
                  </a:cubicBezTo>
                  <a:cubicBezTo>
                    <a:pt x="1686318" y="1429082"/>
                    <a:pt x="1684866" y="1406011"/>
                    <a:pt x="1684866" y="1431548"/>
                  </a:cubicBezTo>
                  <a:lnTo>
                    <a:pt x="1788345" y="1537894"/>
                  </a:lnTo>
                  <a:cubicBezTo>
                    <a:pt x="1793990" y="1568938"/>
                    <a:pt x="1839049" y="1630748"/>
                    <a:pt x="1853610" y="1683185"/>
                  </a:cubicBezTo>
                  <a:cubicBezTo>
                    <a:pt x="1868171" y="1735622"/>
                    <a:pt x="1875714" y="1852519"/>
                    <a:pt x="1875714" y="1852519"/>
                  </a:cubicBezTo>
                  <a:lnTo>
                    <a:pt x="1717550" y="1929060"/>
                  </a:lnTo>
                  <a:lnTo>
                    <a:pt x="1574208" y="1930076"/>
                  </a:lnTo>
                  <a:lnTo>
                    <a:pt x="1380066" y="1727881"/>
                  </a:lnTo>
                  <a:lnTo>
                    <a:pt x="1402996" y="1765137"/>
                  </a:lnTo>
                  <a:lnTo>
                    <a:pt x="1270000" y="1651681"/>
                  </a:lnTo>
                  <a:lnTo>
                    <a:pt x="1185333" y="1643215"/>
                  </a:lnTo>
                  <a:lnTo>
                    <a:pt x="1117600" y="1668615"/>
                  </a:lnTo>
                  <a:lnTo>
                    <a:pt x="1049866" y="1702481"/>
                  </a:lnTo>
                  <a:lnTo>
                    <a:pt x="999066" y="1744815"/>
                  </a:lnTo>
                  <a:lnTo>
                    <a:pt x="889000" y="1812548"/>
                  </a:lnTo>
                  <a:cubicBezTo>
                    <a:pt x="849945" y="1864621"/>
                    <a:pt x="849794" y="1882569"/>
                    <a:pt x="795866" y="1905681"/>
                  </a:cubicBezTo>
                  <a:cubicBezTo>
                    <a:pt x="790678" y="1907904"/>
                    <a:pt x="784577" y="1905681"/>
                    <a:pt x="778933" y="1905681"/>
                  </a:cubicBezTo>
                  <a:lnTo>
                    <a:pt x="601133" y="1922615"/>
                  </a:lnTo>
                  <a:lnTo>
                    <a:pt x="533400" y="1854881"/>
                  </a:lnTo>
                  <a:lnTo>
                    <a:pt x="499533" y="1837948"/>
                  </a:lnTo>
                  <a:cubicBezTo>
                    <a:pt x="435673" y="1792334"/>
                    <a:pt x="464544" y="1795615"/>
                    <a:pt x="423333" y="1795615"/>
                  </a:cubicBezTo>
                  <a:lnTo>
                    <a:pt x="364066" y="1787148"/>
                  </a:lnTo>
                  <a:cubicBezTo>
                    <a:pt x="254029" y="1777978"/>
                    <a:pt x="296450" y="1778681"/>
                    <a:pt x="237066" y="1778681"/>
                  </a:cubicBezTo>
                  <a:lnTo>
                    <a:pt x="160866" y="1778681"/>
                  </a:lnTo>
                  <a:cubicBezTo>
                    <a:pt x="142300" y="1784870"/>
                    <a:pt x="72605" y="1822103"/>
                    <a:pt x="42333" y="1795615"/>
                  </a:cubicBezTo>
                  <a:cubicBezTo>
                    <a:pt x="28085" y="1783148"/>
                    <a:pt x="25400" y="1761748"/>
                    <a:pt x="16933" y="1744815"/>
                  </a:cubicBezTo>
                  <a:lnTo>
                    <a:pt x="0" y="1694015"/>
                  </a:lnTo>
                  <a:lnTo>
                    <a:pt x="59266" y="1634748"/>
                  </a:lnTo>
                  <a:lnTo>
                    <a:pt x="59266" y="1626281"/>
                  </a:lnTo>
                  <a:cubicBezTo>
                    <a:pt x="87488" y="1609348"/>
                    <a:pt x="116023" y="1592925"/>
                    <a:pt x="143933" y="1575481"/>
                  </a:cubicBezTo>
                  <a:cubicBezTo>
                    <a:pt x="171620" y="1558177"/>
                    <a:pt x="199803" y="1542354"/>
                    <a:pt x="220133" y="1516215"/>
                  </a:cubicBezTo>
                  <a:cubicBezTo>
                    <a:pt x="255566" y="1470659"/>
                    <a:pt x="254000" y="1484713"/>
                    <a:pt x="254000" y="1456948"/>
                  </a:cubicBezTo>
                  <a:lnTo>
                    <a:pt x="254000" y="1440015"/>
                  </a:lnTo>
                  <a:cubicBezTo>
                    <a:pt x="262747" y="1352540"/>
                    <a:pt x="262466" y="1383711"/>
                    <a:pt x="262466" y="1346881"/>
                  </a:cubicBezTo>
                  <a:lnTo>
                    <a:pt x="289746" y="968576"/>
                  </a:lnTo>
                  <a:close/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3366FF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8E757FA-925D-A650-E276-9A86C701B239}"/>
                </a:ext>
              </a:extLst>
            </p:cNvPr>
            <p:cNvSpPr/>
            <p:nvPr/>
          </p:nvSpPr>
          <p:spPr>
            <a:xfrm>
              <a:off x="3744321" y="3874948"/>
              <a:ext cx="504056" cy="226825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636C98B-374E-09DD-9CE4-C0004EE88D34}"/>
                </a:ext>
              </a:extLst>
            </p:cNvPr>
            <p:cNvCxnSpPr/>
            <p:nvPr/>
          </p:nvCxnSpPr>
          <p:spPr>
            <a:xfrm>
              <a:off x="3744321" y="419898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3B457E-346E-292B-D182-77C1C4E08EC2}"/>
                </a:ext>
              </a:extLst>
            </p:cNvPr>
            <p:cNvCxnSpPr/>
            <p:nvPr/>
          </p:nvCxnSpPr>
          <p:spPr>
            <a:xfrm>
              <a:off x="3744321" y="4487016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FEA1D20-3359-1393-6380-8C30AA09AD0B}"/>
                </a:ext>
              </a:extLst>
            </p:cNvPr>
            <p:cNvCxnSpPr/>
            <p:nvPr/>
          </p:nvCxnSpPr>
          <p:spPr>
            <a:xfrm>
              <a:off x="3744321" y="5872102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1ACB713-E669-24AD-51DC-94F4DCCB4FF1}"/>
                </a:ext>
              </a:extLst>
            </p:cNvPr>
            <p:cNvCxnSpPr/>
            <p:nvPr/>
          </p:nvCxnSpPr>
          <p:spPr>
            <a:xfrm>
              <a:off x="3744321" y="4784755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7968E044-7EF2-B738-63AD-419F3661CDA3}"/>
                </a:ext>
              </a:extLst>
            </p:cNvPr>
            <p:cNvSpPr txBox="1"/>
            <p:nvPr/>
          </p:nvSpPr>
          <p:spPr>
            <a:xfrm>
              <a:off x="3764722" y="3429000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H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C82D339C-91D7-670E-3F08-1EDF7F3140AF}"/>
                </a:ext>
              </a:extLst>
            </p:cNvPr>
            <p:cNvSpPr txBox="1"/>
            <p:nvPr/>
          </p:nvSpPr>
          <p:spPr>
            <a:xfrm>
              <a:off x="3414419" y="3845589"/>
              <a:ext cx="304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0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5CFEC2A3-1525-C755-3D90-928B56DED9C4}"/>
                </a:ext>
              </a:extLst>
            </p:cNvPr>
            <p:cNvSpPr txBox="1"/>
            <p:nvPr/>
          </p:nvSpPr>
          <p:spPr>
            <a:xfrm>
              <a:off x="3426996" y="4183758"/>
              <a:ext cx="304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1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737A3E43-02E0-2C13-7AF5-D5E7F0145FF9}"/>
                </a:ext>
              </a:extLst>
            </p:cNvPr>
            <p:cNvSpPr txBox="1"/>
            <p:nvPr/>
          </p:nvSpPr>
          <p:spPr>
            <a:xfrm>
              <a:off x="3414172" y="4471010"/>
              <a:ext cx="304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2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20" name="CasellaDiTesto 3">
              <a:extLst>
                <a:ext uri="{FF2B5EF4-FFF2-40B4-BE49-F238E27FC236}">
                  <a16:creationId xmlns:a16="http://schemas.microsoft.com/office/drawing/2014/main" id="{C13C7C38-2553-5C7A-45F2-70C2CF4563E2}"/>
                </a:ext>
              </a:extLst>
            </p:cNvPr>
            <p:cNvSpPr txBox="1"/>
            <p:nvPr/>
          </p:nvSpPr>
          <p:spPr>
            <a:xfrm>
              <a:off x="3240265" y="5837409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m-1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BC8AB17-9A2B-589B-6BA4-475F0C1B7155}"/>
                </a:ext>
              </a:extLst>
            </p:cNvPr>
            <p:cNvSpPr/>
            <p:nvPr/>
          </p:nvSpPr>
          <p:spPr>
            <a:xfrm>
              <a:off x="2376873" y="4957587"/>
              <a:ext cx="1115420" cy="45719"/>
            </a:xfrm>
            <a:custGeom>
              <a:avLst/>
              <a:gdLst>
                <a:gd name="connsiteX0" fmla="*/ 0 w 2150533"/>
                <a:gd name="connsiteY0" fmla="*/ 685347 h 685347"/>
                <a:gd name="connsiteX1" fmla="*/ 1126066 w 2150533"/>
                <a:gd name="connsiteY1" fmla="*/ 8014 h 685347"/>
                <a:gd name="connsiteX2" fmla="*/ 2150533 w 2150533"/>
                <a:gd name="connsiteY2" fmla="*/ 312814 h 685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50533" h="685347">
                  <a:moveTo>
                    <a:pt x="0" y="685347"/>
                  </a:moveTo>
                  <a:cubicBezTo>
                    <a:pt x="383822" y="377725"/>
                    <a:pt x="767644" y="70103"/>
                    <a:pt x="1126066" y="8014"/>
                  </a:cubicBezTo>
                  <a:cubicBezTo>
                    <a:pt x="1484488" y="-54075"/>
                    <a:pt x="1972733" y="263425"/>
                    <a:pt x="2150533" y="312814"/>
                  </a:cubicBezTo>
                </a:path>
              </a:pathLst>
            </a:custGeom>
            <a:noFill/>
            <a:ln>
              <a:solidFill>
                <a:srgbClr val="3366FF"/>
              </a:solidFill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87593CF4-9BB2-3595-7EBC-39D19F8BE09C}"/>
                </a:ext>
              </a:extLst>
            </p:cNvPr>
            <p:cNvSpPr txBox="1"/>
            <p:nvPr/>
          </p:nvSpPr>
          <p:spPr>
            <a:xfrm>
              <a:off x="2589959" y="4384645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h</a:t>
              </a:r>
              <a:r>
                <a:rPr lang="en-US" sz="2000" baseline="-25000" dirty="0">
                  <a:solidFill>
                    <a:srgbClr val="3366FF"/>
                  </a:solidFill>
                  <a:latin typeface="Comic Sans MS" pitchFamily="66" charset="0"/>
                </a:rPr>
                <a:t>1</a:t>
              </a:r>
              <a:endParaRPr lang="en-US" sz="2000" baseline="-25000" dirty="0">
                <a:latin typeface="Comic Sans MS" pitchFamily="66" charset="0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1D1B43BB-66FC-6D2C-4A6A-14CB69566084}"/>
                </a:ext>
              </a:extLst>
            </p:cNvPr>
            <p:cNvSpPr txBox="1"/>
            <p:nvPr/>
          </p:nvSpPr>
          <p:spPr>
            <a:xfrm>
              <a:off x="3213389" y="6324722"/>
              <a:ext cx="12233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m 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=</a:t>
              </a:r>
              <a:r>
                <a:rPr lang="en-US" sz="2000" dirty="0">
                  <a:latin typeface="Comic Sans MS" pitchFamily="66" charset="0"/>
                </a:rPr>
                <a:t> 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(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n</a:t>
              </a:r>
              <a:r>
                <a:rPr lang="en-US" sz="2000" dirty="0">
                  <a:latin typeface="Comic Sans MS" pitchFamily="66" charset="0"/>
                </a:rPr>
                <a:t>)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C6F4846-E75A-7D53-28B3-43F2CC386A30}"/>
                </a:ext>
              </a:extLst>
            </p:cNvPr>
            <p:cNvCxnSpPr/>
            <p:nvPr/>
          </p:nvCxnSpPr>
          <p:spPr>
            <a:xfrm>
              <a:off x="3746004" y="508518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A3659BC-76B7-15D2-537E-95565EC92A1A}"/>
                </a:ext>
              </a:extLst>
            </p:cNvPr>
            <p:cNvCxnSpPr/>
            <p:nvPr/>
          </p:nvCxnSpPr>
          <p:spPr>
            <a:xfrm>
              <a:off x="3746004" y="5373216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CasellaDiTesto 3">
              <a:extLst>
                <a:ext uri="{FF2B5EF4-FFF2-40B4-BE49-F238E27FC236}">
                  <a16:creationId xmlns:a16="http://schemas.microsoft.com/office/drawing/2014/main" id="{047E3A17-A1E9-7D9F-6BE2-0530325152AF}"/>
                </a:ext>
              </a:extLst>
            </p:cNvPr>
            <p:cNvSpPr txBox="1"/>
            <p:nvPr/>
          </p:nvSpPr>
          <p:spPr>
            <a:xfrm>
              <a:off x="3451709" y="5006485"/>
              <a:ext cx="304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j</a:t>
              </a:r>
              <a:endParaRPr lang="en-US" dirty="0">
                <a:latin typeface="Comic Sans MS" pitchFamily="66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D63839D7-5D89-9384-B710-0788E062DA36}"/>
              </a:ext>
            </a:extLst>
          </p:cNvPr>
          <p:cNvGrpSpPr/>
          <p:nvPr/>
        </p:nvGrpSpPr>
        <p:grpSpPr>
          <a:xfrm>
            <a:off x="4255314" y="4656562"/>
            <a:ext cx="1900862" cy="1360060"/>
            <a:chOff x="4255314" y="4656562"/>
            <a:chExt cx="1900862" cy="1360060"/>
          </a:xfrm>
        </p:grpSpPr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2CB7D7DB-75CF-D371-C808-56127020A0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55314" y="5211367"/>
              <a:ext cx="1045383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1C3B754-4E42-AF7E-376D-12EF66196CA7}"/>
                </a:ext>
              </a:extLst>
            </p:cNvPr>
            <p:cNvSpPr/>
            <p:nvPr/>
          </p:nvSpPr>
          <p:spPr>
            <a:xfrm>
              <a:off x="5652120" y="4741114"/>
              <a:ext cx="501030" cy="120814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086D5A0-F8DC-0F3D-7863-B6DB7DFC4FC9}"/>
                </a:ext>
              </a:extLst>
            </p:cNvPr>
            <p:cNvCxnSpPr/>
            <p:nvPr/>
          </p:nvCxnSpPr>
          <p:spPr>
            <a:xfrm>
              <a:off x="5652120" y="5003306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D177BD9-487C-93D2-C8D6-F903053D4A1C}"/>
                </a:ext>
              </a:extLst>
            </p:cNvPr>
            <p:cNvCxnSpPr/>
            <p:nvPr/>
          </p:nvCxnSpPr>
          <p:spPr>
            <a:xfrm>
              <a:off x="5652120" y="5229200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A95D65D-EB7E-C3D9-0074-5519CF36D08E}"/>
                </a:ext>
              </a:extLst>
            </p:cNvPr>
            <p:cNvCxnSpPr/>
            <p:nvPr/>
          </p:nvCxnSpPr>
          <p:spPr>
            <a:xfrm>
              <a:off x="5652120" y="5733256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1DB7B900-5E9F-89BC-2699-4DAA90495906}"/>
                </a:ext>
              </a:extLst>
            </p:cNvPr>
            <p:cNvSpPr txBox="1"/>
            <p:nvPr/>
          </p:nvSpPr>
          <p:spPr>
            <a:xfrm>
              <a:off x="5329247" y="4656562"/>
              <a:ext cx="304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0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959A313E-0B75-B3DC-4015-650E85D4F03A}"/>
                </a:ext>
              </a:extLst>
            </p:cNvPr>
            <p:cNvSpPr txBox="1"/>
            <p:nvPr/>
          </p:nvSpPr>
          <p:spPr>
            <a:xfrm>
              <a:off x="5341824" y="4957587"/>
              <a:ext cx="304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1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A96CFB7A-4375-B38C-87E8-063831A4E8A5}"/>
                </a:ext>
              </a:extLst>
            </p:cNvPr>
            <p:cNvSpPr txBox="1"/>
            <p:nvPr/>
          </p:nvSpPr>
          <p:spPr>
            <a:xfrm>
              <a:off x="5044822" y="5647290"/>
              <a:ext cx="7199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m</a:t>
              </a:r>
              <a:r>
                <a:rPr lang="en-US" baseline="-25000" dirty="0">
                  <a:solidFill>
                    <a:srgbClr val="3366FF"/>
                  </a:solidFill>
                  <a:latin typeface="Comic Sans MS" pitchFamily="66" charset="0"/>
                </a:rPr>
                <a:t>j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-1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749930BA-D193-ABD6-F827-764F27763940}"/>
                </a:ext>
              </a:extLst>
            </p:cNvPr>
            <p:cNvSpPr txBox="1"/>
            <p:nvPr/>
          </p:nvSpPr>
          <p:spPr>
            <a:xfrm>
              <a:off x="4567144" y="4791041"/>
              <a:ext cx="7199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h</a:t>
              </a:r>
              <a:r>
                <a:rPr lang="en-US" sz="2000" baseline="-25000" dirty="0">
                  <a:solidFill>
                    <a:srgbClr val="3366FF"/>
                  </a:solidFill>
                  <a:latin typeface="Comic Sans MS" pitchFamily="66" charset="0"/>
                </a:rPr>
                <a:t>2,j</a:t>
              </a:r>
              <a:endParaRPr lang="en-US" sz="2000" dirty="0">
                <a:latin typeface="Comic Sans MS" pitchFamily="66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0F14C358-EEDF-D0B1-5DE7-C441FDF23DA6}"/>
              </a:ext>
            </a:extLst>
          </p:cNvPr>
          <p:cNvGrpSpPr/>
          <p:nvPr/>
        </p:nvGrpSpPr>
        <p:grpSpPr>
          <a:xfrm>
            <a:off x="4018503" y="2874754"/>
            <a:ext cx="2137673" cy="1360060"/>
            <a:chOff x="4018503" y="2874754"/>
            <a:chExt cx="2137673" cy="136006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5D135AB-F1E8-8617-E609-07D7B214DAFC}"/>
                </a:ext>
              </a:extLst>
            </p:cNvPr>
            <p:cNvSpPr/>
            <p:nvPr/>
          </p:nvSpPr>
          <p:spPr>
            <a:xfrm>
              <a:off x="5652120" y="2959306"/>
              <a:ext cx="501030" cy="120814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4E41D83-AA0E-5561-B28A-E7934FF5E342}"/>
                </a:ext>
              </a:extLst>
            </p:cNvPr>
            <p:cNvCxnSpPr/>
            <p:nvPr/>
          </p:nvCxnSpPr>
          <p:spPr>
            <a:xfrm>
              <a:off x="5652120" y="3221498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EDE3E5F-8BBF-E271-DDFE-F20A6F4B9253}"/>
                </a:ext>
              </a:extLst>
            </p:cNvPr>
            <p:cNvCxnSpPr/>
            <p:nvPr/>
          </p:nvCxnSpPr>
          <p:spPr>
            <a:xfrm>
              <a:off x="5652120" y="3447392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4ED99E89-84E6-D0F4-0A0D-5D2C9F858867}"/>
                </a:ext>
              </a:extLst>
            </p:cNvPr>
            <p:cNvCxnSpPr/>
            <p:nvPr/>
          </p:nvCxnSpPr>
          <p:spPr>
            <a:xfrm>
              <a:off x="5652120" y="3951448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CasellaDiTesto 3">
              <a:extLst>
                <a:ext uri="{FF2B5EF4-FFF2-40B4-BE49-F238E27FC236}">
                  <a16:creationId xmlns:a16="http://schemas.microsoft.com/office/drawing/2014/main" id="{286D318B-FA1F-86FF-069D-62F4B85F2799}"/>
                </a:ext>
              </a:extLst>
            </p:cNvPr>
            <p:cNvSpPr txBox="1"/>
            <p:nvPr/>
          </p:nvSpPr>
          <p:spPr>
            <a:xfrm>
              <a:off x="5329247" y="2874754"/>
              <a:ext cx="304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0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44" name="CasellaDiTesto 3">
              <a:extLst>
                <a:ext uri="{FF2B5EF4-FFF2-40B4-BE49-F238E27FC236}">
                  <a16:creationId xmlns:a16="http://schemas.microsoft.com/office/drawing/2014/main" id="{FB48B39B-698B-69D3-E278-CC3CAB279B3F}"/>
                </a:ext>
              </a:extLst>
            </p:cNvPr>
            <p:cNvSpPr txBox="1"/>
            <p:nvPr/>
          </p:nvSpPr>
          <p:spPr>
            <a:xfrm>
              <a:off x="5341824" y="3175779"/>
              <a:ext cx="304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1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45" name="CasellaDiTesto 3">
              <a:extLst>
                <a:ext uri="{FF2B5EF4-FFF2-40B4-BE49-F238E27FC236}">
                  <a16:creationId xmlns:a16="http://schemas.microsoft.com/office/drawing/2014/main" id="{90A89B98-8E7A-707C-B64F-32CC0722C743}"/>
                </a:ext>
              </a:extLst>
            </p:cNvPr>
            <p:cNvSpPr txBox="1"/>
            <p:nvPr/>
          </p:nvSpPr>
          <p:spPr>
            <a:xfrm>
              <a:off x="5044822" y="3865482"/>
              <a:ext cx="7199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m</a:t>
              </a:r>
              <a:r>
                <a:rPr lang="en-US" baseline="-25000" dirty="0">
                  <a:solidFill>
                    <a:srgbClr val="3366FF"/>
                  </a:solidFill>
                  <a:latin typeface="Comic Sans MS" pitchFamily="66" charset="0"/>
                </a:rPr>
                <a:t>0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-1</a:t>
              </a:r>
              <a:endParaRPr lang="en-US" dirty="0">
                <a:latin typeface="Comic Sans MS" pitchFamily="66" charset="0"/>
              </a:endParaRP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4798C35F-493E-0E36-5A16-97FC19131F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8503" y="3492746"/>
              <a:ext cx="1268611" cy="5385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CasellaDiTesto 3">
              <a:extLst>
                <a:ext uri="{FF2B5EF4-FFF2-40B4-BE49-F238E27FC236}">
                  <a16:creationId xmlns:a16="http://schemas.microsoft.com/office/drawing/2014/main" id="{D7D9AE46-1BAD-2DFA-BB48-3FB9524DC181}"/>
                </a:ext>
              </a:extLst>
            </p:cNvPr>
            <p:cNvSpPr txBox="1"/>
            <p:nvPr/>
          </p:nvSpPr>
          <p:spPr>
            <a:xfrm>
              <a:off x="4358627" y="3220691"/>
              <a:ext cx="7199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h</a:t>
              </a:r>
              <a:r>
                <a:rPr lang="en-US" sz="2000" baseline="-25000" dirty="0">
                  <a:solidFill>
                    <a:srgbClr val="3366FF"/>
                  </a:solidFill>
                  <a:latin typeface="Comic Sans MS" pitchFamily="66" charset="0"/>
                </a:rPr>
                <a:t>2,0</a:t>
              </a:r>
              <a:endParaRPr lang="en-US" sz="2000" dirty="0">
                <a:latin typeface="Comic Sans MS" pitchFamily="66" charset="0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295D6FF-0B38-4E68-6351-EB06A0BDBD6A}"/>
              </a:ext>
            </a:extLst>
          </p:cNvPr>
          <p:cNvGrpSpPr/>
          <p:nvPr/>
        </p:nvGrpSpPr>
        <p:grpSpPr>
          <a:xfrm>
            <a:off x="3999439" y="3483194"/>
            <a:ext cx="4749025" cy="1930672"/>
            <a:chOff x="3999439" y="3483194"/>
            <a:chExt cx="4749025" cy="1930672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055148A-628D-2E2A-FBC1-21855B1101A0}"/>
                </a:ext>
              </a:extLst>
            </p:cNvPr>
            <p:cNvSpPr/>
            <p:nvPr/>
          </p:nvSpPr>
          <p:spPr>
            <a:xfrm>
              <a:off x="8244408" y="3567746"/>
              <a:ext cx="501030" cy="180547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E898538-0CAA-D65E-E499-00353C5C2180}"/>
                </a:ext>
              </a:extLst>
            </p:cNvPr>
            <p:cNvCxnSpPr/>
            <p:nvPr/>
          </p:nvCxnSpPr>
          <p:spPr>
            <a:xfrm>
              <a:off x="8244408" y="3829938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B5CFEF18-0476-BB56-1000-D8C72F239522}"/>
                </a:ext>
              </a:extLst>
            </p:cNvPr>
            <p:cNvCxnSpPr/>
            <p:nvPr/>
          </p:nvCxnSpPr>
          <p:spPr>
            <a:xfrm>
              <a:off x="8244408" y="4055832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AD5063EA-5022-7582-132C-9A0BD9DD43CD}"/>
                </a:ext>
              </a:extLst>
            </p:cNvPr>
            <p:cNvCxnSpPr/>
            <p:nvPr/>
          </p:nvCxnSpPr>
          <p:spPr>
            <a:xfrm>
              <a:off x="8244408" y="5085184"/>
              <a:ext cx="5040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CasellaDiTesto 3">
              <a:extLst>
                <a:ext uri="{FF2B5EF4-FFF2-40B4-BE49-F238E27FC236}">
                  <a16:creationId xmlns:a16="http://schemas.microsoft.com/office/drawing/2014/main" id="{74B63C09-A93F-D9D1-155C-75A0C65B0670}"/>
                </a:ext>
              </a:extLst>
            </p:cNvPr>
            <p:cNvSpPr txBox="1"/>
            <p:nvPr/>
          </p:nvSpPr>
          <p:spPr>
            <a:xfrm>
              <a:off x="7921535" y="3483194"/>
              <a:ext cx="304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0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54" name="CasellaDiTesto 3">
              <a:extLst>
                <a:ext uri="{FF2B5EF4-FFF2-40B4-BE49-F238E27FC236}">
                  <a16:creationId xmlns:a16="http://schemas.microsoft.com/office/drawing/2014/main" id="{105437D7-344D-DA59-8F9D-1D50D985C19F}"/>
                </a:ext>
              </a:extLst>
            </p:cNvPr>
            <p:cNvSpPr txBox="1"/>
            <p:nvPr/>
          </p:nvSpPr>
          <p:spPr>
            <a:xfrm>
              <a:off x="7934112" y="3784219"/>
              <a:ext cx="3045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1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55" name="CasellaDiTesto 3">
              <a:extLst>
                <a:ext uri="{FF2B5EF4-FFF2-40B4-BE49-F238E27FC236}">
                  <a16:creationId xmlns:a16="http://schemas.microsoft.com/office/drawing/2014/main" id="{F3342AA7-F8C6-95A3-A484-25F71339B080}"/>
                </a:ext>
              </a:extLst>
            </p:cNvPr>
            <p:cNvSpPr txBox="1"/>
            <p:nvPr/>
          </p:nvSpPr>
          <p:spPr>
            <a:xfrm>
              <a:off x="7670300" y="5044534"/>
              <a:ext cx="7199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m</a:t>
              </a:r>
              <a:r>
                <a:rPr lang="en-US" baseline="-25000" dirty="0">
                  <a:solidFill>
                    <a:srgbClr val="3366FF"/>
                  </a:solidFill>
                  <a:latin typeface="Comic Sans MS" pitchFamily="66" charset="0"/>
                </a:rPr>
                <a:t>1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-1</a:t>
              </a:r>
              <a:endParaRPr lang="en-US" dirty="0">
                <a:latin typeface="Comic Sans MS" pitchFamily="66" charset="0"/>
              </a:endParaRP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9BAAC561-F5D1-A649-40E3-FE46EE0B031E}"/>
                </a:ext>
              </a:extLst>
            </p:cNvPr>
            <p:cNvCxnSpPr>
              <a:cxnSpLocks/>
            </p:cNvCxnSpPr>
            <p:nvPr/>
          </p:nvCxnSpPr>
          <p:spPr>
            <a:xfrm>
              <a:off x="3999439" y="4341656"/>
              <a:ext cx="403084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asellaDiTesto 3">
              <a:extLst>
                <a:ext uri="{FF2B5EF4-FFF2-40B4-BE49-F238E27FC236}">
                  <a16:creationId xmlns:a16="http://schemas.microsoft.com/office/drawing/2014/main" id="{DB989847-91EF-E16A-C25F-2185685377D3}"/>
                </a:ext>
              </a:extLst>
            </p:cNvPr>
            <p:cNvSpPr txBox="1"/>
            <p:nvPr/>
          </p:nvSpPr>
          <p:spPr>
            <a:xfrm>
              <a:off x="6644615" y="3912408"/>
              <a:ext cx="7199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h</a:t>
              </a:r>
              <a:r>
                <a:rPr lang="en-US" sz="2000" baseline="-25000" dirty="0">
                  <a:solidFill>
                    <a:srgbClr val="3366FF"/>
                  </a:solidFill>
                  <a:latin typeface="Comic Sans MS" pitchFamily="66" charset="0"/>
                </a:rPr>
                <a:t>2,1</a:t>
              </a:r>
              <a:endParaRPr lang="en-US" sz="2000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28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797D1BC-7D2F-B63E-2469-ACC0570EAB78}"/>
              </a:ext>
            </a:extLst>
          </p:cNvPr>
          <p:cNvSpPr txBox="1"/>
          <p:nvPr/>
        </p:nvSpPr>
        <p:spPr>
          <a:xfrm>
            <a:off x="0" y="116632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Building the dictionary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EDBD53BA-A670-92EE-C7C2-F225B206BAB3}"/>
              </a:ext>
            </a:extLst>
          </p:cNvPr>
          <p:cNvSpPr txBox="1"/>
          <p:nvPr/>
        </p:nvSpPr>
        <p:spPr>
          <a:xfrm>
            <a:off x="107504" y="620688"/>
            <a:ext cx="87137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Step 1: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pick 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: U        {0,1,...,m-1} </a:t>
            </a:r>
            <a:r>
              <a:rPr lang="en-US" sz="2000" dirty="0" err="1">
                <a:latin typeface="Comic Sans MS" pitchFamily="66" charset="0"/>
              </a:rPr>
              <a:t>u.a.r.</a:t>
            </a:r>
            <a:r>
              <a:rPr lang="en-US" sz="2000" dirty="0">
                <a:latin typeface="Comic Sans MS" pitchFamily="66" charset="0"/>
              </a:rPr>
              <a:t> from a universal hash family,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with m=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(n)   (e.g. nearby prime)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hash all items with chaining using 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3D49898-DD64-E865-9F92-B7E88D29CC5E}"/>
              </a:ext>
            </a:extLst>
          </p:cNvPr>
          <p:cNvCxnSpPr/>
          <p:nvPr/>
        </p:nvCxnSpPr>
        <p:spPr>
          <a:xfrm>
            <a:off x="1720255" y="1139602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08FECC6E-D69D-D11C-3BE2-7FBA01219BBE}"/>
              </a:ext>
            </a:extLst>
          </p:cNvPr>
          <p:cNvSpPr txBox="1"/>
          <p:nvPr/>
        </p:nvSpPr>
        <p:spPr>
          <a:xfrm>
            <a:off x="107504" y="2321585"/>
            <a:ext cx="87137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Step 2: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for each j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 </a:t>
            </a:r>
            <a:r>
              <a:rPr lang="en-US" sz="2000" dirty="0">
                <a:latin typeface="Comic Sans MS" pitchFamily="66" charset="0"/>
              </a:rPr>
              <a:t>{0,1,...,m-1}</a:t>
            </a:r>
          </a:p>
          <a:p>
            <a:pPr marL="342900" indent="-342900">
              <a:buFontTx/>
              <a:buChar char="-"/>
            </a:pP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: # of elements mapped to j by 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pick h</a:t>
            </a:r>
            <a:r>
              <a:rPr lang="en-US" sz="2000" baseline="-25000" dirty="0">
                <a:latin typeface="Comic Sans MS" pitchFamily="66" charset="0"/>
              </a:rPr>
              <a:t>2,j </a:t>
            </a:r>
            <a:r>
              <a:rPr lang="en-US" sz="2000" dirty="0">
                <a:latin typeface="Comic Sans MS" pitchFamily="66" charset="0"/>
              </a:rPr>
              <a:t>:U        {0,1,..., </a:t>
            </a:r>
            <a:r>
              <a:rPr lang="en-US" sz="2000" dirty="0" err="1">
                <a:latin typeface="Comic Sans MS" pitchFamily="66" charset="0"/>
              </a:rPr>
              <a:t>m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-1} </a:t>
            </a:r>
            <a:r>
              <a:rPr lang="en-US" sz="2000" dirty="0" err="1">
                <a:latin typeface="Comic Sans MS" pitchFamily="66" charset="0"/>
              </a:rPr>
              <a:t>u.a.r.</a:t>
            </a:r>
            <a:r>
              <a:rPr lang="en-US" sz="2000" dirty="0">
                <a:latin typeface="Comic Sans MS" pitchFamily="66" charset="0"/>
              </a:rPr>
              <a:t> from a universal hash family,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with n</a:t>
            </a:r>
            <a:r>
              <a:rPr lang="en-US" sz="2000" baseline="-25000" dirty="0">
                <a:latin typeface="Comic Sans MS" pitchFamily="66" charset="0"/>
              </a:rPr>
              <a:t>j</a:t>
            </a:r>
            <a:r>
              <a:rPr lang="en-US" sz="2000" baseline="30000" dirty="0">
                <a:latin typeface="Comic Sans MS" pitchFamily="66" charset="0"/>
              </a:rPr>
              <a:t>2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</a:rPr>
              <a:t>m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O(</a:t>
            </a:r>
            <a:r>
              <a:rPr lang="en-US" sz="2000" dirty="0">
                <a:latin typeface="Comic Sans MS" pitchFamily="66" charset="0"/>
              </a:rPr>
              <a:t>n</a:t>
            </a:r>
            <a:r>
              <a:rPr lang="en-US" sz="2000" baseline="-25000" dirty="0">
                <a:latin typeface="Comic Sans MS" pitchFamily="66" charset="0"/>
              </a:rPr>
              <a:t>j</a:t>
            </a:r>
            <a:r>
              <a:rPr lang="en-US" sz="2000" baseline="30000" dirty="0">
                <a:latin typeface="Comic Sans MS" pitchFamily="66" charset="0"/>
              </a:rPr>
              <a:t>2 </a:t>
            </a:r>
            <a:r>
              <a:rPr lang="en-US" sz="2000" dirty="0">
                <a:latin typeface="Comic Sans MS" pitchFamily="66" charset="0"/>
              </a:rPr>
              <a:t>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replace linked list for slot j with a hash table of size </a:t>
            </a:r>
            <a:r>
              <a:rPr lang="en-US" sz="2000" dirty="0" err="1">
                <a:latin typeface="Comic Sans MS" pitchFamily="66" charset="0"/>
              </a:rPr>
              <a:t>m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using h</a:t>
            </a:r>
            <a:r>
              <a:rPr lang="en-US" sz="2000" baseline="-25000" dirty="0">
                <a:latin typeface="Comic Sans MS" pitchFamily="66" charset="0"/>
              </a:rPr>
              <a:t>2,j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6159DD1-1A63-6104-CF40-D42F030128C8}"/>
              </a:ext>
            </a:extLst>
          </p:cNvPr>
          <p:cNvCxnSpPr/>
          <p:nvPr/>
        </p:nvCxnSpPr>
        <p:spPr>
          <a:xfrm>
            <a:off x="1835696" y="3448050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28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797D1BC-7D2F-B63E-2469-ACC0570EAB78}"/>
              </a:ext>
            </a:extLst>
          </p:cNvPr>
          <p:cNvSpPr txBox="1"/>
          <p:nvPr/>
        </p:nvSpPr>
        <p:spPr>
          <a:xfrm>
            <a:off x="0" y="116632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Building the dictionary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EDBD53BA-A670-92EE-C7C2-F225B206BAB3}"/>
              </a:ext>
            </a:extLst>
          </p:cNvPr>
          <p:cNvSpPr txBox="1"/>
          <p:nvPr/>
        </p:nvSpPr>
        <p:spPr>
          <a:xfrm>
            <a:off x="107504" y="620688"/>
            <a:ext cx="87137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Step 1: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pick 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: U        {0,1,...,m-1} </a:t>
            </a:r>
            <a:r>
              <a:rPr lang="en-US" sz="2000" dirty="0" err="1">
                <a:latin typeface="Comic Sans MS" pitchFamily="66" charset="0"/>
              </a:rPr>
              <a:t>u.a.r.</a:t>
            </a:r>
            <a:r>
              <a:rPr lang="en-US" sz="2000" dirty="0">
                <a:latin typeface="Comic Sans MS" pitchFamily="66" charset="0"/>
              </a:rPr>
              <a:t> from a universal hash family,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with m=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(n)   (e.g. nearby prime)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hash all items with chaining using 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3D49898-DD64-E865-9F92-B7E88D29CC5E}"/>
              </a:ext>
            </a:extLst>
          </p:cNvPr>
          <p:cNvCxnSpPr/>
          <p:nvPr/>
        </p:nvCxnSpPr>
        <p:spPr>
          <a:xfrm>
            <a:off x="1720255" y="1139602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08FECC6E-D69D-D11C-3BE2-7FBA01219BBE}"/>
              </a:ext>
            </a:extLst>
          </p:cNvPr>
          <p:cNvSpPr txBox="1"/>
          <p:nvPr/>
        </p:nvSpPr>
        <p:spPr>
          <a:xfrm>
            <a:off x="107504" y="2839977"/>
            <a:ext cx="87137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Step 2: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for each j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 </a:t>
            </a:r>
            <a:r>
              <a:rPr lang="en-US" sz="2000" dirty="0">
                <a:latin typeface="Comic Sans MS" pitchFamily="66" charset="0"/>
              </a:rPr>
              <a:t>{0,1,...,m-1}</a:t>
            </a:r>
          </a:p>
          <a:p>
            <a:pPr marL="342900" indent="-342900">
              <a:buFontTx/>
              <a:buChar char="-"/>
            </a:pP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: # of elements mapped to j by 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pick h</a:t>
            </a:r>
            <a:r>
              <a:rPr lang="en-US" sz="2000" baseline="-25000" dirty="0">
                <a:latin typeface="Comic Sans MS" pitchFamily="66" charset="0"/>
              </a:rPr>
              <a:t>2,j </a:t>
            </a:r>
            <a:r>
              <a:rPr lang="en-US" sz="2000" dirty="0">
                <a:latin typeface="Comic Sans MS" pitchFamily="66" charset="0"/>
              </a:rPr>
              <a:t>:U        {0,1,..., </a:t>
            </a:r>
            <a:r>
              <a:rPr lang="en-US" sz="2000" dirty="0" err="1">
                <a:latin typeface="Comic Sans MS" pitchFamily="66" charset="0"/>
              </a:rPr>
              <a:t>m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-1} </a:t>
            </a:r>
            <a:r>
              <a:rPr lang="en-US" sz="2000" dirty="0" err="1">
                <a:latin typeface="Comic Sans MS" pitchFamily="66" charset="0"/>
              </a:rPr>
              <a:t>u.a.r.</a:t>
            </a:r>
            <a:r>
              <a:rPr lang="en-US" sz="2000" dirty="0">
                <a:latin typeface="Comic Sans MS" pitchFamily="66" charset="0"/>
              </a:rPr>
              <a:t> from a universal hash family,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with n</a:t>
            </a:r>
            <a:r>
              <a:rPr lang="en-US" sz="2000" baseline="-25000" dirty="0">
                <a:latin typeface="Comic Sans MS" pitchFamily="66" charset="0"/>
              </a:rPr>
              <a:t>j</a:t>
            </a:r>
            <a:r>
              <a:rPr lang="en-US" sz="2000" baseline="30000" dirty="0">
                <a:latin typeface="Comic Sans MS" pitchFamily="66" charset="0"/>
              </a:rPr>
              <a:t>2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</a:rPr>
              <a:t>m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O(</a:t>
            </a:r>
            <a:r>
              <a:rPr lang="en-US" sz="2000" dirty="0">
                <a:latin typeface="Comic Sans MS" pitchFamily="66" charset="0"/>
              </a:rPr>
              <a:t>n</a:t>
            </a:r>
            <a:r>
              <a:rPr lang="en-US" sz="2000" baseline="-25000" dirty="0">
                <a:latin typeface="Comic Sans MS" pitchFamily="66" charset="0"/>
              </a:rPr>
              <a:t>j</a:t>
            </a:r>
            <a:r>
              <a:rPr lang="en-US" sz="2000" baseline="30000" dirty="0">
                <a:latin typeface="Comic Sans MS" pitchFamily="66" charset="0"/>
              </a:rPr>
              <a:t>2 </a:t>
            </a:r>
            <a:r>
              <a:rPr lang="en-US" sz="2000" dirty="0">
                <a:latin typeface="Comic Sans MS" pitchFamily="66" charset="0"/>
              </a:rPr>
              <a:t>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replace linked list for slot j with a hash table of size </a:t>
            </a:r>
            <a:r>
              <a:rPr lang="en-US" sz="2000" dirty="0" err="1">
                <a:latin typeface="Comic Sans MS" pitchFamily="66" charset="0"/>
              </a:rPr>
              <a:t>m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using h</a:t>
            </a:r>
            <a:r>
              <a:rPr lang="en-US" sz="2000" baseline="-25000" dirty="0">
                <a:latin typeface="Comic Sans MS" pitchFamily="66" charset="0"/>
              </a:rPr>
              <a:t>2,j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6159DD1-1A63-6104-CF40-D42F030128C8}"/>
              </a:ext>
            </a:extLst>
          </p:cNvPr>
          <p:cNvCxnSpPr/>
          <p:nvPr/>
        </p:nvCxnSpPr>
        <p:spPr>
          <a:xfrm>
            <a:off x="1836465" y="3941967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3967E9B-A20C-3709-B8B6-DC7D2C82C3D7}"/>
              </a:ext>
            </a:extLst>
          </p:cNvPr>
          <p:cNvSpPr txBox="1"/>
          <p:nvPr/>
        </p:nvSpPr>
        <p:spPr>
          <a:xfrm>
            <a:off x="586640" y="2276618"/>
            <a:ext cx="1696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Step 1.5: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AF8C78A-A1E8-6582-A9E3-B9D6BB80E515}"/>
              </a:ext>
            </a:extLst>
          </p:cNvPr>
          <p:cNvSpPr txBox="1"/>
          <p:nvPr/>
        </p:nvSpPr>
        <p:spPr>
          <a:xfrm>
            <a:off x="1928092" y="2278762"/>
            <a:ext cx="404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if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BEFDF08C-0322-0F72-FDC7-8C7BB55A83F1}"/>
              </a:ext>
            </a:extLst>
          </p:cNvPr>
          <p:cNvSpPr txBox="1"/>
          <p:nvPr/>
        </p:nvSpPr>
        <p:spPr>
          <a:xfrm>
            <a:off x="2320887" y="207039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B03552BF-FD16-8BB7-0E49-0B5A41EC43C9}"/>
              </a:ext>
            </a:extLst>
          </p:cNvPr>
          <p:cNvSpPr txBox="1"/>
          <p:nvPr/>
        </p:nvSpPr>
        <p:spPr>
          <a:xfrm>
            <a:off x="2289722" y="2547572"/>
            <a:ext cx="679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j=0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6658E8C-2B37-9DC3-A386-7BB89B1CE61D}"/>
              </a:ext>
            </a:extLst>
          </p:cNvPr>
          <p:cNvSpPr txBox="1"/>
          <p:nvPr/>
        </p:nvSpPr>
        <p:spPr>
          <a:xfrm>
            <a:off x="2586785" y="2231496"/>
            <a:ext cx="1467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</a:t>
            </a:r>
            <a:r>
              <a:rPr lang="en-US" sz="2000" baseline="-25000" dirty="0">
                <a:latin typeface="Comic Sans MS" pitchFamily="66" charset="0"/>
              </a:rPr>
              <a:t>j</a:t>
            </a:r>
            <a:r>
              <a:rPr lang="en-US" sz="2000" baseline="30000" dirty="0">
                <a:latin typeface="Comic Sans MS" pitchFamily="66" charset="0"/>
              </a:rPr>
              <a:t>2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&gt; c n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8C396B89-9BC0-39BF-9EEE-FAED05E05903}"/>
              </a:ext>
            </a:extLst>
          </p:cNvPr>
          <p:cNvSpPr txBox="1"/>
          <p:nvPr/>
        </p:nvSpPr>
        <p:spPr>
          <a:xfrm>
            <a:off x="2325143" y="1929310"/>
            <a:ext cx="679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m-1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A7469B68-EB18-387F-2362-D9F4914389C3}"/>
              </a:ext>
            </a:extLst>
          </p:cNvPr>
          <p:cNvSpPr txBox="1"/>
          <p:nvPr/>
        </p:nvSpPr>
        <p:spPr>
          <a:xfrm>
            <a:off x="3767934" y="2248563"/>
            <a:ext cx="4823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for some c (chosen later) redo Step 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8197849-E55D-4FC2-F8EE-E319797D73C2}"/>
              </a:ext>
            </a:extLst>
          </p:cNvPr>
          <p:cNvSpPr txBox="1"/>
          <p:nvPr/>
        </p:nvSpPr>
        <p:spPr>
          <a:xfrm>
            <a:off x="577999" y="4797359"/>
            <a:ext cx="7815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Step 2.5:</a:t>
            </a:r>
          </a:p>
          <a:p>
            <a:r>
              <a:rPr lang="en-US" sz="2000" dirty="0">
                <a:latin typeface="Comic Sans MS" pitchFamily="66" charset="0"/>
              </a:rPr>
              <a:t>while h</a:t>
            </a:r>
            <a:r>
              <a:rPr lang="en-US" sz="2000" baseline="-25000" dirty="0">
                <a:latin typeface="Comic Sans MS" pitchFamily="66" charset="0"/>
              </a:rPr>
              <a:t>2,j</a:t>
            </a:r>
            <a:r>
              <a:rPr lang="en-US" sz="2000" dirty="0">
                <a:latin typeface="Comic Sans MS" pitchFamily="66" charset="0"/>
              </a:rPr>
              <a:t>(u) =h</a:t>
            </a:r>
            <a:r>
              <a:rPr lang="en-US" sz="2000" baseline="-25000" dirty="0">
                <a:latin typeface="Comic Sans MS" pitchFamily="66" charset="0"/>
              </a:rPr>
              <a:t>2,j</a:t>
            </a:r>
            <a:r>
              <a:rPr lang="en-US" sz="2000" dirty="0">
                <a:latin typeface="Comic Sans MS" pitchFamily="66" charset="0"/>
              </a:rPr>
              <a:t>(v) for some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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with 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(u)=h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(v)</a:t>
            </a:r>
          </a:p>
          <a:p>
            <a:r>
              <a:rPr lang="en-US" sz="2000" dirty="0">
                <a:latin typeface="Comic Sans MS" pitchFamily="66" charset="0"/>
              </a:rPr>
              <a:t>  -  repick h</a:t>
            </a:r>
            <a:r>
              <a:rPr lang="en-US" sz="2000" baseline="-25000" dirty="0">
                <a:latin typeface="Comic Sans MS" pitchFamily="66" charset="0"/>
              </a:rPr>
              <a:t>2,j</a:t>
            </a:r>
            <a:r>
              <a:rPr lang="en-US" sz="2000" dirty="0">
                <a:latin typeface="Comic Sans MS" pitchFamily="66" charset="0"/>
              </a:rPr>
              <a:t> and re-hash all those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 elements 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89813072-1D9F-C4B3-929F-1109265B3C01}"/>
              </a:ext>
            </a:extLst>
          </p:cNvPr>
          <p:cNvSpPr/>
          <p:nvPr/>
        </p:nvSpPr>
        <p:spPr>
          <a:xfrm>
            <a:off x="1475656" y="6237312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34B9785-4CA1-7CC2-6B7A-9DFD9085D12F}"/>
              </a:ext>
            </a:extLst>
          </p:cNvPr>
          <p:cNvSpPr txBox="1"/>
          <p:nvPr/>
        </p:nvSpPr>
        <p:spPr>
          <a:xfrm>
            <a:off x="2436640" y="5996101"/>
            <a:ext cx="3518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 no collision at second level </a:t>
            </a:r>
            <a:r>
              <a:rPr lang="en-US" altLang="en-US" sz="2000" dirty="0">
                <a:latin typeface="Comic Sans MS" panose="030F0702030302020204" pitchFamily="66" charset="0"/>
              </a:rPr>
              <a:t>&amp; linear size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1108E2-0654-3C45-DF0C-30DA45D904D4}"/>
              </a:ext>
            </a:extLst>
          </p:cNvPr>
          <p:cNvSpPr/>
          <p:nvPr/>
        </p:nvSpPr>
        <p:spPr>
          <a:xfrm>
            <a:off x="2411760" y="5949280"/>
            <a:ext cx="3600400" cy="79208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8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B928CC1D-AF89-3F9F-E892-0C9896653360}"/>
              </a:ext>
            </a:extLst>
          </p:cNvPr>
          <p:cNvSpPr txBox="1"/>
          <p:nvPr/>
        </p:nvSpPr>
        <p:spPr>
          <a:xfrm>
            <a:off x="0" y="116632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Building time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5357E65-E0FE-A983-B1D2-6AD811033786}"/>
              </a:ext>
            </a:extLst>
          </p:cNvPr>
          <p:cNvSpPr txBox="1"/>
          <p:nvPr/>
        </p:nvSpPr>
        <p:spPr>
          <a:xfrm>
            <a:off x="34727" y="548680"/>
            <a:ext cx="8713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Step 1&amp;2 take O(n) time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24445C2C-0481-ACA6-1252-3844084D2D52}"/>
              </a:ext>
            </a:extLst>
          </p:cNvPr>
          <p:cNvSpPr txBox="1"/>
          <p:nvPr/>
        </p:nvSpPr>
        <p:spPr>
          <a:xfrm>
            <a:off x="34727" y="1052736"/>
            <a:ext cx="8713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Step 2.5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1003EC2-A174-B87D-AF7A-5114034EB32E}"/>
              </a:ext>
            </a:extLst>
          </p:cNvPr>
          <p:cNvGrpSpPr/>
          <p:nvPr/>
        </p:nvGrpSpPr>
        <p:grpSpPr>
          <a:xfrm>
            <a:off x="46212" y="1452846"/>
            <a:ext cx="4957836" cy="689302"/>
            <a:chOff x="46212" y="1452846"/>
            <a:chExt cx="4957836" cy="689302"/>
          </a:xfrm>
        </p:grpSpPr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FDA008FE-1A9E-CB8A-46AB-E766B45ECE3D}"/>
                </a:ext>
              </a:extLst>
            </p:cNvPr>
            <p:cNvSpPr txBox="1"/>
            <p:nvPr/>
          </p:nvSpPr>
          <p:spPr>
            <a:xfrm>
              <a:off x="46212" y="1452846"/>
              <a:ext cx="49578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r>
                <a:rPr lang="en-US" altLang="en-US" sz="20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Pr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  { h</a:t>
              </a:r>
              <a:r>
                <a:rPr lang="en-US" altLang="en-US" sz="2000" baseline="-25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2,j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(u) = h</a:t>
              </a:r>
              <a:r>
                <a:rPr lang="en-US" altLang="en-US" sz="2000" baseline="-25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2,j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(v), for some </a:t>
              </a:r>
              <a:r>
                <a:rPr lang="en-US" altLang="en-US" sz="20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u</a:t>
              </a:r>
              <a:r>
                <a:rPr lang="en-US" altLang="en-US" sz="2000" dirty="0" err="1">
                  <a:solidFill>
                    <a:schemeClr val="tx1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</a:t>
              </a:r>
              <a:r>
                <a:rPr lang="en-US" altLang="en-US" sz="20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v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}  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</a:t>
              </a: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C9DB5FBD-D20D-B044-FEF9-AA347FFC11DE}"/>
                </a:ext>
              </a:extLst>
            </p:cNvPr>
            <p:cNvSpPr txBox="1"/>
            <p:nvPr/>
          </p:nvSpPr>
          <p:spPr>
            <a:xfrm>
              <a:off x="179512" y="177281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</a:t>
              </a:r>
              <a:r>
                <a:rPr lang="en-US" altLang="en-US" baseline="-25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2,j</a:t>
              </a:r>
              <a:endParaRPr lang="en-US" altLang="en-US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2419DD2-1ADA-4438-D1FF-ECBA78DD3EB4}"/>
              </a:ext>
            </a:extLst>
          </p:cNvPr>
          <p:cNvGrpSpPr/>
          <p:nvPr/>
        </p:nvGrpSpPr>
        <p:grpSpPr>
          <a:xfrm>
            <a:off x="6176" y="2313822"/>
            <a:ext cx="5357912" cy="1409803"/>
            <a:chOff x="6176" y="2313822"/>
            <a:chExt cx="5357912" cy="1409803"/>
          </a:xfrm>
        </p:grpSpPr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ED75EEB1-5BEB-7F65-28C9-C4017D408377}"/>
                </a:ext>
              </a:extLst>
            </p:cNvPr>
            <p:cNvSpPr txBox="1"/>
            <p:nvPr/>
          </p:nvSpPr>
          <p:spPr>
            <a:xfrm>
              <a:off x="118220" y="2480796"/>
              <a:ext cx="52458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     </a:t>
              </a:r>
              <a:r>
                <a:rPr lang="en-US" altLang="en-US" sz="20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Pr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{ h</a:t>
              </a:r>
              <a:r>
                <a:rPr lang="en-US" altLang="en-US" sz="2000" baseline="-25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2,j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(u) = h</a:t>
              </a:r>
              <a:r>
                <a:rPr lang="en-US" altLang="en-US" sz="2000" baseline="-25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2,j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(v) }</a:t>
              </a:r>
              <a:endPara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5932379E-0087-8D60-D0DB-1E1D37C2C8C8}"/>
                </a:ext>
              </a:extLst>
            </p:cNvPr>
            <p:cNvSpPr txBox="1"/>
            <p:nvPr/>
          </p:nvSpPr>
          <p:spPr>
            <a:xfrm>
              <a:off x="150985" y="231382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4ED7BB04-C3B7-03A8-2B99-A9CF6901C31F}"/>
                </a:ext>
              </a:extLst>
            </p:cNvPr>
            <p:cNvSpPr txBox="1"/>
            <p:nvPr/>
          </p:nvSpPr>
          <p:spPr>
            <a:xfrm>
              <a:off x="6176" y="2800295"/>
              <a:ext cx="247759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u,vS</a:t>
              </a:r>
              <a:endParaRPr lang="en-US" dirty="0">
                <a:latin typeface="Comic Sans MS" pitchFamily="66" charset="0"/>
                <a:sym typeface="Symbol" panose="05050102010706020507" pitchFamily="18" charset="2"/>
              </a:endParaRPr>
            </a:p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uv</a:t>
              </a:r>
              <a:endParaRPr lang="en-US" dirty="0">
                <a:latin typeface="Comic Sans MS" pitchFamily="66" charset="0"/>
                <a:sym typeface="Symbol" panose="05050102010706020507" pitchFamily="18" charset="2"/>
              </a:endParaRPr>
            </a:p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with </a:t>
              </a:r>
              <a:r>
                <a:rPr lang="en-US" altLang="en-US" sz="18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</a:t>
              </a:r>
              <a:r>
                <a:rPr lang="en-US" altLang="en-US" baseline="-25000" dirty="0">
                  <a:latin typeface="Comic Sans MS" panose="030F0702030302020204" pitchFamily="66" charset="0"/>
                </a:rPr>
                <a:t>1</a:t>
              </a:r>
              <a:r>
                <a:rPr lang="en-US" altLang="en-US" sz="18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(u) = h</a:t>
              </a:r>
              <a:r>
                <a:rPr lang="en-US" altLang="en-US" sz="1800" baseline="-25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</a:t>
              </a:r>
              <a:r>
                <a:rPr lang="en-US" altLang="en-US" sz="18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(v)</a:t>
              </a:r>
              <a:endParaRPr lang="it-IT" dirty="0">
                <a:latin typeface="Comic Sans MS" pitchFamily="66" charset="0"/>
              </a:endParaRPr>
            </a:p>
          </p:txBody>
        </p:sp>
      </p:grp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96181A79-6EBB-EAEE-5103-0661A6C38D96}"/>
              </a:ext>
            </a:extLst>
          </p:cNvPr>
          <p:cNvSpPr txBox="1"/>
          <p:nvPr/>
        </p:nvSpPr>
        <p:spPr>
          <a:xfrm>
            <a:off x="3131840" y="2524834"/>
            <a:ext cx="365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 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E526E11-749F-BA47-2B11-A9DD296B86D8}"/>
              </a:ext>
            </a:extLst>
          </p:cNvPr>
          <p:cNvSpPr txBox="1"/>
          <p:nvPr/>
        </p:nvSpPr>
        <p:spPr>
          <a:xfrm>
            <a:off x="3523852" y="2524834"/>
            <a:ext cx="2841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½ 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n</a:t>
            </a:r>
            <a:r>
              <a:rPr lang="en-US" altLang="en-US" sz="2000" baseline="-25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j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(n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j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-1)   1/n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j</a:t>
            </a:r>
            <a:r>
              <a:rPr lang="en-US" altLang="en-US" sz="20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2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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  1/2 </a:t>
            </a:r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84A7858E-1486-7FE3-E583-E1EF1635976D}"/>
              </a:ext>
            </a:extLst>
          </p:cNvPr>
          <p:cNvSpPr/>
          <p:nvPr/>
        </p:nvSpPr>
        <p:spPr>
          <a:xfrm rot="16200000">
            <a:off x="1692738" y="1821795"/>
            <a:ext cx="186178" cy="2261569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68BFDD6-B11F-FFF6-D3E4-8B5012F00AF7}"/>
              </a:ext>
            </a:extLst>
          </p:cNvPr>
          <p:cNvSpPr txBox="1"/>
          <p:nvPr/>
        </p:nvSpPr>
        <p:spPr>
          <a:xfrm>
            <a:off x="2267744" y="3021788"/>
            <a:ext cx="1020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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1/n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j</a:t>
            </a:r>
            <a:r>
              <a:rPr lang="en-US" altLang="en-US" sz="20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2 </a:t>
            </a:r>
            <a:endParaRPr lang="en-US" altLang="en-US" sz="2000" dirty="0">
              <a:solidFill>
                <a:schemeClr val="tx1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03F0D2C-E42B-F97C-BECB-BAB6C8DF4129}"/>
              </a:ext>
            </a:extLst>
          </p:cNvPr>
          <p:cNvSpPr txBox="1"/>
          <p:nvPr/>
        </p:nvSpPr>
        <p:spPr>
          <a:xfrm>
            <a:off x="46212" y="3864507"/>
            <a:ext cx="37043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for each j: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E[# trials]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2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O(log n) trials </a:t>
            </a:r>
            <a:r>
              <a:rPr lang="en-US" sz="2000" dirty="0" err="1">
                <a:latin typeface="Comic Sans MS" pitchFamily="66" charset="0"/>
              </a:rPr>
              <a:t>w.h.p</a:t>
            </a:r>
            <a:r>
              <a:rPr lang="en-US" sz="2000" dirty="0">
                <a:latin typeface="Comic Sans MS" pitchFamily="66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trial takes O(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n</a:t>
            </a:r>
            <a:r>
              <a:rPr lang="en-US" altLang="en-US" sz="2000" baseline="-25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) time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E2C00CA8-6B22-E47A-BA0C-8B36F34DCA6A}"/>
              </a:ext>
            </a:extLst>
          </p:cNvPr>
          <p:cNvSpPr txBox="1"/>
          <p:nvPr/>
        </p:nvSpPr>
        <p:spPr>
          <a:xfrm>
            <a:off x="105991" y="5350243"/>
            <a:ext cx="3704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time for Step 2.5: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D1481B6-B237-E3BE-358E-515C25BDDD5E}"/>
              </a:ext>
            </a:extLst>
          </p:cNvPr>
          <p:cNvGrpSpPr/>
          <p:nvPr/>
        </p:nvGrpSpPr>
        <p:grpSpPr>
          <a:xfrm>
            <a:off x="409992" y="5719135"/>
            <a:ext cx="3156843" cy="892552"/>
            <a:chOff x="409992" y="5719135"/>
            <a:chExt cx="3156843" cy="892552"/>
          </a:xfrm>
        </p:grpSpPr>
        <p:sp>
          <p:nvSpPr>
            <p:cNvPr id="21" name="CasellaDiTesto 3">
              <a:extLst>
                <a:ext uri="{FF2B5EF4-FFF2-40B4-BE49-F238E27FC236}">
                  <a16:creationId xmlns:a16="http://schemas.microsoft.com/office/drawing/2014/main" id="{115538FF-B25F-E453-F119-87B96C9360A9}"/>
                </a:ext>
              </a:extLst>
            </p:cNvPr>
            <p:cNvSpPr txBox="1"/>
            <p:nvPr/>
          </p:nvSpPr>
          <p:spPr>
            <a:xfrm>
              <a:off x="409992" y="5719135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47928E76-A4F8-9225-3694-EEE9399CCA66}"/>
                </a:ext>
              </a:extLst>
            </p:cNvPr>
            <p:cNvSpPr txBox="1"/>
            <p:nvPr/>
          </p:nvSpPr>
          <p:spPr>
            <a:xfrm>
              <a:off x="504055" y="6242355"/>
              <a:ext cx="359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j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3" name="CasellaDiTesto 3">
              <a:extLst>
                <a:ext uri="{FF2B5EF4-FFF2-40B4-BE49-F238E27FC236}">
                  <a16:creationId xmlns:a16="http://schemas.microsoft.com/office/drawing/2014/main" id="{FB6E16BB-EDC1-4C78-237E-B1B9D4C66D17}"/>
                </a:ext>
              </a:extLst>
            </p:cNvPr>
            <p:cNvSpPr txBox="1"/>
            <p:nvPr/>
          </p:nvSpPr>
          <p:spPr>
            <a:xfrm>
              <a:off x="769239" y="5873023"/>
              <a:ext cx="27975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(# trials for j) O(</a:t>
              </a:r>
              <a:r>
                <a:rPr lang="en-US" altLang="en-US" sz="20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n</a:t>
              </a:r>
              <a:r>
                <a:rPr lang="en-US" altLang="en-US" sz="2000" baseline="-250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j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)</a:t>
              </a:r>
              <a:endPara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endParaRPr>
            </a:p>
          </p:txBody>
        </p:sp>
      </p:grp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B97DD82-2B97-1C78-0FEB-F661CFA71CFA}"/>
              </a:ext>
            </a:extLst>
          </p:cNvPr>
          <p:cNvSpPr/>
          <p:nvPr/>
        </p:nvSpPr>
        <p:spPr>
          <a:xfrm>
            <a:off x="3855745" y="6021288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9B0B582D-9F80-E43A-A66A-769F00D56A30}"/>
              </a:ext>
            </a:extLst>
          </p:cNvPr>
          <p:cNvSpPr txBox="1"/>
          <p:nvPr/>
        </p:nvSpPr>
        <p:spPr>
          <a:xfrm>
            <a:off x="4816729" y="5780077"/>
            <a:ext cx="3518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 O(n log n)</a:t>
            </a:r>
          </a:p>
          <a:p>
            <a:pPr algn="ctr"/>
            <a:r>
              <a:rPr lang="en-US" sz="2000" dirty="0">
                <a:latin typeface="Comic Sans MS" panose="030F0702030302020204" pitchFamily="66" charset="0"/>
              </a:rPr>
              <a:t>with high probability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BEE520A-85CF-81C0-AFEF-B780B7D88BA9}"/>
              </a:ext>
            </a:extLst>
          </p:cNvPr>
          <p:cNvSpPr/>
          <p:nvPr/>
        </p:nvSpPr>
        <p:spPr>
          <a:xfrm>
            <a:off x="4791849" y="5733256"/>
            <a:ext cx="3600400" cy="79208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  <p:bldP spid="14" grpId="0"/>
      <p:bldP spid="15" grpId="0" animBg="1"/>
      <p:bldP spid="18" grpId="0"/>
      <p:bldP spid="19" grpId="0"/>
      <p:bldP spid="20" grpId="0"/>
      <p:bldP spid="24" grpId="0" animBg="1"/>
      <p:bldP spid="25" grpId="0"/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B928CC1D-AF89-3F9F-E892-0C9896653360}"/>
              </a:ext>
            </a:extLst>
          </p:cNvPr>
          <p:cNvSpPr txBox="1"/>
          <p:nvPr/>
        </p:nvSpPr>
        <p:spPr>
          <a:xfrm>
            <a:off x="1" y="116632"/>
            <a:ext cx="1835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Building time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24445C2C-0481-ACA6-1252-3844084D2D52}"/>
              </a:ext>
            </a:extLst>
          </p:cNvPr>
          <p:cNvSpPr txBox="1"/>
          <p:nvPr/>
        </p:nvSpPr>
        <p:spPr>
          <a:xfrm>
            <a:off x="1764243" y="130009"/>
            <a:ext cx="1708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(Step 1.5)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03F0D2C-E42B-F97C-BECB-BAB6C8DF4129}"/>
              </a:ext>
            </a:extLst>
          </p:cNvPr>
          <p:cNvSpPr txBox="1"/>
          <p:nvPr/>
        </p:nvSpPr>
        <p:spPr>
          <a:xfrm>
            <a:off x="161328" y="5737328"/>
            <a:ext cx="37043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E[# trials]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2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O(log n) trials </a:t>
            </a:r>
            <a:r>
              <a:rPr lang="en-US" sz="2000" dirty="0" err="1">
                <a:latin typeface="Comic Sans MS" pitchFamily="66" charset="0"/>
              </a:rPr>
              <a:t>w.h.p</a:t>
            </a:r>
            <a:r>
              <a:rPr lang="en-US" sz="2000" dirty="0">
                <a:latin typeface="Comic Sans MS" pitchFamily="66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trial takes O(n)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B97DD82-2B97-1C78-0FEB-F661CFA71CFA}"/>
              </a:ext>
            </a:extLst>
          </p:cNvPr>
          <p:cNvSpPr/>
          <p:nvPr/>
        </p:nvSpPr>
        <p:spPr>
          <a:xfrm>
            <a:off x="3855745" y="6021288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9B0B582D-9F80-E43A-A66A-769F00D56A30}"/>
              </a:ext>
            </a:extLst>
          </p:cNvPr>
          <p:cNvSpPr txBox="1"/>
          <p:nvPr/>
        </p:nvSpPr>
        <p:spPr>
          <a:xfrm>
            <a:off x="4816729" y="5780077"/>
            <a:ext cx="3518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 O(n log n)</a:t>
            </a:r>
          </a:p>
          <a:p>
            <a:pPr algn="ctr"/>
            <a:r>
              <a:rPr lang="en-US" sz="2000" dirty="0">
                <a:latin typeface="Comic Sans MS" panose="030F0702030302020204" pitchFamily="66" charset="0"/>
              </a:rPr>
              <a:t>with high probability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BEE520A-85CF-81C0-AFEF-B780B7D88BA9}"/>
              </a:ext>
            </a:extLst>
          </p:cNvPr>
          <p:cNvSpPr/>
          <p:nvPr/>
        </p:nvSpPr>
        <p:spPr>
          <a:xfrm>
            <a:off x="4791849" y="5733256"/>
            <a:ext cx="3600400" cy="79208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DB38412-C3DB-9963-DC2F-D15694382C3C}"/>
              </a:ext>
            </a:extLst>
          </p:cNvPr>
          <p:cNvSpPr txBox="1"/>
          <p:nvPr/>
        </p:nvSpPr>
        <p:spPr>
          <a:xfrm>
            <a:off x="34727" y="702149"/>
            <a:ext cx="9001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we show that E            =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(n) and then we use Markov’s inequality 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201C20E-35AA-E856-8FE3-8CC2E1447BBE}"/>
              </a:ext>
            </a:extLst>
          </p:cNvPr>
          <p:cNvGrpSpPr/>
          <p:nvPr/>
        </p:nvGrpSpPr>
        <p:grpSpPr>
          <a:xfrm>
            <a:off x="2671711" y="404664"/>
            <a:ext cx="801119" cy="997705"/>
            <a:chOff x="2671711" y="404664"/>
            <a:chExt cx="801119" cy="997705"/>
          </a:xfrm>
        </p:grpSpPr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31564823-A3E7-05DD-D980-45A32C9A45F0}"/>
                </a:ext>
              </a:extLst>
            </p:cNvPr>
            <p:cNvSpPr txBox="1"/>
            <p:nvPr/>
          </p:nvSpPr>
          <p:spPr>
            <a:xfrm>
              <a:off x="2702876" y="545745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8" name="CasellaDiTesto 3">
              <a:extLst>
                <a:ext uri="{FF2B5EF4-FFF2-40B4-BE49-F238E27FC236}">
                  <a16:creationId xmlns:a16="http://schemas.microsoft.com/office/drawing/2014/main" id="{901383D0-00BE-BB78-CE1E-FD321698CB31}"/>
                </a:ext>
              </a:extLst>
            </p:cNvPr>
            <p:cNvSpPr txBox="1"/>
            <p:nvPr/>
          </p:nvSpPr>
          <p:spPr>
            <a:xfrm>
              <a:off x="2671711" y="1022926"/>
              <a:ext cx="67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j=0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9" name="CasellaDiTesto 3">
              <a:extLst>
                <a:ext uri="{FF2B5EF4-FFF2-40B4-BE49-F238E27FC236}">
                  <a16:creationId xmlns:a16="http://schemas.microsoft.com/office/drawing/2014/main" id="{E2090B3B-DCC8-BDE0-57C8-8C5A8AFC06CF}"/>
                </a:ext>
              </a:extLst>
            </p:cNvPr>
            <p:cNvSpPr txBox="1"/>
            <p:nvPr/>
          </p:nvSpPr>
          <p:spPr>
            <a:xfrm>
              <a:off x="2968774" y="706850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r>
                <a:rPr lang="en-US" sz="2000" baseline="-25000" dirty="0">
                  <a:latin typeface="Comic Sans MS" pitchFamily="66" charset="0"/>
                </a:rPr>
                <a:t>j</a:t>
              </a:r>
              <a:r>
                <a:rPr lang="en-US" sz="2000" baseline="30000" dirty="0">
                  <a:latin typeface="Comic Sans MS" pitchFamily="66" charset="0"/>
                </a:rPr>
                <a:t>2  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690A342A-67C5-4415-C6CF-945892B76F32}"/>
                </a:ext>
              </a:extLst>
            </p:cNvPr>
            <p:cNvSpPr txBox="1"/>
            <p:nvPr/>
          </p:nvSpPr>
          <p:spPr>
            <a:xfrm>
              <a:off x="2707132" y="404664"/>
              <a:ext cx="6798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m-1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1" name="Double Bracket 30">
              <a:extLst>
                <a:ext uri="{FF2B5EF4-FFF2-40B4-BE49-F238E27FC236}">
                  <a16:creationId xmlns:a16="http://schemas.microsoft.com/office/drawing/2014/main" id="{DAE5D5AD-12C0-13DC-0B4F-0A27796AB999}"/>
                </a:ext>
              </a:extLst>
            </p:cNvPr>
            <p:cNvSpPr/>
            <p:nvPr/>
          </p:nvSpPr>
          <p:spPr>
            <a:xfrm>
              <a:off x="2671711" y="404664"/>
              <a:ext cx="801119" cy="997705"/>
            </a:xfrm>
            <a:prstGeom prst="bracketPair">
              <a:avLst>
                <a:gd name="adj" fmla="val 10722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59493E01-4036-3E45-31A9-F1D8DBD88B60}"/>
              </a:ext>
            </a:extLst>
          </p:cNvPr>
          <p:cNvGrpSpPr/>
          <p:nvPr/>
        </p:nvGrpSpPr>
        <p:grpSpPr>
          <a:xfrm>
            <a:off x="179512" y="1433123"/>
            <a:ext cx="4040857" cy="1028135"/>
            <a:chOff x="179512" y="1433123"/>
            <a:chExt cx="4040857" cy="1028135"/>
          </a:xfrm>
        </p:grpSpPr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DA77F247-BCEE-2EB6-7F1D-EA3229BC7BA8}"/>
                </a:ext>
              </a:extLst>
            </p:cNvPr>
            <p:cNvSpPr txBox="1"/>
            <p:nvPr/>
          </p:nvSpPr>
          <p:spPr>
            <a:xfrm>
              <a:off x="179512" y="1748946"/>
              <a:ext cx="14401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</a:rPr>
                <a:t>u,v</a:t>
              </a:r>
              <a:r>
                <a:rPr lang="en-US" sz="2000" dirty="0">
                  <a:latin typeface="Comic Sans MS" pitchFamily="66" charset="0"/>
                </a:rPr>
                <a:t> r. v. =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Left Brace 32">
              <a:extLst>
                <a:ext uri="{FF2B5EF4-FFF2-40B4-BE49-F238E27FC236}">
                  <a16:creationId xmlns:a16="http://schemas.microsoft.com/office/drawing/2014/main" id="{0AEA0FF1-9F45-8B3A-D87A-585135CC7ACB}"/>
                </a:ext>
              </a:extLst>
            </p:cNvPr>
            <p:cNvSpPr/>
            <p:nvPr/>
          </p:nvSpPr>
          <p:spPr>
            <a:xfrm>
              <a:off x="1619672" y="1480949"/>
              <a:ext cx="288032" cy="936104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1E87AF53-83BB-D508-08AA-04279BBC3CE6}"/>
                </a:ext>
              </a:extLst>
            </p:cNvPr>
            <p:cNvSpPr txBox="1"/>
            <p:nvPr/>
          </p:nvSpPr>
          <p:spPr>
            <a:xfrm>
              <a:off x="2251578" y="1433123"/>
              <a:ext cx="19687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if h</a:t>
              </a:r>
              <a:r>
                <a:rPr lang="en-US" sz="2000" baseline="-25000" dirty="0">
                  <a:latin typeface="Comic Sans MS" pitchFamily="66" charset="0"/>
                </a:rPr>
                <a:t>1</a:t>
              </a:r>
              <a:r>
                <a:rPr lang="en-US" sz="2000" dirty="0">
                  <a:latin typeface="Comic Sans MS" pitchFamily="66" charset="0"/>
                </a:rPr>
                <a:t>(u)=h</a:t>
              </a:r>
              <a:r>
                <a:rPr lang="en-US" sz="2000" baseline="-25000" dirty="0">
                  <a:latin typeface="Comic Sans MS" pitchFamily="66" charset="0"/>
                </a:rPr>
                <a:t>1</a:t>
              </a:r>
              <a:r>
                <a:rPr lang="en-US" sz="2000" dirty="0">
                  <a:latin typeface="Comic Sans MS" pitchFamily="66" charset="0"/>
                </a:rPr>
                <a:t>(v)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E0F343EF-2705-E0BC-8E6B-FF581DFF03A7}"/>
                </a:ext>
              </a:extLst>
            </p:cNvPr>
            <p:cNvSpPr txBox="1"/>
            <p:nvPr/>
          </p:nvSpPr>
          <p:spPr>
            <a:xfrm>
              <a:off x="1833624" y="1437963"/>
              <a:ext cx="2880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1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0D69BBC9-5312-D41F-EE46-F8D29694745F}"/>
                </a:ext>
              </a:extLst>
            </p:cNvPr>
            <p:cNvSpPr txBox="1"/>
            <p:nvPr/>
          </p:nvSpPr>
          <p:spPr>
            <a:xfrm>
              <a:off x="2251578" y="2056308"/>
              <a:ext cx="19687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otherwise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ECF475FA-037D-5CEC-6247-3FFB1CB2ADCC}"/>
                </a:ext>
              </a:extLst>
            </p:cNvPr>
            <p:cNvSpPr txBox="1"/>
            <p:nvPr/>
          </p:nvSpPr>
          <p:spPr>
            <a:xfrm>
              <a:off x="1833624" y="2061148"/>
              <a:ext cx="2880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0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28DEE073-0B77-7338-80FD-6346E53AC232}"/>
              </a:ext>
            </a:extLst>
          </p:cNvPr>
          <p:cNvGrpSpPr/>
          <p:nvPr/>
        </p:nvGrpSpPr>
        <p:grpSpPr>
          <a:xfrm>
            <a:off x="5309500" y="1458713"/>
            <a:ext cx="2718884" cy="987594"/>
            <a:chOff x="5309500" y="1458713"/>
            <a:chExt cx="2718884" cy="987594"/>
          </a:xfrm>
        </p:grpSpPr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7B569E22-68A2-B66D-1416-439BF9804CB7}"/>
                </a:ext>
              </a:extLst>
            </p:cNvPr>
            <p:cNvSpPr txBox="1"/>
            <p:nvPr/>
          </p:nvSpPr>
          <p:spPr>
            <a:xfrm>
              <a:off x="5340665" y="1599794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F96B7D1A-32C6-96B8-A8BC-EEAA30756956}"/>
                </a:ext>
              </a:extLst>
            </p:cNvPr>
            <p:cNvSpPr txBox="1"/>
            <p:nvPr/>
          </p:nvSpPr>
          <p:spPr>
            <a:xfrm>
              <a:off x="5309500" y="2076975"/>
              <a:ext cx="67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j=0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C1E843B8-9DE0-6001-3ABB-D4B1A8FF6371}"/>
                </a:ext>
              </a:extLst>
            </p:cNvPr>
            <p:cNvSpPr txBox="1"/>
            <p:nvPr/>
          </p:nvSpPr>
          <p:spPr>
            <a:xfrm>
              <a:off x="5606563" y="1760899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r>
                <a:rPr lang="en-US" sz="2000" baseline="-25000" dirty="0">
                  <a:latin typeface="Comic Sans MS" pitchFamily="66" charset="0"/>
                </a:rPr>
                <a:t>j</a:t>
              </a:r>
              <a:r>
                <a:rPr lang="en-US" sz="2000" baseline="30000" dirty="0">
                  <a:latin typeface="Comic Sans MS" pitchFamily="66" charset="0"/>
                </a:rPr>
                <a:t>2  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7EE989D7-9EC7-AAA3-626F-C9EF050B3DAD}"/>
                </a:ext>
              </a:extLst>
            </p:cNvPr>
            <p:cNvSpPr txBox="1"/>
            <p:nvPr/>
          </p:nvSpPr>
          <p:spPr>
            <a:xfrm>
              <a:off x="5344921" y="1458713"/>
              <a:ext cx="6798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m-1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43" name="CasellaDiTesto 3">
              <a:extLst>
                <a:ext uri="{FF2B5EF4-FFF2-40B4-BE49-F238E27FC236}">
                  <a16:creationId xmlns:a16="http://schemas.microsoft.com/office/drawing/2014/main" id="{D193044F-99B9-AD2C-F718-4C38DC00CAD5}"/>
                </a:ext>
              </a:extLst>
            </p:cNvPr>
            <p:cNvSpPr txBox="1"/>
            <p:nvPr/>
          </p:nvSpPr>
          <p:spPr>
            <a:xfrm>
              <a:off x="6010319" y="1807720"/>
              <a:ext cx="2880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=</a:t>
              </a:r>
            </a:p>
          </p:txBody>
        </p:sp>
        <p:sp>
          <p:nvSpPr>
            <p:cNvPr id="44" name="CasellaDiTesto 3">
              <a:extLst>
                <a:ext uri="{FF2B5EF4-FFF2-40B4-BE49-F238E27FC236}">
                  <a16:creationId xmlns:a16="http://schemas.microsoft.com/office/drawing/2014/main" id="{69BF2BF3-6D6E-B174-BF20-CEA00BE6CECC}"/>
                </a:ext>
              </a:extLst>
            </p:cNvPr>
            <p:cNvSpPr txBox="1"/>
            <p:nvPr/>
          </p:nvSpPr>
          <p:spPr>
            <a:xfrm>
              <a:off x="6251040" y="1570018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45" name="CasellaDiTesto 3">
              <a:extLst>
                <a:ext uri="{FF2B5EF4-FFF2-40B4-BE49-F238E27FC236}">
                  <a16:creationId xmlns:a16="http://schemas.microsoft.com/office/drawing/2014/main" id="{E767030E-553D-DADB-3957-783A1BFB8E7B}"/>
                </a:ext>
              </a:extLst>
            </p:cNvPr>
            <p:cNvSpPr txBox="1"/>
            <p:nvPr/>
          </p:nvSpPr>
          <p:spPr>
            <a:xfrm>
              <a:off x="6190418" y="2047721"/>
              <a:ext cx="67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uS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46" name="CasellaDiTesto 3">
              <a:extLst>
                <a:ext uri="{FF2B5EF4-FFF2-40B4-BE49-F238E27FC236}">
                  <a16:creationId xmlns:a16="http://schemas.microsoft.com/office/drawing/2014/main" id="{D6A47FDA-26DB-A344-9907-0BD88D4D89BA}"/>
                </a:ext>
              </a:extLst>
            </p:cNvPr>
            <p:cNvSpPr txBox="1"/>
            <p:nvPr/>
          </p:nvSpPr>
          <p:spPr>
            <a:xfrm>
              <a:off x="6853662" y="1565534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47" name="CasellaDiTesto 3">
              <a:extLst>
                <a:ext uri="{FF2B5EF4-FFF2-40B4-BE49-F238E27FC236}">
                  <a16:creationId xmlns:a16="http://schemas.microsoft.com/office/drawing/2014/main" id="{90A5A66D-4AC1-5BEC-ECA5-F93B786494B2}"/>
                </a:ext>
              </a:extLst>
            </p:cNvPr>
            <p:cNvSpPr txBox="1"/>
            <p:nvPr/>
          </p:nvSpPr>
          <p:spPr>
            <a:xfrm>
              <a:off x="6793040" y="2043237"/>
              <a:ext cx="67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vS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49" name="CasellaDiTesto 3">
              <a:extLst>
                <a:ext uri="{FF2B5EF4-FFF2-40B4-BE49-F238E27FC236}">
                  <a16:creationId xmlns:a16="http://schemas.microsoft.com/office/drawing/2014/main" id="{3745B7AD-BF7D-565F-0C4D-7DFDA33755BF}"/>
                </a:ext>
              </a:extLst>
            </p:cNvPr>
            <p:cNvSpPr txBox="1"/>
            <p:nvPr/>
          </p:nvSpPr>
          <p:spPr>
            <a:xfrm>
              <a:off x="7348486" y="1761289"/>
              <a:ext cx="6798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</a:rPr>
                <a:t>u,v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7AFEB007-B6AB-85AC-CF4C-1C2134FBE584}"/>
              </a:ext>
            </a:extLst>
          </p:cNvPr>
          <p:cNvGrpSpPr/>
          <p:nvPr/>
        </p:nvGrpSpPr>
        <p:grpSpPr>
          <a:xfrm>
            <a:off x="121959" y="2647319"/>
            <a:ext cx="1153990" cy="997705"/>
            <a:chOff x="121959" y="2647319"/>
            <a:chExt cx="1153990" cy="997705"/>
          </a:xfrm>
        </p:grpSpPr>
        <p:sp>
          <p:nvSpPr>
            <p:cNvPr id="50" name="CasellaDiTesto 3">
              <a:extLst>
                <a:ext uri="{FF2B5EF4-FFF2-40B4-BE49-F238E27FC236}">
                  <a16:creationId xmlns:a16="http://schemas.microsoft.com/office/drawing/2014/main" id="{ADFAEF74-5CE4-A77B-B0FD-A127B059FE97}"/>
                </a:ext>
              </a:extLst>
            </p:cNvPr>
            <p:cNvSpPr txBox="1"/>
            <p:nvPr/>
          </p:nvSpPr>
          <p:spPr>
            <a:xfrm>
              <a:off x="121959" y="2940648"/>
              <a:ext cx="2880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 </a:t>
              </a:r>
            </a:p>
          </p:txBody>
        </p:sp>
        <p:sp>
          <p:nvSpPr>
            <p:cNvPr id="51" name="CasellaDiTesto 3">
              <a:extLst>
                <a:ext uri="{FF2B5EF4-FFF2-40B4-BE49-F238E27FC236}">
                  <a16:creationId xmlns:a16="http://schemas.microsoft.com/office/drawing/2014/main" id="{03684791-C53A-1685-CC3C-CE46BEA42B9E}"/>
                </a:ext>
              </a:extLst>
            </p:cNvPr>
            <p:cNvSpPr txBox="1"/>
            <p:nvPr/>
          </p:nvSpPr>
          <p:spPr>
            <a:xfrm>
              <a:off x="505995" y="278840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52" name="CasellaDiTesto 3">
              <a:extLst>
                <a:ext uri="{FF2B5EF4-FFF2-40B4-BE49-F238E27FC236}">
                  <a16:creationId xmlns:a16="http://schemas.microsoft.com/office/drawing/2014/main" id="{0F1B3F07-8329-FA25-50D7-94F4EC7E5DB4}"/>
                </a:ext>
              </a:extLst>
            </p:cNvPr>
            <p:cNvSpPr txBox="1"/>
            <p:nvPr/>
          </p:nvSpPr>
          <p:spPr>
            <a:xfrm>
              <a:off x="474830" y="3265581"/>
              <a:ext cx="67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j=0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53" name="CasellaDiTesto 3">
              <a:extLst>
                <a:ext uri="{FF2B5EF4-FFF2-40B4-BE49-F238E27FC236}">
                  <a16:creationId xmlns:a16="http://schemas.microsoft.com/office/drawing/2014/main" id="{F35B23B9-D8C2-2E3B-4E13-A00D4CE9B9F5}"/>
                </a:ext>
              </a:extLst>
            </p:cNvPr>
            <p:cNvSpPr txBox="1"/>
            <p:nvPr/>
          </p:nvSpPr>
          <p:spPr>
            <a:xfrm>
              <a:off x="771893" y="2949505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r>
                <a:rPr lang="en-US" sz="2000" baseline="-25000" dirty="0">
                  <a:latin typeface="Comic Sans MS" pitchFamily="66" charset="0"/>
                </a:rPr>
                <a:t>j</a:t>
              </a:r>
              <a:r>
                <a:rPr lang="en-US" sz="2000" baseline="30000" dirty="0">
                  <a:latin typeface="Comic Sans MS" pitchFamily="66" charset="0"/>
                </a:rPr>
                <a:t>2  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54" name="CasellaDiTesto 3">
              <a:extLst>
                <a:ext uri="{FF2B5EF4-FFF2-40B4-BE49-F238E27FC236}">
                  <a16:creationId xmlns:a16="http://schemas.microsoft.com/office/drawing/2014/main" id="{3B210F35-976A-695C-22E6-2BECD41E9929}"/>
                </a:ext>
              </a:extLst>
            </p:cNvPr>
            <p:cNvSpPr txBox="1"/>
            <p:nvPr/>
          </p:nvSpPr>
          <p:spPr>
            <a:xfrm>
              <a:off x="510251" y="2647319"/>
              <a:ext cx="6798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m-1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55" name="Double Bracket 54">
              <a:extLst>
                <a:ext uri="{FF2B5EF4-FFF2-40B4-BE49-F238E27FC236}">
                  <a16:creationId xmlns:a16="http://schemas.microsoft.com/office/drawing/2014/main" id="{E9B9AAA3-6DD4-669A-8722-267AF1C00221}"/>
                </a:ext>
              </a:extLst>
            </p:cNvPr>
            <p:cNvSpPr/>
            <p:nvPr/>
          </p:nvSpPr>
          <p:spPr>
            <a:xfrm>
              <a:off x="474830" y="2647319"/>
              <a:ext cx="801119" cy="997705"/>
            </a:xfrm>
            <a:prstGeom prst="bracketPair">
              <a:avLst>
                <a:gd name="adj" fmla="val 10722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7AB698C-8F0E-89D0-1DAF-B1EA6E492087}"/>
              </a:ext>
            </a:extLst>
          </p:cNvPr>
          <p:cNvGrpSpPr/>
          <p:nvPr/>
        </p:nvGrpSpPr>
        <p:grpSpPr>
          <a:xfrm>
            <a:off x="1333544" y="2717608"/>
            <a:ext cx="2464715" cy="851519"/>
            <a:chOff x="1333544" y="2717608"/>
            <a:chExt cx="2464715" cy="851519"/>
          </a:xfrm>
        </p:grpSpPr>
        <p:sp>
          <p:nvSpPr>
            <p:cNvPr id="56" name="CasellaDiTesto 3">
              <a:extLst>
                <a:ext uri="{FF2B5EF4-FFF2-40B4-BE49-F238E27FC236}">
                  <a16:creationId xmlns:a16="http://schemas.microsoft.com/office/drawing/2014/main" id="{3F13C919-1715-4AF0-6C0C-F62BE29AA1F7}"/>
                </a:ext>
              </a:extLst>
            </p:cNvPr>
            <p:cNvSpPr txBox="1"/>
            <p:nvPr/>
          </p:nvSpPr>
          <p:spPr>
            <a:xfrm>
              <a:off x="1333544" y="2959794"/>
              <a:ext cx="2880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=</a:t>
              </a:r>
            </a:p>
          </p:txBody>
        </p:sp>
        <p:sp>
          <p:nvSpPr>
            <p:cNvPr id="57" name="CasellaDiTesto 3">
              <a:extLst>
                <a:ext uri="{FF2B5EF4-FFF2-40B4-BE49-F238E27FC236}">
                  <a16:creationId xmlns:a16="http://schemas.microsoft.com/office/drawing/2014/main" id="{6BC3669E-5B84-8D24-551A-DC15A2B2020D}"/>
                </a:ext>
              </a:extLst>
            </p:cNvPr>
            <p:cNvSpPr txBox="1"/>
            <p:nvPr/>
          </p:nvSpPr>
          <p:spPr>
            <a:xfrm>
              <a:off x="1574265" y="272209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58" name="CasellaDiTesto 3">
              <a:extLst>
                <a:ext uri="{FF2B5EF4-FFF2-40B4-BE49-F238E27FC236}">
                  <a16:creationId xmlns:a16="http://schemas.microsoft.com/office/drawing/2014/main" id="{EA5CE23E-0ACB-2811-A2B2-E939F4DA7640}"/>
                </a:ext>
              </a:extLst>
            </p:cNvPr>
            <p:cNvSpPr txBox="1"/>
            <p:nvPr/>
          </p:nvSpPr>
          <p:spPr>
            <a:xfrm>
              <a:off x="1513643" y="3199795"/>
              <a:ext cx="67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uS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59" name="CasellaDiTesto 3">
              <a:extLst>
                <a:ext uri="{FF2B5EF4-FFF2-40B4-BE49-F238E27FC236}">
                  <a16:creationId xmlns:a16="http://schemas.microsoft.com/office/drawing/2014/main" id="{77D291B8-2264-1EC9-A9BC-D12FD556A887}"/>
                </a:ext>
              </a:extLst>
            </p:cNvPr>
            <p:cNvSpPr txBox="1"/>
            <p:nvPr/>
          </p:nvSpPr>
          <p:spPr>
            <a:xfrm>
              <a:off x="2176887" y="2717608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60" name="CasellaDiTesto 3">
              <a:extLst>
                <a:ext uri="{FF2B5EF4-FFF2-40B4-BE49-F238E27FC236}">
                  <a16:creationId xmlns:a16="http://schemas.microsoft.com/office/drawing/2014/main" id="{A6EF003B-6957-2D64-AABF-8CA252A77165}"/>
                </a:ext>
              </a:extLst>
            </p:cNvPr>
            <p:cNvSpPr txBox="1"/>
            <p:nvPr/>
          </p:nvSpPr>
          <p:spPr>
            <a:xfrm>
              <a:off x="2116265" y="3195311"/>
              <a:ext cx="67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vS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61" name="CasellaDiTesto 3">
              <a:extLst>
                <a:ext uri="{FF2B5EF4-FFF2-40B4-BE49-F238E27FC236}">
                  <a16:creationId xmlns:a16="http://schemas.microsoft.com/office/drawing/2014/main" id="{2E98E46B-7930-EBDE-E167-BBC4201167DE}"/>
                </a:ext>
              </a:extLst>
            </p:cNvPr>
            <p:cNvSpPr txBox="1"/>
            <p:nvPr/>
          </p:nvSpPr>
          <p:spPr>
            <a:xfrm>
              <a:off x="2671711" y="2913363"/>
              <a:ext cx="11265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E[</a:t>
              </a:r>
              <a:r>
                <a:rPr lang="en-US" sz="2000" dirty="0" err="1">
                  <a:latin typeface="Comic Sans MS" pitchFamily="66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</a:rPr>
                <a:t>u,v</a:t>
              </a:r>
              <a:r>
                <a:rPr lang="en-US" sz="2000" dirty="0">
                  <a:latin typeface="Comic Sans MS" pitchFamily="66" charset="0"/>
                </a:rPr>
                <a:t> ]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1358430B-5350-6041-CF63-C6B6CF8AFA96}"/>
              </a:ext>
            </a:extLst>
          </p:cNvPr>
          <p:cNvSpPr txBox="1"/>
          <p:nvPr/>
        </p:nvSpPr>
        <p:spPr>
          <a:xfrm>
            <a:off x="3577601" y="2940116"/>
            <a:ext cx="2880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=</a:t>
            </a: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68F6A3F2-ACEF-7FFB-C5FA-0FF2919C0743}"/>
              </a:ext>
            </a:extLst>
          </p:cNvPr>
          <p:cNvSpPr txBox="1"/>
          <p:nvPr/>
        </p:nvSpPr>
        <p:spPr>
          <a:xfrm>
            <a:off x="3818322" y="2702414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1E95501F-B30D-7550-A3A4-0787296E44E0}"/>
              </a:ext>
            </a:extLst>
          </p:cNvPr>
          <p:cNvSpPr txBox="1"/>
          <p:nvPr/>
        </p:nvSpPr>
        <p:spPr>
          <a:xfrm>
            <a:off x="3757700" y="3180117"/>
            <a:ext cx="679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uS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5" name="CasellaDiTesto 3">
            <a:extLst>
              <a:ext uri="{FF2B5EF4-FFF2-40B4-BE49-F238E27FC236}">
                <a16:creationId xmlns:a16="http://schemas.microsoft.com/office/drawing/2014/main" id="{8F759F33-F7D9-7D8E-DE3B-1A337E690F91}"/>
              </a:ext>
            </a:extLst>
          </p:cNvPr>
          <p:cNvSpPr txBox="1"/>
          <p:nvPr/>
        </p:nvSpPr>
        <p:spPr>
          <a:xfrm>
            <a:off x="4420944" y="2697930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CF960022-B4A0-31F8-5551-8F7C334C2AFB}"/>
              </a:ext>
            </a:extLst>
          </p:cNvPr>
          <p:cNvSpPr txBox="1"/>
          <p:nvPr/>
        </p:nvSpPr>
        <p:spPr>
          <a:xfrm>
            <a:off x="4360322" y="3175633"/>
            <a:ext cx="679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vS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08683F23-ACB2-FA60-A2F5-148E06916D3B}"/>
              </a:ext>
            </a:extLst>
          </p:cNvPr>
          <p:cNvSpPr txBox="1"/>
          <p:nvPr/>
        </p:nvSpPr>
        <p:spPr>
          <a:xfrm>
            <a:off x="4915767" y="2893685"/>
            <a:ext cx="1839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Pr</a:t>
            </a:r>
            <a:r>
              <a:rPr lang="en-US" sz="2000" dirty="0">
                <a:latin typeface="Comic Sans MS" pitchFamily="66" charset="0"/>
              </a:rPr>
              <a:t>{h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(u)=h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(v)}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8" name="CasellaDiTesto 3">
            <a:extLst>
              <a:ext uri="{FF2B5EF4-FFF2-40B4-BE49-F238E27FC236}">
                <a16:creationId xmlns:a16="http://schemas.microsoft.com/office/drawing/2014/main" id="{8AA5DFAC-37E4-23E9-E9C5-29F871C09C1A}"/>
              </a:ext>
            </a:extLst>
          </p:cNvPr>
          <p:cNvSpPr txBox="1"/>
          <p:nvPr/>
        </p:nvSpPr>
        <p:spPr>
          <a:xfrm>
            <a:off x="6685080" y="2911093"/>
            <a:ext cx="220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n + n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/m  2n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5" name="CasellaDiTesto 3">
            <a:extLst>
              <a:ext uri="{FF2B5EF4-FFF2-40B4-BE49-F238E27FC236}">
                <a16:creationId xmlns:a16="http://schemas.microsoft.com/office/drawing/2014/main" id="{0559D60D-81F4-A52D-B293-4CFCC8279555}"/>
              </a:ext>
            </a:extLst>
          </p:cNvPr>
          <p:cNvSpPr txBox="1"/>
          <p:nvPr/>
        </p:nvSpPr>
        <p:spPr>
          <a:xfrm>
            <a:off x="2088932" y="4544958"/>
            <a:ext cx="3228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21F86E3-F00B-F4DA-A955-EF9CFBD166B0}"/>
              </a:ext>
            </a:extLst>
          </p:cNvPr>
          <p:cNvCxnSpPr/>
          <p:nvPr/>
        </p:nvCxnSpPr>
        <p:spPr>
          <a:xfrm>
            <a:off x="2517676" y="4764063"/>
            <a:ext cx="130985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5B73E292-F07E-6E0E-68D5-183069F3BF7F}"/>
              </a:ext>
            </a:extLst>
          </p:cNvPr>
          <p:cNvGrpSpPr/>
          <p:nvPr/>
        </p:nvGrpSpPr>
        <p:grpSpPr>
          <a:xfrm>
            <a:off x="2409898" y="3717032"/>
            <a:ext cx="1153990" cy="997705"/>
            <a:chOff x="4696108" y="3732028"/>
            <a:chExt cx="1153990" cy="997705"/>
          </a:xfrm>
        </p:grpSpPr>
        <p:sp>
          <p:nvSpPr>
            <p:cNvPr id="78" name="CasellaDiTesto 3">
              <a:extLst>
                <a:ext uri="{FF2B5EF4-FFF2-40B4-BE49-F238E27FC236}">
                  <a16:creationId xmlns:a16="http://schemas.microsoft.com/office/drawing/2014/main" id="{D25DAE2A-08CA-653A-D576-B64D371D4C42}"/>
                </a:ext>
              </a:extLst>
            </p:cNvPr>
            <p:cNvSpPr txBox="1"/>
            <p:nvPr/>
          </p:nvSpPr>
          <p:spPr>
            <a:xfrm>
              <a:off x="4696108" y="4025357"/>
              <a:ext cx="2880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 </a:t>
              </a:r>
            </a:p>
          </p:txBody>
        </p:sp>
        <p:sp>
          <p:nvSpPr>
            <p:cNvPr id="79" name="CasellaDiTesto 3">
              <a:extLst>
                <a:ext uri="{FF2B5EF4-FFF2-40B4-BE49-F238E27FC236}">
                  <a16:creationId xmlns:a16="http://schemas.microsoft.com/office/drawing/2014/main" id="{A32CEC77-4BF9-45F1-AE6C-EA6940AB4CAA}"/>
                </a:ext>
              </a:extLst>
            </p:cNvPr>
            <p:cNvSpPr txBox="1"/>
            <p:nvPr/>
          </p:nvSpPr>
          <p:spPr>
            <a:xfrm>
              <a:off x="5080144" y="3873109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80" name="CasellaDiTesto 3">
              <a:extLst>
                <a:ext uri="{FF2B5EF4-FFF2-40B4-BE49-F238E27FC236}">
                  <a16:creationId xmlns:a16="http://schemas.microsoft.com/office/drawing/2014/main" id="{247F0A40-F6F4-E2CB-D466-9E393028D324}"/>
                </a:ext>
              </a:extLst>
            </p:cNvPr>
            <p:cNvSpPr txBox="1"/>
            <p:nvPr/>
          </p:nvSpPr>
          <p:spPr>
            <a:xfrm>
              <a:off x="5048979" y="4350290"/>
              <a:ext cx="67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j=0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81" name="CasellaDiTesto 3">
              <a:extLst>
                <a:ext uri="{FF2B5EF4-FFF2-40B4-BE49-F238E27FC236}">
                  <a16:creationId xmlns:a16="http://schemas.microsoft.com/office/drawing/2014/main" id="{57213669-8346-7635-763C-42DC77DD2946}"/>
                </a:ext>
              </a:extLst>
            </p:cNvPr>
            <p:cNvSpPr txBox="1"/>
            <p:nvPr/>
          </p:nvSpPr>
          <p:spPr>
            <a:xfrm>
              <a:off x="5346042" y="4034214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r>
                <a:rPr lang="en-US" sz="2000" baseline="-25000" dirty="0">
                  <a:latin typeface="Comic Sans MS" pitchFamily="66" charset="0"/>
                </a:rPr>
                <a:t>j</a:t>
              </a:r>
              <a:r>
                <a:rPr lang="en-US" sz="2000" baseline="30000" dirty="0">
                  <a:latin typeface="Comic Sans MS" pitchFamily="66" charset="0"/>
                </a:rPr>
                <a:t>2  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82" name="CasellaDiTesto 3">
              <a:extLst>
                <a:ext uri="{FF2B5EF4-FFF2-40B4-BE49-F238E27FC236}">
                  <a16:creationId xmlns:a16="http://schemas.microsoft.com/office/drawing/2014/main" id="{30877933-BB61-8AA8-2BD3-FF15F7B0BC4D}"/>
                </a:ext>
              </a:extLst>
            </p:cNvPr>
            <p:cNvSpPr txBox="1"/>
            <p:nvPr/>
          </p:nvSpPr>
          <p:spPr>
            <a:xfrm>
              <a:off x="5084400" y="3732028"/>
              <a:ext cx="6798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m-1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83" name="Double Bracket 82">
              <a:extLst>
                <a:ext uri="{FF2B5EF4-FFF2-40B4-BE49-F238E27FC236}">
                  <a16:creationId xmlns:a16="http://schemas.microsoft.com/office/drawing/2014/main" id="{A1F30378-9FDC-8CE9-527F-171E26F166C9}"/>
                </a:ext>
              </a:extLst>
            </p:cNvPr>
            <p:cNvSpPr/>
            <p:nvPr/>
          </p:nvSpPr>
          <p:spPr>
            <a:xfrm>
              <a:off x="5048979" y="3732028"/>
              <a:ext cx="801119" cy="997705"/>
            </a:xfrm>
            <a:prstGeom prst="bracketPair">
              <a:avLst>
                <a:gd name="adj" fmla="val 10722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2C950EDB-1130-0285-123E-5A46BD2CDFBE}"/>
              </a:ext>
            </a:extLst>
          </p:cNvPr>
          <p:cNvSpPr txBox="1"/>
          <p:nvPr/>
        </p:nvSpPr>
        <p:spPr>
          <a:xfrm>
            <a:off x="2712862" y="4764026"/>
            <a:ext cx="8239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590C5754-947A-9508-9299-39CAB7137BFE}"/>
              </a:ext>
            </a:extLst>
          </p:cNvPr>
          <p:cNvSpPr txBox="1"/>
          <p:nvPr/>
        </p:nvSpPr>
        <p:spPr>
          <a:xfrm>
            <a:off x="3999550" y="4534276"/>
            <a:ext cx="3228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A620C7A-BCCE-AC26-8B87-F4FC44BB4AB1}"/>
              </a:ext>
            </a:extLst>
          </p:cNvPr>
          <p:cNvCxnSpPr/>
          <p:nvPr/>
        </p:nvCxnSpPr>
        <p:spPr>
          <a:xfrm>
            <a:off x="4351765" y="4743012"/>
            <a:ext cx="130985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asellaDiTesto 3">
            <a:extLst>
              <a:ext uri="{FF2B5EF4-FFF2-40B4-BE49-F238E27FC236}">
                <a16:creationId xmlns:a16="http://schemas.microsoft.com/office/drawing/2014/main" id="{6D8FFA5D-255B-C2A1-C869-35F17117E0FC}"/>
              </a:ext>
            </a:extLst>
          </p:cNvPr>
          <p:cNvSpPr txBox="1"/>
          <p:nvPr/>
        </p:nvSpPr>
        <p:spPr>
          <a:xfrm>
            <a:off x="4546951" y="4742975"/>
            <a:ext cx="8239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9" name="CasellaDiTesto 3">
            <a:extLst>
              <a:ext uri="{FF2B5EF4-FFF2-40B4-BE49-F238E27FC236}">
                <a16:creationId xmlns:a16="http://schemas.microsoft.com/office/drawing/2014/main" id="{DBA69CA0-58C0-48F3-4F45-DAEC9C1F3CF2}"/>
              </a:ext>
            </a:extLst>
          </p:cNvPr>
          <p:cNvSpPr txBox="1"/>
          <p:nvPr/>
        </p:nvSpPr>
        <p:spPr>
          <a:xfrm>
            <a:off x="4672972" y="4313470"/>
            <a:ext cx="8239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2n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0" name="CasellaDiTesto 3">
            <a:extLst>
              <a:ext uri="{FF2B5EF4-FFF2-40B4-BE49-F238E27FC236}">
                <a16:creationId xmlns:a16="http://schemas.microsoft.com/office/drawing/2014/main" id="{B8215C37-6756-8EA4-13F7-937ED270D617}"/>
              </a:ext>
            </a:extLst>
          </p:cNvPr>
          <p:cNvSpPr txBox="1"/>
          <p:nvPr/>
        </p:nvSpPr>
        <p:spPr>
          <a:xfrm>
            <a:off x="5724782" y="4543782"/>
            <a:ext cx="1030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1/2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1" name="CasellaDiTesto 3">
            <a:extLst>
              <a:ext uri="{FF2B5EF4-FFF2-40B4-BE49-F238E27FC236}">
                <a16:creationId xmlns:a16="http://schemas.microsoft.com/office/drawing/2014/main" id="{D81E93BD-4526-6B09-6D76-1E7CCBAEA7AA}"/>
              </a:ext>
            </a:extLst>
          </p:cNvPr>
          <p:cNvSpPr txBox="1"/>
          <p:nvPr/>
        </p:nvSpPr>
        <p:spPr>
          <a:xfrm>
            <a:off x="5850373" y="3901374"/>
            <a:ext cx="1910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by suitably choosing 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endParaRPr lang="en-US" sz="1600" dirty="0">
              <a:latin typeface="Comic Sans MS" pitchFamily="66" charset="0"/>
            </a:endParaRP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92EE3768-830F-9251-B3C9-806788C64F63}"/>
              </a:ext>
            </a:extLst>
          </p:cNvPr>
          <p:cNvCxnSpPr>
            <a:cxnSpLocks/>
          </p:cNvCxnSpPr>
          <p:nvPr/>
        </p:nvCxnSpPr>
        <p:spPr>
          <a:xfrm flipH="1">
            <a:off x="5940152" y="4271813"/>
            <a:ext cx="288032" cy="237307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>
            <a:extLst>
              <a:ext uri="{FF2B5EF4-FFF2-40B4-BE49-F238E27FC236}">
                <a16:creationId xmlns:a16="http://schemas.microsoft.com/office/drawing/2014/main" id="{02E140E6-497F-93A1-801F-F0ACA299F210}"/>
              </a:ext>
            </a:extLst>
          </p:cNvPr>
          <p:cNvGrpSpPr/>
          <p:nvPr/>
        </p:nvGrpSpPr>
        <p:grpSpPr>
          <a:xfrm>
            <a:off x="43665" y="4221088"/>
            <a:ext cx="2061013" cy="1008112"/>
            <a:chOff x="43665" y="4221088"/>
            <a:chExt cx="2061013" cy="1008112"/>
          </a:xfrm>
        </p:grpSpPr>
        <p:sp>
          <p:nvSpPr>
            <p:cNvPr id="69" name="CasellaDiTesto 3">
              <a:extLst>
                <a:ext uri="{FF2B5EF4-FFF2-40B4-BE49-F238E27FC236}">
                  <a16:creationId xmlns:a16="http://schemas.microsoft.com/office/drawing/2014/main" id="{82DFEF99-4C70-112B-26A9-3F397C08E9F6}"/>
                </a:ext>
              </a:extLst>
            </p:cNvPr>
            <p:cNvSpPr txBox="1"/>
            <p:nvPr/>
          </p:nvSpPr>
          <p:spPr>
            <a:xfrm>
              <a:off x="43665" y="4549006"/>
              <a:ext cx="4890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Pr</a:t>
              </a:r>
              <a:r>
                <a:rPr lang="en-US" sz="20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70" name="CasellaDiTesto 3">
              <a:extLst>
                <a:ext uri="{FF2B5EF4-FFF2-40B4-BE49-F238E27FC236}">
                  <a16:creationId xmlns:a16="http://schemas.microsoft.com/office/drawing/2014/main" id="{A893BEC2-13F1-0BEE-9CC4-B2E760A3B376}"/>
                </a:ext>
              </a:extLst>
            </p:cNvPr>
            <p:cNvSpPr txBox="1"/>
            <p:nvPr/>
          </p:nvSpPr>
          <p:spPr>
            <a:xfrm>
              <a:off x="542077" y="4362169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71" name="CasellaDiTesto 3">
              <a:extLst>
                <a:ext uri="{FF2B5EF4-FFF2-40B4-BE49-F238E27FC236}">
                  <a16:creationId xmlns:a16="http://schemas.microsoft.com/office/drawing/2014/main" id="{F4EEDA75-33BB-A25A-F9BD-611650DC71D0}"/>
                </a:ext>
              </a:extLst>
            </p:cNvPr>
            <p:cNvSpPr txBox="1"/>
            <p:nvPr/>
          </p:nvSpPr>
          <p:spPr>
            <a:xfrm>
              <a:off x="836550" y="4513749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r>
                <a:rPr lang="en-US" sz="2000" baseline="-25000" dirty="0">
                  <a:latin typeface="Comic Sans MS" pitchFamily="66" charset="0"/>
                </a:rPr>
                <a:t>j</a:t>
              </a:r>
              <a:r>
                <a:rPr lang="en-US" sz="2000" baseline="30000" dirty="0">
                  <a:latin typeface="Comic Sans MS" pitchFamily="66" charset="0"/>
                </a:rPr>
                <a:t>2  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72" name="CasellaDiTesto 3">
              <a:extLst>
                <a:ext uri="{FF2B5EF4-FFF2-40B4-BE49-F238E27FC236}">
                  <a16:creationId xmlns:a16="http://schemas.microsoft.com/office/drawing/2014/main" id="{1FC62D4D-E93E-EE7D-4D9F-CB952A239D4F}"/>
                </a:ext>
              </a:extLst>
            </p:cNvPr>
            <p:cNvSpPr txBox="1"/>
            <p:nvPr/>
          </p:nvSpPr>
          <p:spPr>
            <a:xfrm>
              <a:off x="546333" y="4221088"/>
              <a:ext cx="6798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m-1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73" name="CasellaDiTesto 3">
              <a:extLst>
                <a:ext uri="{FF2B5EF4-FFF2-40B4-BE49-F238E27FC236}">
                  <a16:creationId xmlns:a16="http://schemas.microsoft.com/office/drawing/2014/main" id="{A76E3F9B-69A1-2011-CD74-49F1375CF5DE}"/>
                </a:ext>
              </a:extLst>
            </p:cNvPr>
            <p:cNvSpPr txBox="1"/>
            <p:nvPr/>
          </p:nvSpPr>
          <p:spPr>
            <a:xfrm>
              <a:off x="1242548" y="4516057"/>
              <a:ext cx="8239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 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c 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n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74" name="CasellaDiTesto 3">
              <a:extLst>
                <a:ext uri="{FF2B5EF4-FFF2-40B4-BE49-F238E27FC236}">
                  <a16:creationId xmlns:a16="http://schemas.microsoft.com/office/drawing/2014/main" id="{87959716-9817-BE86-FC58-3BFE387D4781}"/>
                </a:ext>
              </a:extLst>
            </p:cNvPr>
            <p:cNvSpPr txBox="1"/>
            <p:nvPr/>
          </p:nvSpPr>
          <p:spPr>
            <a:xfrm>
              <a:off x="488116" y="4859071"/>
              <a:ext cx="67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j=0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93" name="Double Brace 92">
              <a:extLst>
                <a:ext uri="{FF2B5EF4-FFF2-40B4-BE49-F238E27FC236}">
                  <a16:creationId xmlns:a16="http://schemas.microsoft.com/office/drawing/2014/main" id="{1BF32C77-9262-BAC7-A4B9-96476AC2527A}"/>
                </a:ext>
              </a:extLst>
            </p:cNvPr>
            <p:cNvSpPr/>
            <p:nvPr/>
          </p:nvSpPr>
          <p:spPr>
            <a:xfrm>
              <a:off x="407469" y="4349324"/>
              <a:ext cx="1697209" cy="879876"/>
            </a:xfrm>
            <a:prstGeom prst="bracePair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2191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 animBg="1"/>
      <p:bldP spid="25" grpId="0"/>
      <p:bldP spid="26" grpId="0" animBg="1"/>
      <p:bldP spid="2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75" grpId="0"/>
      <p:bldP spid="85" grpId="0"/>
      <p:bldP spid="86" grpId="0"/>
      <p:bldP spid="88" grpId="0"/>
      <p:bldP spid="89" grpId="0"/>
      <p:bldP spid="90" grpId="0"/>
      <p:bldP spid="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Algorithms for Big Data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1748408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Hash tables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E0117B7-8C09-C786-74D5-EA986D248248}"/>
              </a:ext>
            </a:extLst>
          </p:cNvPr>
          <p:cNvSpPr txBox="1">
            <a:spLocks/>
          </p:cNvSpPr>
          <p:nvPr/>
        </p:nvSpPr>
        <p:spPr>
          <a:xfrm>
            <a:off x="1259632" y="311656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A randomized implementation of dictionaries </a:t>
            </a:r>
          </a:p>
        </p:txBody>
      </p:sp>
      <p:sp>
        <p:nvSpPr>
          <p:cNvPr id="3" name="CasellaDiTesto 1">
            <a:extLst>
              <a:ext uri="{FF2B5EF4-FFF2-40B4-BE49-F238E27FC236}">
                <a16:creationId xmlns:a16="http://schemas.microsoft.com/office/drawing/2014/main" id="{117A1311-0E26-361D-EA09-3521C15F1611}"/>
              </a:ext>
            </a:extLst>
          </p:cNvPr>
          <p:cNvSpPr txBox="1"/>
          <p:nvPr/>
        </p:nvSpPr>
        <p:spPr>
          <a:xfrm>
            <a:off x="521298" y="534023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reference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(Chapter 13.6)</a:t>
            </a:r>
            <a:endParaRPr lang="en-US" sz="1600" dirty="0">
              <a:latin typeface="Comic Sans MS" pitchFamily="66" charset="0"/>
            </a:endParaRPr>
          </a:p>
        </p:txBody>
      </p:sp>
      <p:pic>
        <p:nvPicPr>
          <p:cNvPr id="5" name="Picture 4" descr="Algorithm design (International Ed.) KLEINBERG Jon, TARDOS Eva">
            <a:extLst>
              <a:ext uri="{FF2B5EF4-FFF2-40B4-BE49-F238E27FC236}">
                <a16:creationId xmlns:a16="http://schemas.microsoft.com/office/drawing/2014/main" id="{6D1636DE-4898-D0B5-6156-933D13A4C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684" y="4817879"/>
            <a:ext cx="1502228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1">
            <a:extLst>
              <a:ext uri="{FF2B5EF4-FFF2-40B4-BE49-F238E27FC236}">
                <a16:creationId xmlns:a16="http://schemas.microsoft.com/office/drawing/2014/main" id="{D10E58EC-685C-CEBD-D29E-54DE5BA471F3}"/>
              </a:ext>
            </a:extLst>
          </p:cNvPr>
          <p:cNvSpPr txBox="1"/>
          <p:nvPr/>
        </p:nvSpPr>
        <p:spPr>
          <a:xfrm>
            <a:off x="4667366" y="5694181"/>
            <a:ext cx="42878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itchFamily="66" charset="0"/>
                <a:sym typeface="Symbol" panose="05050102010706020507" pitchFamily="18" charset="2"/>
              </a:rPr>
              <a:t>https://ocw.mit.edu/courses/6-046j-design-and-analysis-of-algorithms-spring-2015/resources/lecture-8-randomization-universal-perfect-hashing/</a:t>
            </a:r>
            <a:endParaRPr lang="en-US" sz="1200" dirty="0">
              <a:latin typeface="Comic Sans MS" pitchFamily="66" charset="0"/>
            </a:endParaRPr>
          </a:p>
        </p:txBody>
      </p:sp>
      <p:sp>
        <p:nvSpPr>
          <p:cNvPr id="7" name="CasellaDiTesto 1">
            <a:extLst>
              <a:ext uri="{FF2B5EF4-FFF2-40B4-BE49-F238E27FC236}">
                <a16:creationId xmlns:a16="http://schemas.microsoft.com/office/drawing/2014/main" id="{E8088045-49E3-4B79-BEFC-CCCAB7250E26}"/>
              </a:ext>
            </a:extLst>
          </p:cNvPr>
          <p:cNvSpPr txBox="1"/>
          <p:nvPr/>
        </p:nvSpPr>
        <p:spPr>
          <a:xfrm>
            <a:off x="4203270" y="5463347"/>
            <a:ext cx="4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+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1">
            <a:extLst>
              <a:ext uri="{FF2B5EF4-FFF2-40B4-BE49-F238E27FC236}">
                <a16:creationId xmlns:a16="http://schemas.microsoft.com/office/drawing/2014/main" id="{D94D8C75-81CF-8AF9-D0B0-C4B942C60A39}"/>
              </a:ext>
            </a:extLst>
          </p:cNvPr>
          <p:cNvSpPr txBox="1"/>
          <p:nvPr/>
        </p:nvSpPr>
        <p:spPr>
          <a:xfrm>
            <a:off x="4626739" y="4563101"/>
            <a:ext cx="43691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Design and Analysis of Algorithms </a:t>
            </a:r>
          </a:p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(MIT 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opencourseware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)</a:t>
            </a:r>
          </a:p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Lecture 8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8D0A6C08-D7F2-5BFE-FF86-A015D87B174E}"/>
              </a:ext>
            </a:extLst>
          </p:cNvPr>
          <p:cNvSpPr txBox="1"/>
          <p:nvPr/>
        </p:nvSpPr>
        <p:spPr>
          <a:xfrm>
            <a:off x="30025" y="181670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dictionary problem: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88252C7-0877-0BB0-3CBC-DDFDA961ED8D}"/>
              </a:ext>
            </a:extLst>
          </p:cNvPr>
          <p:cNvSpPr txBox="1"/>
          <p:nvPr/>
        </p:nvSpPr>
        <p:spPr>
          <a:xfrm>
            <a:off x="30025" y="625912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Given a universe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of possible elements, maintain a subset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 U subject to the following operations: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make-dictionary()</a:t>
            </a:r>
            <a:r>
              <a:rPr lang="en-US" sz="2000" dirty="0">
                <a:latin typeface="Comic Sans MS" pitchFamily="66" charset="0"/>
              </a:rPr>
              <a:t>: Initialize an empty dictionary.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insert(u)</a:t>
            </a:r>
            <a:r>
              <a:rPr lang="en-US" sz="2000" dirty="0">
                <a:latin typeface="Comic Sans MS" pitchFamily="66" charset="0"/>
              </a:rPr>
              <a:t>: Add element u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 U to S.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delete(u)</a:t>
            </a:r>
            <a:r>
              <a:rPr lang="en-US" sz="2000" dirty="0">
                <a:latin typeface="Comic Sans MS" pitchFamily="66" charset="0"/>
              </a:rPr>
              <a:t>: Delete u from S, if u is currently in S.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look-up(u)</a:t>
            </a:r>
            <a:r>
              <a:rPr lang="en-US" sz="2000" dirty="0">
                <a:latin typeface="Comic Sans MS" pitchFamily="66" charset="0"/>
              </a:rPr>
              <a:t>: Determine whether u is in 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BE45FFC-ECD0-3FA0-2FFA-D5B2B0FB7D10}"/>
              </a:ext>
            </a:extLst>
          </p:cNvPr>
          <p:cNvSpPr txBox="1"/>
          <p:nvPr/>
        </p:nvSpPr>
        <p:spPr>
          <a:xfrm>
            <a:off x="60050" y="292494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Challenge: </a:t>
            </a:r>
            <a:r>
              <a:rPr lang="en-US" sz="2000" dirty="0">
                <a:latin typeface="Comic Sans MS" pitchFamily="66" charset="0"/>
              </a:rPr>
              <a:t>Universe U can be extremely large so defining an array of size |U| is infeasible.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654CEA4D-B5AF-D2B3-16B5-F75F99EE790B}"/>
              </a:ext>
            </a:extLst>
          </p:cNvPr>
          <p:cNvSpPr txBox="1"/>
          <p:nvPr/>
        </p:nvSpPr>
        <p:spPr>
          <a:xfrm>
            <a:off x="35496" y="4005064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A solution: </a:t>
            </a:r>
            <a:r>
              <a:rPr lang="en-US" sz="2000" dirty="0">
                <a:latin typeface="Comic Sans MS" pitchFamily="66" charset="0"/>
              </a:rPr>
              <a:t>balanced (e.g. AVL) trees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	      – O(|S|) space                 </a:t>
            </a:r>
          </a:p>
          <a:p>
            <a:r>
              <a:rPr lang="en-US" sz="2000" dirty="0">
                <a:latin typeface="Comic Sans MS" pitchFamily="66" charset="0"/>
              </a:rPr>
              <a:t>                  – O(log |S|) time per operation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0391B19-8D7F-0C49-B0C7-3384462E2AFC}"/>
              </a:ext>
            </a:extLst>
          </p:cNvPr>
          <p:cNvSpPr txBox="1"/>
          <p:nvPr/>
        </p:nvSpPr>
        <p:spPr>
          <a:xfrm>
            <a:off x="24554" y="533314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hash tables: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O(|S|) space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O(1) expected time per operation</a:t>
            </a:r>
          </a:p>
        </p:txBody>
      </p:sp>
    </p:spTree>
    <p:extLst>
      <p:ext uri="{BB962C8B-B14F-4D97-AF65-F5344CB8AC3E}">
        <p14:creationId xmlns:p14="http://schemas.microsoft.com/office/powerpoint/2010/main" val="211389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8D0A6C08-D7F2-5BFE-FF86-A015D87B174E}"/>
              </a:ext>
            </a:extLst>
          </p:cNvPr>
          <p:cNvSpPr txBox="1"/>
          <p:nvPr/>
        </p:nvSpPr>
        <p:spPr>
          <a:xfrm>
            <a:off x="30025" y="44624"/>
            <a:ext cx="3461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BE45FFC-ECD0-3FA0-2FFA-D5B2B0FB7D10}"/>
              </a:ext>
            </a:extLst>
          </p:cNvPr>
          <p:cNvSpPr txBox="1"/>
          <p:nvPr/>
        </p:nvSpPr>
        <p:spPr>
          <a:xfrm>
            <a:off x="212450" y="645485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654CEA4D-B5AF-D2B3-16B5-F75F99EE790B}"/>
              </a:ext>
            </a:extLst>
          </p:cNvPr>
          <p:cNvSpPr txBox="1"/>
          <p:nvPr/>
        </p:nvSpPr>
        <p:spPr>
          <a:xfrm>
            <a:off x="107504" y="4655063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Insert/Delete/Lookup </a:t>
            </a:r>
            <a:r>
              <a:rPr lang="en-US" sz="2000" dirty="0">
                <a:latin typeface="Comic Sans MS" pitchFamily="66" charset="0"/>
              </a:rPr>
              <a:t>of u: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compute h(u)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insert/delete/search u by scanning list H[h(u)]</a:t>
            </a:r>
          </a:p>
          <a:p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0391B19-8D7F-0C49-B0C7-3384462E2AFC}"/>
              </a:ext>
            </a:extLst>
          </p:cNvPr>
          <p:cNvSpPr txBox="1"/>
          <p:nvPr/>
        </p:nvSpPr>
        <p:spPr>
          <a:xfrm>
            <a:off x="135277" y="5909210"/>
            <a:ext cx="68849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goal: </a:t>
            </a:r>
            <a:r>
              <a:rPr lang="en-US" sz="2000" dirty="0">
                <a:latin typeface="Comic Sans MS" pitchFamily="66" charset="0"/>
              </a:rPr>
              <a:t>find a function h that “spreads out” elements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987DD1D-339A-4FAC-B7A1-D93551BB7A7A}"/>
              </a:ext>
            </a:extLst>
          </p:cNvPr>
          <p:cNvSpPr/>
          <p:nvPr/>
        </p:nvSpPr>
        <p:spPr>
          <a:xfrm>
            <a:off x="107504" y="404664"/>
            <a:ext cx="2952328" cy="2520280"/>
          </a:xfrm>
          <a:custGeom>
            <a:avLst/>
            <a:gdLst>
              <a:gd name="connsiteX0" fmla="*/ 228600 w 2006600"/>
              <a:gd name="connsiteY0" fmla="*/ 1236815 h 1922615"/>
              <a:gd name="connsiteX1" fmla="*/ 423333 w 2006600"/>
              <a:gd name="connsiteY1" fmla="*/ 1016681 h 1922615"/>
              <a:gd name="connsiteX2" fmla="*/ 245533 w 2006600"/>
              <a:gd name="connsiteY2" fmla="*/ 618748 h 1922615"/>
              <a:gd name="connsiteX3" fmla="*/ 381000 w 2006600"/>
              <a:gd name="connsiteY3" fmla="*/ 305481 h 1922615"/>
              <a:gd name="connsiteX4" fmla="*/ 321733 w 2006600"/>
              <a:gd name="connsiteY4" fmla="*/ 59948 h 1922615"/>
              <a:gd name="connsiteX5" fmla="*/ 321733 w 2006600"/>
              <a:gd name="connsiteY5" fmla="*/ 59948 h 1922615"/>
              <a:gd name="connsiteX6" fmla="*/ 440266 w 2006600"/>
              <a:gd name="connsiteY6" fmla="*/ 9148 h 1922615"/>
              <a:gd name="connsiteX7" fmla="*/ 499533 w 2006600"/>
              <a:gd name="connsiteY7" fmla="*/ 17615 h 1922615"/>
              <a:gd name="connsiteX8" fmla="*/ 575733 w 2006600"/>
              <a:gd name="connsiteY8" fmla="*/ 110748 h 1922615"/>
              <a:gd name="connsiteX9" fmla="*/ 651933 w 2006600"/>
              <a:gd name="connsiteY9" fmla="*/ 170015 h 1922615"/>
              <a:gd name="connsiteX10" fmla="*/ 728133 w 2006600"/>
              <a:gd name="connsiteY10" fmla="*/ 170015 h 1922615"/>
              <a:gd name="connsiteX11" fmla="*/ 812800 w 2006600"/>
              <a:gd name="connsiteY11" fmla="*/ 153081 h 1922615"/>
              <a:gd name="connsiteX12" fmla="*/ 914400 w 2006600"/>
              <a:gd name="connsiteY12" fmla="*/ 110748 h 1922615"/>
              <a:gd name="connsiteX13" fmla="*/ 982133 w 2006600"/>
              <a:gd name="connsiteY13" fmla="*/ 59948 h 1922615"/>
              <a:gd name="connsiteX14" fmla="*/ 1041400 w 2006600"/>
              <a:gd name="connsiteY14" fmla="*/ 34548 h 1922615"/>
              <a:gd name="connsiteX15" fmla="*/ 1168400 w 2006600"/>
              <a:gd name="connsiteY15" fmla="*/ 681 h 1922615"/>
              <a:gd name="connsiteX16" fmla="*/ 1219200 w 2006600"/>
              <a:gd name="connsiteY16" fmla="*/ 681 h 1922615"/>
              <a:gd name="connsiteX17" fmla="*/ 1227666 w 2006600"/>
              <a:gd name="connsiteY17" fmla="*/ 681 h 1922615"/>
              <a:gd name="connsiteX18" fmla="*/ 1312333 w 2006600"/>
              <a:gd name="connsiteY18" fmla="*/ 76881 h 1922615"/>
              <a:gd name="connsiteX19" fmla="*/ 1354666 w 2006600"/>
              <a:gd name="connsiteY19" fmla="*/ 127681 h 1922615"/>
              <a:gd name="connsiteX20" fmla="*/ 1413933 w 2006600"/>
              <a:gd name="connsiteY20" fmla="*/ 170015 h 1922615"/>
              <a:gd name="connsiteX21" fmla="*/ 1557866 w 2006600"/>
              <a:gd name="connsiteY21" fmla="*/ 186948 h 1922615"/>
              <a:gd name="connsiteX22" fmla="*/ 1557866 w 2006600"/>
              <a:gd name="connsiteY22" fmla="*/ 186948 h 1922615"/>
              <a:gd name="connsiteX23" fmla="*/ 1659466 w 2006600"/>
              <a:gd name="connsiteY23" fmla="*/ 153081 h 1922615"/>
              <a:gd name="connsiteX24" fmla="*/ 1803400 w 2006600"/>
              <a:gd name="connsiteY24" fmla="*/ 153081 h 1922615"/>
              <a:gd name="connsiteX25" fmla="*/ 1862666 w 2006600"/>
              <a:gd name="connsiteY25" fmla="*/ 161548 h 1922615"/>
              <a:gd name="connsiteX26" fmla="*/ 1955800 w 2006600"/>
              <a:gd name="connsiteY26" fmla="*/ 203881 h 1922615"/>
              <a:gd name="connsiteX27" fmla="*/ 1955800 w 2006600"/>
              <a:gd name="connsiteY27" fmla="*/ 203881 h 1922615"/>
              <a:gd name="connsiteX28" fmla="*/ 2006600 w 2006600"/>
              <a:gd name="connsiteY28" fmla="*/ 212348 h 1922615"/>
              <a:gd name="connsiteX29" fmla="*/ 1981200 w 2006600"/>
              <a:gd name="connsiteY29" fmla="*/ 313948 h 1922615"/>
              <a:gd name="connsiteX30" fmla="*/ 1955800 w 2006600"/>
              <a:gd name="connsiteY30" fmla="*/ 347815 h 1922615"/>
              <a:gd name="connsiteX31" fmla="*/ 1913466 w 2006600"/>
              <a:gd name="connsiteY31" fmla="*/ 407081 h 1922615"/>
              <a:gd name="connsiteX32" fmla="*/ 1854200 w 2006600"/>
              <a:gd name="connsiteY32" fmla="*/ 474815 h 1922615"/>
              <a:gd name="connsiteX33" fmla="*/ 1820333 w 2006600"/>
              <a:gd name="connsiteY33" fmla="*/ 508681 h 1922615"/>
              <a:gd name="connsiteX34" fmla="*/ 1761066 w 2006600"/>
              <a:gd name="connsiteY34" fmla="*/ 601815 h 1922615"/>
              <a:gd name="connsiteX35" fmla="*/ 1752600 w 2006600"/>
              <a:gd name="connsiteY35" fmla="*/ 728815 h 1922615"/>
              <a:gd name="connsiteX36" fmla="*/ 1786466 w 2006600"/>
              <a:gd name="connsiteY36" fmla="*/ 762681 h 1922615"/>
              <a:gd name="connsiteX37" fmla="*/ 1828800 w 2006600"/>
              <a:gd name="connsiteY37" fmla="*/ 821948 h 1922615"/>
              <a:gd name="connsiteX38" fmla="*/ 1828800 w 2006600"/>
              <a:gd name="connsiteY38" fmla="*/ 821948 h 1922615"/>
              <a:gd name="connsiteX39" fmla="*/ 1896533 w 2006600"/>
              <a:gd name="connsiteY39" fmla="*/ 948948 h 1922615"/>
              <a:gd name="connsiteX40" fmla="*/ 1921933 w 2006600"/>
              <a:gd name="connsiteY40" fmla="*/ 1075948 h 1922615"/>
              <a:gd name="connsiteX41" fmla="*/ 1862666 w 2006600"/>
              <a:gd name="connsiteY41" fmla="*/ 1075948 h 1922615"/>
              <a:gd name="connsiteX42" fmla="*/ 1786466 w 2006600"/>
              <a:gd name="connsiteY42" fmla="*/ 1109815 h 1922615"/>
              <a:gd name="connsiteX43" fmla="*/ 1625600 w 2006600"/>
              <a:gd name="connsiteY43" fmla="*/ 1270681 h 1922615"/>
              <a:gd name="connsiteX44" fmla="*/ 1642533 w 2006600"/>
              <a:gd name="connsiteY44" fmla="*/ 1346881 h 1922615"/>
              <a:gd name="connsiteX45" fmla="*/ 1659466 w 2006600"/>
              <a:gd name="connsiteY45" fmla="*/ 1380748 h 1922615"/>
              <a:gd name="connsiteX46" fmla="*/ 1684866 w 2006600"/>
              <a:gd name="connsiteY46" fmla="*/ 1431548 h 1922615"/>
              <a:gd name="connsiteX47" fmla="*/ 1684866 w 2006600"/>
              <a:gd name="connsiteY47" fmla="*/ 1440015 h 1922615"/>
              <a:gd name="connsiteX48" fmla="*/ 1701800 w 2006600"/>
              <a:gd name="connsiteY48" fmla="*/ 1533148 h 1922615"/>
              <a:gd name="connsiteX49" fmla="*/ 1693333 w 2006600"/>
              <a:gd name="connsiteY49" fmla="*/ 1567015 h 1922615"/>
              <a:gd name="connsiteX50" fmla="*/ 1549400 w 2006600"/>
              <a:gd name="connsiteY50" fmla="*/ 1727881 h 1922615"/>
              <a:gd name="connsiteX51" fmla="*/ 1490133 w 2006600"/>
              <a:gd name="connsiteY51" fmla="*/ 1736348 h 1922615"/>
              <a:gd name="connsiteX52" fmla="*/ 1380066 w 2006600"/>
              <a:gd name="connsiteY52" fmla="*/ 1727881 h 1922615"/>
              <a:gd name="connsiteX53" fmla="*/ 1380066 w 2006600"/>
              <a:gd name="connsiteY53" fmla="*/ 1727881 h 1922615"/>
              <a:gd name="connsiteX54" fmla="*/ 1270000 w 2006600"/>
              <a:gd name="connsiteY54" fmla="*/ 1651681 h 1922615"/>
              <a:gd name="connsiteX55" fmla="*/ 1185333 w 2006600"/>
              <a:gd name="connsiteY55" fmla="*/ 1643215 h 1922615"/>
              <a:gd name="connsiteX56" fmla="*/ 1117600 w 2006600"/>
              <a:gd name="connsiteY56" fmla="*/ 1668615 h 1922615"/>
              <a:gd name="connsiteX57" fmla="*/ 1049866 w 2006600"/>
              <a:gd name="connsiteY57" fmla="*/ 1702481 h 1922615"/>
              <a:gd name="connsiteX58" fmla="*/ 999066 w 2006600"/>
              <a:gd name="connsiteY58" fmla="*/ 1744815 h 1922615"/>
              <a:gd name="connsiteX59" fmla="*/ 889000 w 2006600"/>
              <a:gd name="connsiteY59" fmla="*/ 1812548 h 1922615"/>
              <a:gd name="connsiteX60" fmla="*/ 795866 w 2006600"/>
              <a:gd name="connsiteY60" fmla="*/ 1905681 h 1922615"/>
              <a:gd name="connsiteX61" fmla="*/ 778933 w 2006600"/>
              <a:gd name="connsiteY61" fmla="*/ 1905681 h 1922615"/>
              <a:gd name="connsiteX62" fmla="*/ 601133 w 2006600"/>
              <a:gd name="connsiteY62" fmla="*/ 1922615 h 1922615"/>
              <a:gd name="connsiteX63" fmla="*/ 533400 w 2006600"/>
              <a:gd name="connsiteY63" fmla="*/ 1854881 h 1922615"/>
              <a:gd name="connsiteX64" fmla="*/ 499533 w 2006600"/>
              <a:gd name="connsiteY64" fmla="*/ 1837948 h 1922615"/>
              <a:gd name="connsiteX65" fmla="*/ 423333 w 2006600"/>
              <a:gd name="connsiteY65" fmla="*/ 1795615 h 1922615"/>
              <a:gd name="connsiteX66" fmla="*/ 364066 w 2006600"/>
              <a:gd name="connsiteY66" fmla="*/ 1787148 h 1922615"/>
              <a:gd name="connsiteX67" fmla="*/ 237066 w 2006600"/>
              <a:gd name="connsiteY67" fmla="*/ 1778681 h 1922615"/>
              <a:gd name="connsiteX68" fmla="*/ 160866 w 2006600"/>
              <a:gd name="connsiteY68" fmla="*/ 1778681 h 1922615"/>
              <a:gd name="connsiteX69" fmla="*/ 42333 w 2006600"/>
              <a:gd name="connsiteY69" fmla="*/ 1795615 h 1922615"/>
              <a:gd name="connsiteX70" fmla="*/ 16933 w 2006600"/>
              <a:gd name="connsiteY70" fmla="*/ 1744815 h 1922615"/>
              <a:gd name="connsiteX71" fmla="*/ 0 w 2006600"/>
              <a:gd name="connsiteY71" fmla="*/ 1694015 h 1922615"/>
              <a:gd name="connsiteX72" fmla="*/ 59266 w 2006600"/>
              <a:gd name="connsiteY72" fmla="*/ 1634748 h 1922615"/>
              <a:gd name="connsiteX73" fmla="*/ 59266 w 2006600"/>
              <a:gd name="connsiteY73" fmla="*/ 1626281 h 1922615"/>
              <a:gd name="connsiteX74" fmla="*/ 143933 w 2006600"/>
              <a:gd name="connsiteY74" fmla="*/ 1575481 h 1922615"/>
              <a:gd name="connsiteX75" fmla="*/ 220133 w 2006600"/>
              <a:gd name="connsiteY75" fmla="*/ 1516215 h 1922615"/>
              <a:gd name="connsiteX76" fmla="*/ 254000 w 2006600"/>
              <a:gd name="connsiteY76" fmla="*/ 1456948 h 1922615"/>
              <a:gd name="connsiteX77" fmla="*/ 254000 w 2006600"/>
              <a:gd name="connsiteY77" fmla="*/ 1440015 h 1922615"/>
              <a:gd name="connsiteX78" fmla="*/ 262466 w 2006600"/>
              <a:gd name="connsiteY78" fmla="*/ 1346881 h 1922615"/>
              <a:gd name="connsiteX79" fmla="*/ 228600 w 2006600"/>
              <a:gd name="connsiteY79" fmla="*/ 1236815 h 1922615"/>
              <a:gd name="connsiteX0" fmla="*/ 228600 w 2006600"/>
              <a:gd name="connsiteY0" fmla="*/ 1236815 h 1922615"/>
              <a:gd name="connsiteX1" fmla="*/ 423333 w 2006600"/>
              <a:gd name="connsiteY1" fmla="*/ 1016681 h 1922615"/>
              <a:gd name="connsiteX2" fmla="*/ 245533 w 2006600"/>
              <a:gd name="connsiteY2" fmla="*/ 618748 h 1922615"/>
              <a:gd name="connsiteX3" fmla="*/ 381000 w 2006600"/>
              <a:gd name="connsiteY3" fmla="*/ 305481 h 1922615"/>
              <a:gd name="connsiteX4" fmla="*/ 321733 w 2006600"/>
              <a:gd name="connsiteY4" fmla="*/ 59948 h 1922615"/>
              <a:gd name="connsiteX5" fmla="*/ 321733 w 2006600"/>
              <a:gd name="connsiteY5" fmla="*/ 59948 h 1922615"/>
              <a:gd name="connsiteX6" fmla="*/ 440266 w 2006600"/>
              <a:gd name="connsiteY6" fmla="*/ 9148 h 1922615"/>
              <a:gd name="connsiteX7" fmla="*/ 499533 w 2006600"/>
              <a:gd name="connsiteY7" fmla="*/ 17615 h 1922615"/>
              <a:gd name="connsiteX8" fmla="*/ 575733 w 2006600"/>
              <a:gd name="connsiteY8" fmla="*/ 110748 h 1922615"/>
              <a:gd name="connsiteX9" fmla="*/ 651933 w 2006600"/>
              <a:gd name="connsiteY9" fmla="*/ 170015 h 1922615"/>
              <a:gd name="connsiteX10" fmla="*/ 728133 w 2006600"/>
              <a:gd name="connsiteY10" fmla="*/ 170015 h 1922615"/>
              <a:gd name="connsiteX11" fmla="*/ 812800 w 2006600"/>
              <a:gd name="connsiteY11" fmla="*/ 153081 h 1922615"/>
              <a:gd name="connsiteX12" fmla="*/ 914400 w 2006600"/>
              <a:gd name="connsiteY12" fmla="*/ 110748 h 1922615"/>
              <a:gd name="connsiteX13" fmla="*/ 982133 w 2006600"/>
              <a:gd name="connsiteY13" fmla="*/ 59948 h 1922615"/>
              <a:gd name="connsiteX14" fmla="*/ 1041400 w 2006600"/>
              <a:gd name="connsiteY14" fmla="*/ 34548 h 1922615"/>
              <a:gd name="connsiteX15" fmla="*/ 1168400 w 2006600"/>
              <a:gd name="connsiteY15" fmla="*/ 681 h 1922615"/>
              <a:gd name="connsiteX16" fmla="*/ 1219200 w 2006600"/>
              <a:gd name="connsiteY16" fmla="*/ 681 h 1922615"/>
              <a:gd name="connsiteX17" fmla="*/ 1227666 w 2006600"/>
              <a:gd name="connsiteY17" fmla="*/ 681 h 1922615"/>
              <a:gd name="connsiteX18" fmla="*/ 1312333 w 2006600"/>
              <a:gd name="connsiteY18" fmla="*/ 76881 h 1922615"/>
              <a:gd name="connsiteX19" fmla="*/ 1354666 w 2006600"/>
              <a:gd name="connsiteY19" fmla="*/ 127681 h 1922615"/>
              <a:gd name="connsiteX20" fmla="*/ 1413933 w 2006600"/>
              <a:gd name="connsiteY20" fmla="*/ 170015 h 1922615"/>
              <a:gd name="connsiteX21" fmla="*/ 1557866 w 2006600"/>
              <a:gd name="connsiteY21" fmla="*/ 186948 h 1922615"/>
              <a:gd name="connsiteX22" fmla="*/ 1557866 w 2006600"/>
              <a:gd name="connsiteY22" fmla="*/ 186948 h 1922615"/>
              <a:gd name="connsiteX23" fmla="*/ 1659466 w 2006600"/>
              <a:gd name="connsiteY23" fmla="*/ 153081 h 1922615"/>
              <a:gd name="connsiteX24" fmla="*/ 1803400 w 2006600"/>
              <a:gd name="connsiteY24" fmla="*/ 153081 h 1922615"/>
              <a:gd name="connsiteX25" fmla="*/ 1862666 w 2006600"/>
              <a:gd name="connsiteY25" fmla="*/ 161548 h 1922615"/>
              <a:gd name="connsiteX26" fmla="*/ 1955800 w 2006600"/>
              <a:gd name="connsiteY26" fmla="*/ 203881 h 1922615"/>
              <a:gd name="connsiteX27" fmla="*/ 1955800 w 2006600"/>
              <a:gd name="connsiteY27" fmla="*/ 203881 h 1922615"/>
              <a:gd name="connsiteX28" fmla="*/ 2006600 w 2006600"/>
              <a:gd name="connsiteY28" fmla="*/ 212348 h 1922615"/>
              <a:gd name="connsiteX29" fmla="*/ 1981200 w 2006600"/>
              <a:gd name="connsiteY29" fmla="*/ 313948 h 1922615"/>
              <a:gd name="connsiteX30" fmla="*/ 1955800 w 2006600"/>
              <a:gd name="connsiteY30" fmla="*/ 347815 h 1922615"/>
              <a:gd name="connsiteX31" fmla="*/ 1913466 w 2006600"/>
              <a:gd name="connsiteY31" fmla="*/ 407081 h 1922615"/>
              <a:gd name="connsiteX32" fmla="*/ 1854200 w 2006600"/>
              <a:gd name="connsiteY32" fmla="*/ 474815 h 1922615"/>
              <a:gd name="connsiteX33" fmla="*/ 1820333 w 2006600"/>
              <a:gd name="connsiteY33" fmla="*/ 508681 h 1922615"/>
              <a:gd name="connsiteX34" fmla="*/ 1761066 w 2006600"/>
              <a:gd name="connsiteY34" fmla="*/ 601815 h 1922615"/>
              <a:gd name="connsiteX35" fmla="*/ 1752600 w 2006600"/>
              <a:gd name="connsiteY35" fmla="*/ 728815 h 1922615"/>
              <a:gd name="connsiteX36" fmla="*/ 1786466 w 2006600"/>
              <a:gd name="connsiteY36" fmla="*/ 762681 h 1922615"/>
              <a:gd name="connsiteX37" fmla="*/ 1828800 w 2006600"/>
              <a:gd name="connsiteY37" fmla="*/ 821948 h 1922615"/>
              <a:gd name="connsiteX38" fmla="*/ 1828800 w 2006600"/>
              <a:gd name="connsiteY38" fmla="*/ 821948 h 1922615"/>
              <a:gd name="connsiteX39" fmla="*/ 1896533 w 2006600"/>
              <a:gd name="connsiteY39" fmla="*/ 948948 h 1922615"/>
              <a:gd name="connsiteX40" fmla="*/ 1921933 w 2006600"/>
              <a:gd name="connsiteY40" fmla="*/ 1075948 h 1922615"/>
              <a:gd name="connsiteX41" fmla="*/ 1862666 w 2006600"/>
              <a:gd name="connsiteY41" fmla="*/ 1075948 h 1922615"/>
              <a:gd name="connsiteX42" fmla="*/ 1786466 w 2006600"/>
              <a:gd name="connsiteY42" fmla="*/ 1109815 h 1922615"/>
              <a:gd name="connsiteX43" fmla="*/ 1625600 w 2006600"/>
              <a:gd name="connsiteY43" fmla="*/ 1270681 h 1922615"/>
              <a:gd name="connsiteX44" fmla="*/ 1642533 w 2006600"/>
              <a:gd name="connsiteY44" fmla="*/ 1346881 h 1922615"/>
              <a:gd name="connsiteX45" fmla="*/ 1659466 w 2006600"/>
              <a:gd name="connsiteY45" fmla="*/ 1380748 h 1922615"/>
              <a:gd name="connsiteX46" fmla="*/ 1684866 w 2006600"/>
              <a:gd name="connsiteY46" fmla="*/ 1431548 h 1922615"/>
              <a:gd name="connsiteX47" fmla="*/ 1684866 w 2006600"/>
              <a:gd name="connsiteY47" fmla="*/ 1440015 h 1922615"/>
              <a:gd name="connsiteX48" fmla="*/ 1701800 w 2006600"/>
              <a:gd name="connsiteY48" fmla="*/ 1533148 h 1922615"/>
              <a:gd name="connsiteX49" fmla="*/ 1761066 w 2006600"/>
              <a:gd name="connsiteY49" fmla="*/ 1710948 h 1922615"/>
              <a:gd name="connsiteX50" fmla="*/ 1549400 w 2006600"/>
              <a:gd name="connsiteY50" fmla="*/ 1727881 h 1922615"/>
              <a:gd name="connsiteX51" fmla="*/ 1490133 w 2006600"/>
              <a:gd name="connsiteY51" fmla="*/ 1736348 h 1922615"/>
              <a:gd name="connsiteX52" fmla="*/ 1380066 w 2006600"/>
              <a:gd name="connsiteY52" fmla="*/ 1727881 h 1922615"/>
              <a:gd name="connsiteX53" fmla="*/ 1380066 w 2006600"/>
              <a:gd name="connsiteY53" fmla="*/ 1727881 h 1922615"/>
              <a:gd name="connsiteX54" fmla="*/ 1270000 w 2006600"/>
              <a:gd name="connsiteY54" fmla="*/ 1651681 h 1922615"/>
              <a:gd name="connsiteX55" fmla="*/ 1185333 w 2006600"/>
              <a:gd name="connsiteY55" fmla="*/ 1643215 h 1922615"/>
              <a:gd name="connsiteX56" fmla="*/ 1117600 w 2006600"/>
              <a:gd name="connsiteY56" fmla="*/ 1668615 h 1922615"/>
              <a:gd name="connsiteX57" fmla="*/ 1049866 w 2006600"/>
              <a:gd name="connsiteY57" fmla="*/ 1702481 h 1922615"/>
              <a:gd name="connsiteX58" fmla="*/ 999066 w 2006600"/>
              <a:gd name="connsiteY58" fmla="*/ 1744815 h 1922615"/>
              <a:gd name="connsiteX59" fmla="*/ 889000 w 2006600"/>
              <a:gd name="connsiteY59" fmla="*/ 1812548 h 1922615"/>
              <a:gd name="connsiteX60" fmla="*/ 795866 w 2006600"/>
              <a:gd name="connsiteY60" fmla="*/ 1905681 h 1922615"/>
              <a:gd name="connsiteX61" fmla="*/ 778933 w 2006600"/>
              <a:gd name="connsiteY61" fmla="*/ 1905681 h 1922615"/>
              <a:gd name="connsiteX62" fmla="*/ 601133 w 2006600"/>
              <a:gd name="connsiteY62" fmla="*/ 1922615 h 1922615"/>
              <a:gd name="connsiteX63" fmla="*/ 533400 w 2006600"/>
              <a:gd name="connsiteY63" fmla="*/ 1854881 h 1922615"/>
              <a:gd name="connsiteX64" fmla="*/ 499533 w 2006600"/>
              <a:gd name="connsiteY64" fmla="*/ 1837948 h 1922615"/>
              <a:gd name="connsiteX65" fmla="*/ 423333 w 2006600"/>
              <a:gd name="connsiteY65" fmla="*/ 1795615 h 1922615"/>
              <a:gd name="connsiteX66" fmla="*/ 364066 w 2006600"/>
              <a:gd name="connsiteY66" fmla="*/ 1787148 h 1922615"/>
              <a:gd name="connsiteX67" fmla="*/ 237066 w 2006600"/>
              <a:gd name="connsiteY67" fmla="*/ 1778681 h 1922615"/>
              <a:gd name="connsiteX68" fmla="*/ 160866 w 2006600"/>
              <a:gd name="connsiteY68" fmla="*/ 1778681 h 1922615"/>
              <a:gd name="connsiteX69" fmla="*/ 42333 w 2006600"/>
              <a:gd name="connsiteY69" fmla="*/ 1795615 h 1922615"/>
              <a:gd name="connsiteX70" fmla="*/ 16933 w 2006600"/>
              <a:gd name="connsiteY70" fmla="*/ 1744815 h 1922615"/>
              <a:gd name="connsiteX71" fmla="*/ 0 w 2006600"/>
              <a:gd name="connsiteY71" fmla="*/ 1694015 h 1922615"/>
              <a:gd name="connsiteX72" fmla="*/ 59266 w 2006600"/>
              <a:gd name="connsiteY72" fmla="*/ 1634748 h 1922615"/>
              <a:gd name="connsiteX73" fmla="*/ 59266 w 2006600"/>
              <a:gd name="connsiteY73" fmla="*/ 1626281 h 1922615"/>
              <a:gd name="connsiteX74" fmla="*/ 143933 w 2006600"/>
              <a:gd name="connsiteY74" fmla="*/ 1575481 h 1922615"/>
              <a:gd name="connsiteX75" fmla="*/ 220133 w 2006600"/>
              <a:gd name="connsiteY75" fmla="*/ 1516215 h 1922615"/>
              <a:gd name="connsiteX76" fmla="*/ 254000 w 2006600"/>
              <a:gd name="connsiteY76" fmla="*/ 1456948 h 1922615"/>
              <a:gd name="connsiteX77" fmla="*/ 254000 w 2006600"/>
              <a:gd name="connsiteY77" fmla="*/ 1440015 h 1922615"/>
              <a:gd name="connsiteX78" fmla="*/ 262466 w 2006600"/>
              <a:gd name="connsiteY78" fmla="*/ 1346881 h 1922615"/>
              <a:gd name="connsiteX79" fmla="*/ 228600 w 2006600"/>
              <a:gd name="connsiteY79" fmla="*/ 1236815 h 1922615"/>
              <a:gd name="connsiteX0" fmla="*/ 228600 w 2006600"/>
              <a:gd name="connsiteY0" fmla="*/ 1236815 h 1922615"/>
              <a:gd name="connsiteX1" fmla="*/ 423333 w 2006600"/>
              <a:gd name="connsiteY1" fmla="*/ 1016681 h 1922615"/>
              <a:gd name="connsiteX2" fmla="*/ 245533 w 2006600"/>
              <a:gd name="connsiteY2" fmla="*/ 618748 h 1922615"/>
              <a:gd name="connsiteX3" fmla="*/ 381000 w 2006600"/>
              <a:gd name="connsiteY3" fmla="*/ 305481 h 1922615"/>
              <a:gd name="connsiteX4" fmla="*/ 321733 w 2006600"/>
              <a:gd name="connsiteY4" fmla="*/ 59948 h 1922615"/>
              <a:gd name="connsiteX5" fmla="*/ 321733 w 2006600"/>
              <a:gd name="connsiteY5" fmla="*/ 59948 h 1922615"/>
              <a:gd name="connsiteX6" fmla="*/ 440266 w 2006600"/>
              <a:gd name="connsiteY6" fmla="*/ 9148 h 1922615"/>
              <a:gd name="connsiteX7" fmla="*/ 499533 w 2006600"/>
              <a:gd name="connsiteY7" fmla="*/ 17615 h 1922615"/>
              <a:gd name="connsiteX8" fmla="*/ 575733 w 2006600"/>
              <a:gd name="connsiteY8" fmla="*/ 110748 h 1922615"/>
              <a:gd name="connsiteX9" fmla="*/ 651933 w 2006600"/>
              <a:gd name="connsiteY9" fmla="*/ 170015 h 1922615"/>
              <a:gd name="connsiteX10" fmla="*/ 728133 w 2006600"/>
              <a:gd name="connsiteY10" fmla="*/ 170015 h 1922615"/>
              <a:gd name="connsiteX11" fmla="*/ 812800 w 2006600"/>
              <a:gd name="connsiteY11" fmla="*/ 153081 h 1922615"/>
              <a:gd name="connsiteX12" fmla="*/ 914400 w 2006600"/>
              <a:gd name="connsiteY12" fmla="*/ 110748 h 1922615"/>
              <a:gd name="connsiteX13" fmla="*/ 982133 w 2006600"/>
              <a:gd name="connsiteY13" fmla="*/ 59948 h 1922615"/>
              <a:gd name="connsiteX14" fmla="*/ 1041400 w 2006600"/>
              <a:gd name="connsiteY14" fmla="*/ 34548 h 1922615"/>
              <a:gd name="connsiteX15" fmla="*/ 1168400 w 2006600"/>
              <a:gd name="connsiteY15" fmla="*/ 681 h 1922615"/>
              <a:gd name="connsiteX16" fmla="*/ 1219200 w 2006600"/>
              <a:gd name="connsiteY16" fmla="*/ 681 h 1922615"/>
              <a:gd name="connsiteX17" fmla="*/ 1227666 w 2006600"/>
              <a:gd name="connsiteY17" fmla="*/ 681 h 1922615"/>
              <a:gd name="connsiteX18" fmla="*/ 1312333 w 2006600"/>
              <a:gd name="connsiteY18" fmla="*/ 76881 h 1922615"/>
              <a:gd name="connsiteX19" fmla="*/ 1354666 w 2006600"/>
              <a:gd name="connsiteY19" fmla="*/ 127681 h 1922615"/>
              <a:gd name="connsiteX20" fmla="*/ 1413933 w 2006600"/>
              <a:gd name="connsiteY20" fmla="*/ 170015 h 1922615"/>
              <a:gd name="connsiteX21" fmla="*/ 1557866 w 2006600"/>
              <a:gd name="connsiteY21" fmla="*/ 186948 h 1922615"/>
              <a:gd name="connsiteX22" fmla="*/ 1557866 w 2006600"/>
              <a:gd name="connsiteY22" fmla="*/ 186948 h 1922615"/>
              <a:gd name="connsiteX23" fmla="*/ 1659466 w 2006600"/>
              <a:gd name="connsiteY23" fmla="*/ 153081 h 1922615"/>
              <a:gd name="connsiteX24" fmla="*/ 1803400 w 2006600"/>
              <a:gd name="connsiteY24" fmla="*/ 153081 h 1922615"/>
              <a:gd name="connsiteX25" fmla="*/ 1862666 w 2006600"/>
              <a:gd name="connsiteY25" fmla="*/ 161548 h 1922615"/>
              <a:gd name="connsiteX26" fmla="*/ 1955800 w 2006600"/>
              <a:gd name="connsiteY26" fmla="*/ 203881 h 1922615"/>
              <a:gd name="connsiteX27" fmla="*/ 1955800 w 2006600"/>
              <a:gd name="connsiteY27" fmla="*/ 203881 h 1922615"/>
              <a:gd name="connsiteX28" fmla="*/ 2006600 w 2006600"/>
              <a:gd name="connsiteY28" fmla="*/ 212348 h 1922615"/>
              <a:gd name="connsiteX29" fmla="*/ 1981200 w 2006600"/>
              <a:gd name="connsiteY29" fmla="*/ 313948 h 1922615"/>
              <a:gd name="connsiteX30" fmla="*/ 1955800 w 2006600"/>
              <a:gd name="connsiteY30" fmla="*/ 347815 h 1922615"/>
              <a:gd name="connsiteX31" fmla="*/ 1913466 w 2006600"/>
              <a:gd name="connsiteY31" fmla="*/ 407081 h 1922615"/>
              <a:gd name="connsiteX32" fmla="*/ 1854200 w 2006600"/>
              <a:gd name="connsiteY32" fmla="*/ 474815 h 1922615"/>
              <a:gd name="connsiteX33" fmla="*/ 1820333 w 2006600"/>
              <a:gd name="connsiteY33" fmla="*/ 508681 h 1922615"/>
              <a:gd name="connsiteX34" fmla="*/ 1761066 w 2006600"/>
              <a:gd name="connsiteY34" fmla="*/ 601815 h 1922615"/>
              <a:gd name="connsiteX35" fmla="*/ 1752600 w 2006600"/>
              <a:gd name="connsiteY35" fmla="*/ 728815 h 1922615"/>
              <a:gd name="connsiteX36" fmla="*/ 1786466 w 2006600"/>
              <a:gd name="connsiteY36" fmla="*/ 762681 h 1922615"/>
              <a:gd name="connsiteX37" fmla="*/ 1828800 w 2006600"/>
              <a:gd name="connsiteY37" fmla="*/ 821948 h 1922615"/>
              <a:gd name="connsiteX38" fmla="*/ 1828800 w 2006600"/>
              <a:gd name="connsiteY38" fmla="*/ 821948 h 1922615"/>
              <a:gd name="connsiteX39" fmla="*/ 1896533 w 2006600"/>
              <a:gd name="connsiteY39" fmla="*/ 948948 h 1922615"/>
              <a:gd name="connsiteX40" fmla="*/ 1921933 w 2006600"/>
              <a:gd name="connsiteY40" fmla="*/ 1075948 h 1922615"/>
              <a:gd name="connsiteX41" fmla="*/ 1862666 w 2006600"/>
              <a:gd name="connsiteY41" fmla="*/ 1075948 h 1922615"/>
              <a:gd name="connsiteX42" fmla="*/ 1786466 w 2006600"/>
              <a:gd name="connsiteY42" fmla="*/ 1109815 h 1922615"/>
              <a:gd name="connsiteX43" fmla="*/ 1625600 w 2006600"/>
              <a:gd name="connsiteY43" fmla="*/ 1270681 h 1922615"/>
              <a:gd name="connsiteX44" fmla="*/ 1642533 w 2006600"/>
              <a:gd name="connsiteY44" fmla="*/ 1346881 h 1922615"/>
              <a:gd name="connsiteX45" fmla="*/ 1659466 w 2006600"/>
              <a:gd name="connsiteY45" fmla="*/ 1380748 h 1922615"/>
              <a:gd name="connsiteX46" fmla="*/ 1684866 w 2006600"/>
              <a:gd name="connsiteY46" fmla="*/ 1431548 h 1922615"/>
              <a:gd name="connsiteX47" fmla="*/ 1684866 w 2006600"/>
              <a:gd name="connsiteY47" fmla="*/ 1440015 h 1922615"/>
              <a:gd name="connsiteX48" fmla="*/ 1769534 w 2006600"/>
              <a:gd name="connsiteY48" fmla="*/ 1541614 h 1922615"/>
              <a:gd name="connsiteX49" fmla="*/ 1761066 w 2006600"/>
              <a:gd name="connsiteY49" fmla="*/ 1710948 h 1922615"/>
              <a:gd name="connsiteX50" fmla="*/ 1549400 w 2006600"/>
              <a:gd name="connsiteY50" fmla="*/ 1727881 h 1922615"/>
              <a:gd name="connsiteX51" fmla="*/ 1490133 w 2006600"/>
              <a:gd name="connsiteY51" fmla="*/ 1736348 h 1922615"/>
              <a:gd name="connsiteX52" fmla="*/ 1380066 w 2006600"/>
              <a:gd name="connsiteY52" fmla="*/ 1727881 h 1922615"/>
              <a:gd name="connsiteX53" fmla="*/ 1380066 w 2006600"/>
              <a:gd name="connsiteY53" fmla="*/ 1727881 h 1922615"/>
              <a:gd name="connsiteX54" fmla="*/ 1270000 w 2006600"/>
              <a:gd name="connsiteY54" fmla="*/ 1651681 h 1922615"/>
              <a:gd name="connsiteX55" fmla="*/ 1185333 w 2006600"/>
              <a:gd name="connsiteY55" fmla="*/ 1643215 h 1922615"/>
              <a:gd name="connsiteX56" fmla="*/ 1117600 w 2006600"/>
              <a:gd name="connsiteY56" fmla="*/ 1668615 h 1922615"/>
              <a:gd name="connsiteX57" fmla="*/ 1049866 w 2006600"/>
              <a:gd name="connsiteY57" fmla="*/ 1702481 h 1922615"/>
              <a:gd name="connsiteX58" fmla="*/ 999066 w 2006600"/>
              <a:gd name="connsiteY58" fmla="*/ 1744815 h 1922615"/>
              <a:gd name="connsiteX59" fmla="*/ 889000 w 2006600"/>
              <a:gd name="connsiteY59" fmla="*/ 1812548 h 1922615"/>
              <a:gd name="connsiteX60" fmla="*/ 795866 w 2006600"/>
              <a:gd name="connsiteY60" fmla="*/ 1905681 h 1922615"/>
              <a:gd name="connsiteX61" fmla="*/ 778933 w 2006600"/>
              <a:gd name="connsiteY61" fmla="*/ 1905681 h 1922615"/>
              <a:gd name="connsiteX62" fmla="*/ 601133 w 2006600"/>
              <a:gd name="connsiteY62" fmla="*/ 1922615 h 1922615"/>
              <a:gd name="connsiteX63" fmla="*/ 533400 w 2006600"/>
              <a:gd name="connsiteY63" fmla="*/ 1854881 h 1922615"/>
              <a:gd name="connsiteX64" fmla="*/ 499533 w 2006600"/>
              <a:gd name="connsiteY64" fmla="*/ 1837948 h 1922615"/>
              <a:gd name="connsiteX65" fmla="*/ 423333 w 2006600"/>
              <a:gd name="connsiteY65" fmla="*/ 1795615 h 1922615"/>
              <a:gd name="connsiteX66" fmla="*/ 364066 w 2006600"/>
              <a:gd name="connsiteY66" fmla="*/ 1787148 h 1922615"/>
              <a:gd name="connsiteX67" fmla="*/ 237066 w 2006600"/>
              <a:gd name="connsiteY67" fmla="*/ 1778681 h 1922615"/>
              <a:gd name="connsiteX68" fmla="*/ 160866 w 2006600"/>
              <a:gd name="connsiteY68" fmla="*/ 1778681 h 1922615"/>
              <a:gd name="connsiteX69" fmla="*/ 42333 w 2006600"/>
              <a:gd name="connsiteY69" fmla="*/ 1795615 h 1922615"/>
              <a:gd name="connsiteX70" fmla="*/ 16933 w 2006600"/>
              <a:gd name="connsiteY70" fmla="*/ 1744815 h 1922615"/>
              <a:gd name="connsiteX71" fmla="*/ 0 w 2006600"/>
              <a:gd name="connsiteY71" fmla="*/ 1694015 h 1922615"/>
              <a:gd name="connsiteX72" fmla="*/ 59266 w 2006600"/>
              <a:gd name="connsiteY72" fmla="*/ 1634748 h 1922615"/>
              <a:gd name="connsiteX73" fmla="*/ 59266 w 2006600"/>
              <a:gd name="connsiteY73" fmla="*/ 1626281 h 1922615"/>
              <a:gd name="connsiteX74" fmla="*/ 143933 w 2006600"/>
              <a:gd name="connsiteY74" fmla="*/ 1575481 h 1922615"/>
              <a:gd name="connsiteX75" fmla="*/ 220133 w 2006600"/>
              <a:gd name="connsiteY75" fmla="*/ 1516215 h 1922615"/>
              <a:gd name="connsiteX76" fmla="*/ 254000 w 2006600"/>
              <a:gd name="connsiteY76" fmla="*/ 1456948 h 1922615"/>
              <a:gd name="connsiteX77" fmla="*/ 254000 w 2006600"/>
              <a:gd name="connsiteY77" fmla="*/ 1440015 h 1922615"/>
              <a:gd name="connsiteX78" fmla="*/ 262466 w 2006600"/>
              <a:gd name="connsiteY78" fmla="*/ 1346881 h 1922615"/>
              <a:gd name="connsiteX79" fmla="*/ 228600 w 2006600"/>
              <a:gd name="connsiteY79" fmla="*/ 1236815 h 1922615"/>
              <a:gd name="connsiteX0" fmla="*/ 228600 w 2006600"/>
              <a:gd name="connsiteY0" fmla="*/ 1236815 h 1922615"/>
              <a:gd name="connsiteX1" fmla="*/ 423333 w 2006600"/>
              <a:gd name="connsiteY1" fmla="*/ 1016681 h 1922615"/>
              <a:gd name="connsiteX2" fmla="*/ 245533 w 2006600"/>
              <a:gd name="connsiteY2" fmla="*/ 618748 h 1922615"/>
              <a:gd name="connsiteX3" fmla="*/ 381000 w 2006600"/>
              <a:gd name="connsiteY3" fmla="*/ 305481 h 1922615"/>
              <a:gd name="connsiteX4" fmla="*/ 321733 w 2006600"/>
              <a:gd name="connsiteY4" fmla="*/ 59948 h 1922615"/>
              <a:gd name="connsiteX5" fmla="*/ 321733 w 2006600"/>
              <a:gd name="connsiteY5" fmla="*/ 59948 h 1922615"/>
              <a:gd name="connsiteX6" fmla="*/ 440266 w 2006600"/>
              <a:gd name="connsiteY6" fmla="*/ 9148 h 1922615"/>
              <a:gd name="connsiteX7" fmla="*/ 499533 w 2006600"/>
              <a:gd name="connsiteY7" fmla="*/ 17615 h 1922615"/>
              <a:gd name="connsiteX8" fmla="*/ 575733 w 2006600"/>
              <a:gd name="connsiteY8" fmla="*/ 110748 h 1922615"/>
              <a:gd name="connsiteX9" fmla="*/ 651933 w 2006600"/>
              <a:gd name="connsiteY9" fmla="*/ 170015 h 1922615"/>
              <a:gd name="connsiteX10" fmla="*/ 728133 w 2006600"/>
              <a:gd name="connsiteY10" fmla="*/ 170015 h 1922615"/>
              <a:gd name="connsiteX11" fmla="*/ 812800 w 2006600"/>
              <a:gd name="connsiteY11" fmla="*/ 153081 h 1922615"/>
              <a:gd name="connsiteX12" fmla="*/ 914400 w 2006600"/>
              <a:gd name="connsiteY12" fmla="*/ 110748 h 1922615"/>
              <a:gd name="connsiteX13" fmla="*/ 982133 w 2006600"/>
              <a:gd name="connsiteY13" fmla="*/ 59948 h 1922615"/>
              <a:gd name="connsiteX14" fmla="*/ 1041400 w 2006600"/>
              <a:gd name="connsiteY14" fmla="*/ 34548 h 1922615"/>
              <a:gd name="connsiteX15" fmla="*/ 1168400 w 2006600"/>
              <a:gd name="connsiteY15" fmla="*/ 681 h 1922615"/>
              <a:gd name="connsiteX16" fmla="*/ 1219200 w 2006600"/>
              <a:gd name="connsiteY16" fmla="*/ 681 h 1922615"/>
              <a:gd name="connsiteX17" fmla="*/ 1227666 w 2006600"/>
              <a:gd name="connsiteY17" fmla="*/ 681 h 1922615"/>
              <a:gd name="connsiteX18" fmla="*/ 1312333 w 2006600"/>
              <a:gd name="connsiteY18" fmla="*/ 76881 h 1922615"/>
              <a:gd name="connsiteX19" fmla="*/ 1354666 w 2006600"/>
              <a:gd name="connsiteY19" fmla="*/ 127681 h 1922615"/>
              <a:gd name="connsiteX20" fmla="*/ 1413933 w 2006600"/>
              <a:gd name="connsiteY20" fmla="*/ 170015 h 1922615"/>
              <a:gd name="connsiteX21" fmla="*/ 1557866 w 2006600"/>
              <a:gd name="connsiteY21" fmla="*/ 186948 h 1922615"/>
              <a:gd name="connsiteX22" fmla="*/ 1557866 w 2006600"/>
              <a:gd name="connsiteY22" fmla="*/ 186948 h 1922615"/>
              <a:gd name="connsiteX23" fmla="*/ 1659466 w 2006600"/>
              <a:gd name="connsiteY23" fmla="*/ 153081 h 1922615"/>
              <a:gd name="connsiteX24" fmla="*/ 1803400 w 2006600"/>
              <a:gd name="connsiteY24" fmla="*/ 153081 h 1922615"/>
              <a:gd name="connsiteX25" fmla="*/ 1862666 w 2006600"/>
              <a:gd name="connsiteY25" fmla="*/ 161548 h 1922615"/>
              <a:gd name="connsiteX26" fmla="*/ 1955800 w 2006600"/>
              <a:gd name="connsiteY26" fmla="*/ 203881 h 1922615"/>
              <a:gd name="connsiteX27" fmla="*/ 1955800 w 2006600"/>
              <a:gd name="connsiteY27" fmla="*/ 203881 h 1922615"/>
              <a:gd name="connsiteX28" fmla="*/ 2006600 w 2006600"/>
              <a:gd name="connsiteY28" fmla="*/ 212348 h 1922615"/>
              <a:gd name="connsiteX29" fmla="*/ 1981200 w 2006600"/>
              <a:gd name="connsiteY29" fmla="*/ 313948 h 1922615"/>
              <a:gd name="connsiteX30" fmla="*/ 1955800 w 2006600"/>
              <a:gd name="connsiteY30" fmla="*/ 347815 h 1922615"/>
              <a:gd name="connsiteX31" fmla="*/ 1913466 w 2006600"/>
              <a:gd name="connsiteY31" fmla="*/ 407081 h 1922615"/>
              <a:gd name="connsiteX32" fmla="*/ 1854200 w 2006600"/>
              <a:gd name="connsiteY32" fmla="*/ 474815 h 1922615"/>
              <a:gd name="connsiteX33" fmla="*/ 1820333 w 2006600"/>
              <a:gd name="connsiteY33" fmla="*/ 508681 h 1922615"/>
              <a:gd name="connsiteX34" fmla="*/ 1761066 w 2006600"/>
              <a:gd name="connsiteY34" fmla="*/ 601815 h 1922615"/>
              <a:gd name="connsiteX35" fmla="*/ 1752600 w 2006600"/>
              <a:gd name="connsiteY35" fmla="*/ 728815 h 1922615"/>
              <a:gd name="connsiteX36" fmla="*/ 1786466 w 2006600"/>
              <a:gd name="connsiteY36" fmla="*/ 762681 h 1922615"/>
              <a:gd name="connsiteX37" fmla="*/ 1828800 w 2006600"/>
              <a:gd name="connsiteY37" fmla="*/ 821948 h 1922615"/>
              <a:gd name="connsiteX38" fmla="*/ 1828800 w 2006600"/>
              <a:gd name="connsiteY38" fmla="*/ 821948 h 1922615"/>
              <a:gd name="connsiteX39" fmla="*/ 1896533 w 2006600"/>
              <a:gd name="connsiteY39" fmla="*/ 948948 h 1922615"/>
              <a:gd name="connsiteX40" fmla="*/ 1921933 w 2006600"/>
              <a:gd name="connsiteY40" fmla="*/ 1075948 h 1922615"/>
              <a:gd name="connsiteX41" fmla="*/ 1862666 w 2006600"/>
              <a:gd name="connsiteY41" fmla="*/ 1075948 h 1922615"/>
              <a:gd name="connsiteX42" fmla="*/ 1786466 w 2006600"/>
              <a:gd name="connsiteY42" fmla="*/ 1109815 h 1922615"/>
              <a:gd name="connsiteX43" fmla="*/ 1625600 w 2006600"/>
              <a:gd name="connsiteY43" fmla="*/ 1270681 h 1922615"/>
              <a:gd name="connsiteX44" fmla="*/ 1642533 w 2006600"/>
              <a:gd name="connsiteY44" fmla="*/ 1346881 h 1922615"/>
              <a:gd name="connsiteX45" fmla="*/ 1659466 w 2006600"/>
              <a:gd name="connsiteY45" fmla="*/ 1380748 h 1922615"/>
              <a:gd name="connsiteX46" fmla="*/ 1684866 w 2006600"/>
              <a:gd name="connsiteY46" fmla="*/ 1431548 h 1922615"/>
              <a:gd name="connsiteX47" fmla="*/ 1727199 w 2006600"/>
              <a:gd name="connsiteY47" fmla="*/ 1448481 h 1922615"/>
              <a:gd name="connsiteX48" fmla="*/ 1769534 w 2006600"/>
              <a:gd name="connsiteY48" fmla="*/ 1541614 h 1922615"/>
              <a:gd name="connsiteX49" fmla="*/ 1761066 w 2006600"/>
              <a:gd name="connsiteY49" fmla="*/ 1710948 h 1922615"/>
              <a:gd name="connsiteX50" fmla="*/ 1549400 w 2006600"/>
              <a:gd name="connsiteY50" fmla="*/ 1727881 h 1922615"/>
              <a:gd name="connsiteX51" fmla="*/ 1490133 w 2006600"/>
              <a:gd name="connsiteY51" fmla="*/ 1736348 h 1922615"/>
              <a:gd name="connsiteX52" fmla="*/ 1380066 w 2006600"/>
              <a:gd name="connsiteY52" fmla="*/ 1727881 h 1922615"/>
              <a:gd name="connsiteX53" fmla="*/ 1380066 w 2006600"/>
              <a:gd name="connsiteY53" fmla="*/ 1727881 h 1922615"/>
              <a:gd name="connsiteX54" fmla="*/ 1270000 w 2006600"/>
              <a:gd name="connsiteY54" fmla="*/ 1651681 h 1922615"/>
              <a:gd name="connsiteX55" fmla="*/ 1185333 w 2006600"/>
              <a:gd name="connsiteY55" fmla="*/ 1643215 h 1922615"/>
              <a:gd name="connsiteX56" fmla="*/ 1117600 w 2006600"/>
              <a:gd name="connsiteY56" fmla="*/ 1668615 h 1922615"/>
              <a:gd name="connsiteX57" fmla="*/ 1049866 w 2006600"/>
              <a:gd name="connsiteY57" fmla="*/ 1702481 h 1922615"/>
              <a:gd name="connsiteX58" fmla="*/ 999066 w 2006600"/>
              <a:gd name="connsiteY58" fmla="*/ 1744815 h 1922615"/>
              <a:gd name="connsiteX59" fmla="*/ 889000 w 2006600"/>
              <a:gd name="connsiteY59" fmla="*/ 1812548 h 1922615"/>
              <a:gd name="connsiteX60" fmla="*/ 795866 w 2006600"/>
              <a:gd name="connsiteY60" fmla="*/ 1905681 h 1922615"/>
              <a:gd name="connsiteX61" fmla="*/ 778933 w 2006600"/>
              <a:gd name="connsiteY61" fmla="*/ 1905681 h 1922615"/>
              <a:gd name="connsiteX62" fmla="*/ 601133 w 2006600"/>
              <a:gd name="connsiteY62" fmla="*/ 1922615 h 1922615"/>
              <a:gd name="connsiteX63" fmla="*/ 533400 w 2006600"/>
              <a:gd name="connsiteY63" fmla="*/ 1854881 h 1922615"/>
              <a:gd name="connsiteX64" fmla="*/ 499533 w 2006600"/>
              <a:gd name="connsiteY64" fmla="*/ 1837948 h 1922615"/>
              <a:gd name="connsiteX65" fmla="*/ 423333 w 2006600"/>
              <a:gd name="connsiteY65" fmla="*/ 1795615 h 1922615"/>
              <a:gd name="connsiteX66" fmla="*/ 364066 w 2006600"/>
              <a:gd name="connsiteY66" fmla="*/ 1787148 h 1922615"/>
              <a:gd name="connsiteX67" fmla="*/ 237066 w 2006600"/>
              <a:gd name="connsiteY67" fmla="*/ 1778681 h 1922615"/>
              <a:gd name="connsiteX68" fmla="*/ 160866 w 2006600"/>
              <a:gd name="connsiteY68" fmla="*/ 1778681 h 1922615"/>
              <a:gd name="connsiteX69" fmla="*/ 42333 w 2006600"/>
              <a:gd name="connsiteY69" fmla="*/ 1795615 h 1922615"/>
              <a:gd name="connsiteX70" fmla="*/ 16933 w 2006600"/>
              <a:gd name="connsiteY70" fmla="*/ 1744815 h 1922615"/>
              <a:gd name="connsiteX71" fmla="*/ 0 w 2006600"/>
              <a:gd name="connsiteY71" fmla="*/ 1694015 h 1922615"/>
              <a:gd name="connsiteX72" fmla="*/ 59266 w 2006600"/>
              <a:gd name="connsiteY72" fmla="*/ 1634748 h 1922615"/>
              <a:gd name="connsiteX73" fmla="*/ 59266 w 2006600"/>
              <a:gd name="connsiteY73" fmla="*/ 1626281 h 1922615"/>
              <a:gd name="connsiteX74" fmla="*/ 143933 w 2006600"/>
              <a:gd name="connsiteY74" fmla="*/ 1575481 h 1922615"/>
              <a:gd name="connsiteX75" fmla="*/ 220133 w 2006600"/>
              <a:gd name="connsiteY75" fmla="*/ 1516215 h 1922615"/>
              <a:gd name="connsiteX76" fmla="*/ 254000 w 2006600"/>
              <a:gd name="connsiteY76" fmla="*/ 1456948 h 1922615"/>
              <a:gd name="connsiteX77" fmla="*/ 254000 w 2006600"/>
              <a:gd name="connsiteY77" fmla="*/ 1440015 h 1922615"/>
              <a:gd name="connsiteX78" fmla="*/ 262466 w 2006600"/>
              <a:gd name="connsiteY78" fmla="*/ 1346881 h 1922615"/>
              <a:gd name="connsiteX79" fmla="*/ 228600 w 2006600"/>
              <a:gd name="connsiteY79" fmla="*/ 1236815 h 1922615"/>
              <a:gd name="connsiteX0" fmla="*/ 228600 w 2006600"/>
              <a:gd name="connsiteY0" fmla="*/ 1236815 h 1922615"/>
              <a:gd name="connsiteX1" fmla="*/ 423333 w 2006600"/>
              <a:gd name="connsiteY1" fmla="*/ 1016681 h 1922615"/>
              <a:gd name="connsiteX2" fmla="*/ 245533 w 2006600"/>
              <a:gd name="connsiteY2" fmla="*/ 618748 h 1922615"/>
              <a:gd name="connsiteX3" fmla="*/ 381000 w 2006600"/>
              <a:gd name="connsiteY3" fmla="*/ 305481 h 1922615"/>
              <a:gd name="connsiteX4" fmla="*/ 321733 w 2006600"/>
              <a:gd name="connsiteY4" fmla="*/ 59948 h 1922615"/>
              <a:gd name="connsiteX5" fmla="*/ 321733 w 2006600"/>
              <a:gd name="connsiteY5" fmla="*/ 59948 h 1922615"/>
              <a:gd name="connsiteX6" fmla="*/ 440266 w 2006600"/>
              <a:gd name="connsiteY6" fmla="*/ 9148 h 1922615"/>
              <a:gd name="connsiteX7" fmla="*/ 499533 w 2006600"/>
              <a:gd name="connsiteY7" fmla="*/ 17615 h 1922615"/>
              <a:gd name="connsiteX8" fmla="*/ 575733 w 2006600"/>
              <a:gd name="connsiteY8" fmla="*/ 110748 h 1922615"/>
              <a:gd name="connsiteX9" fmla="*/ 651933 w 2006600"/>
              <a:gd name="connsiteY9" fmla="*/ 170015 h 1922615"/>
              <a:gd name="connsiteX10" fmla="*/ 728133 w 2006600"/>
              <a:gd name="connsiteY10" fmla="*/ 170015 h 1922615"/>
              <a:gd name="connsiteX11" fmla="*/ 812800 w 2006600"/>
              <a:gd name="connsiteY11" fmla="*/ 153081 h 1922615"/>
              <a:gd name="connsiteX12" fmla="*/ 914400 w 2006600"/>
              <a:gd name="connsiteY12" fmla="*/ 110748 h 1922615"/>
              <a:gd name="connsiteX13" fmla="*/ 982133 w 2006600"/>
              <a:gd name="connsiteY13" fmla="*/ 59948 h 1922615"/>
              <a:gd name="connsiteX14" fmla="*/ 1041400 w 2006600"/>
              <a:gd name="connsiteY14" fmla="*/ 34548 h 1922615"/>
              <a:gd name="connsiteX15" fmla="*/ 1168400 w 2006600"/>
              <a:gd name="connsiteY15" fmla="*/ 681 h 1922615"/>
              <a:gd name="connsiteX16" fmla="*/ 1219200 w 2006600"/>
              <a:gd name="connsiteY16" fmla="*/ 681 h 1922615"/>
              <a:gd name="connsiteX17" fmla="*/ 1227666 w 2006600"/>
              <a:gd name="connsiteY17" fmla="*/ 681 h 1922615"/>
              <a:gd name="connsiteX18" fmla="*/ 1312333 w 2006600"/>
              <a:gd name="connsiteY18" fmla="*/ 76881 h 1922615"/>
              <a:gd name="connsiteX19" fmla="*/ 1354666 w 2006600"/>
              <a:gd name="connsiteY19" fmla="*/ 127681 h 1922615"/>
              <a:gd name="connsiteX20" fmla="*/ 1413933 w 2006600"/>
              <a:gd name="connsiteY20" fmla="*/ 170015 h 1922615"/>
              <a:gd name="connsiteX21" fmla="*/ 1557866 w 2006600"/>
              <a:gd name="connsiteY21" fmla="*/ 186948 h 1922615"/>
              <a:gd name="connsiteX22" fmla="*/ 1557866 w 2006600"/>
              <a:gd name="connsiteY22" fmla="*/ 186948 h 1922615"/>
              <a:gd name="connsiteX23" fmla="*/ 1659466 w 2006600"/>
              <a:gd name="connsiteY23" fmla="*/ 153081 h 1922615"/>
              <a:gd name="connsiteX24" fmla="*/ 1803400 w 2006600"/>
              <a:gd name="connsiteY24" fmla="*/ 153081 h 1922615"/>
              <a:gd name="connsiteX25" fmla="*/ 1862666 w 2006600"/>
              <a:gd name="connsiteY25" fmla="*/ 161548 h 1922615"/>
              <a:gd name="connsiteX26" fmla="*/ 1955800 w 2006600"/>
              <a:gd name="connsiteY26" fmla="*/ 203881 h 1922615"/>
              <a:gd name="connsiteX27" fmla="*/ 1955800 w 2006600"/>
              <a:gd name="connsiteY27" fmla="*/ 203881 h 1922615"/>
              <a:gd name="connsiteX28" fmla="*/ 2006600 w 2006600"/>
              <a:gd name="connsiteY28" fmla="*/ 212348 h 1922615"/>
              <a:gd name="connsiteX29" fmla="*/ 1981200 w 2006600"/>
              <a:gd name="connsiteY29" fmla="*/ 313948 h 1922615"/>
              <a:gd name="connsiteX30" fmla="*/ 1955800 w 2006600"/>
              <a:gd name="connsiteY30" fmla="*/ 347815 h 1922615"/>
              <a:gd name="connsiteX31" fmla="*/ 1913466 w 2006600"/>
              <a:gd name="connsiteY31" fmla="*/ 407081 h 1922615"/>
              <a:gd name="connsiteX32" fmla="*/ 1854200 w 2006600"/>
              <a:gd name="connsiteY32" fmla="*/ 474815 h 1922615"/>
              <a:gd name="connsiteX33" fmla="*/ 1820333 w 2006600"/>
              <a:gd name="connsiteY33" fmla="*/ 508681 h 1922615"/>
              <a:gd name="connsiteX34" fmla="*/ 1761066 w 2006600"/>
              <a:gd name="connsiteY34" fmla="*/ 601815 h 1922615"/>
              <a:gd name="connsiteX35" fmla="*/ 1752600 w 2006600"/>
              <a:gd name="connsiteY35" fmla="*/ 728815 h 1922615"/>
              <a:gd name="connsiteX36" fmla="*/ 1786466 w 2006600"/>
              <a:gd name="connsiteY36" fmla="*/ 762681 h 1922615"/>
              <a:gd name="connsiteX37" fmla="*/ 1828800 w 2006600"/>
              <a:gd name="connsiteY37" fmla="*/ 821948 h 1922615"/>
              <a:gd name="connsiteX38" fmla="*/ 1828800 w 2006600"/>
              <a:gd name="connsiteY38" fmla="*/ 821948 h 1922615"/>
              <a:gd name="connsiteX39" fmla="*/ 1896533 w 2006600"/>
              <a:gd name="connsiteY39" fmla="*/ 948948 h 1922615"/>
              <a:gd name="connsiteX40" fmla="*/ 1921933 w 2006600"/>
              <a:gd name="connsiteY40" fmla="*/ 1075948 h 1922615"/>
              <a:gd name="connsiteX41" fmla="*/ 1862666 w 2006600"/>
              <a:gd name="connsiteY41" fmla="*/ 1075948 h 1922615"/>
              <a:gd name="connsiteX42" fmla="*/ 1786466 w 2006600"/>
              <a:gd name="connsiteY42" fmla="*/ 1109815 h 1922615"/>
              <a:gd name="connsiteX43" fmla="*/ 1625600 w 2006600"/>
              <a:gd name="connsiteY43" fmla="*/ 1270681 h 1922615"/>
              <a:gd name="connsiteX44" fmla="*/ 1642533 w 2006600"/>
              <a:gd name="connsiteY44" fmla="*/ 1346881 h 1922615"/>
              <a:gd name="connsiteX45" fmla="*/ 1659466 w 2006600"/>
              <a:gd name="connsiteY45" fmla="*/ 1380748 h 1922615"/>
              <a:gd name="connsiteX46" fmla="*/ 1684866 w 2006600"/>
              <a:gd name="connsiteY46" fmla="*/ 1431548 h 1922615"/>
              <a:gd name="connsiteX47" fmla="*/ 1727199 w 2006600"/>
              <a:gd name="connsiteY47" fmla="*/ 1448481 h 1922615"/>
              <a:gd name="connsiteX48" fmla="*/ 1769534 w 2006600"/>
              <a:gd name="connsiteY48" fmla="*/ 1541614 h 1922615"/>
              <a:gd name="connsiteX49" fmla="*/ 1875714 w 2006600"/>
              <a:gd name="connsiteY49" fmla="*/ 1852519 h 1922615"/>
              <a:gd name="connsiteX50" fmla="*/ 1549400 w 2006600"/>
              <a:gd name="connsiteY50" fmla="*/ 1727881 h 1922615"/>
              <a:gd name="connsiteX51" fmla="*/ 1490133 w 2006600"/>
              <a:gd name="connsiteY51" fmla="*/ 1736348 h 1922615"/>
              <a:gd name="connsiteX52" fmla="*/ 1380066 w 2006600"/>
              <a:gd name="connsiteY52" fmla="*/ 1727881 h 1922615"/>
              <a:gd name="connsiteX53" fmla="*/ 1380066 w 2006600"/>
              <a:gd name="connsiteY53" fmla="*/ 1727881 h 1922615"/>
              <a:gd name="connsiteX54" fmla="*/ 1270000 w 2006600"/>
              <a:gd name="connsiteY54" fmla="*/ 1651681 h 1922615"/>
              <a:gd name="connsiteX55" fmla="*/ 1185333 w 2006600"/>
              <a:gd name="connsiteY55" fmla="*/ 1643215 h 1922615"/>
              <a:gd name="connsiteX56" fmla="*/ 1117600 w 2006600"/>
              <a:gd name="connsiteY56" fmla="*/ 1668615 h 1922615"/>
              <a:gd name="connsiteX57" fmla="*/ 1049866 w 2006600"/>
              <a:gd name="connsiteY57" fmla="*/ 1702481 h 1922615"/>
              <a:gd name="connsiteX58" fmla="*/ 999066 w 2006600"/>
              <a:gd name="connsiteY58" fmla="*/ 1744815 h 1922615"/>
              <a:gd name="connsiteX59" fmla="*/ 889000 w 2006600"/>
              <a:gd name="connsiteY59" fmla="*/ 1812548 h 1922615"/>
              <a:gd name="connsiteX60" fmla="*/ 795866 w 2006600"/>
              <a:gd name="connsiteY60" fmla="*/ 1905681 h 1922615"/>
              <a:gd name="connsiteX61" fmla="*/ 778933 w 2006600"/>
              <a:gd name="connsiteY61" fmla="*/ 1905681 h 1922615"/>
              <a:gd name="connsiteX62" fmla="*/ 601133 w 2006600"/>
              <a:gd name="connsiteY62" fmla="*/ 1922615 h 1922615"/>
              <a:gd name="connsiteX63" fmla="*/ 533400 w 2006600"/>
              <a:gd name="connsiteY63" fmla="*/ 1854881 h 1922615"/>
              <a:gd name="connsiteX64" fmla="*/ 499533 w 2006600"/>
              <a:gd name="connsiteY64" fmla="*/ 1837948 h 1922615"/>
              <a:gd name="connsiteX65" fmla="*/ 423333 w 2006600"/>
              <a:gd name="connsiteY65" fmla="*/ 1795615 h 1922615"/>
              <a:gd name="connsiteX66" fmla="*/ 364066 w 2006600"/>
              <a:gd name="connsiteY66" fmla="*/ 1787148 h 1922615"/>
              <a:gd name="connsiteX67" fmla="*/ 237066 w 2006600"/>
              <a:gd name="connsiteY67" fmla="*/ 1778681 h 1922615"/>
              <a:gd name="connsiteX68" fmla="*/ 160866 w 2006600"/>
              <a:gd name="connsiteY68" fmla="*/ 1778681 h 1922615"/>
              <a:gd name="connsiteX69" fmla="*/ 42333 w 2006600"/>
              <a:gd name="connsiteY69" fmla="*/ 1795615 h 1922615"/>
              <a:gd name="connsiteX70" fmla="*/ 16933 w 2006600"/>
              <a:gd name="connsiteY70" fmla="*/ 1744815 h 1922615"/>
              <a:gd name="connsiteX71" fmla="*/ 0 w 2006600"/>
              <a:gd name="connsiteY71" fmla="*/ 1694015 h 1922615"/>
              <a:gd name="connsiteX72" fmla="*/ 59266 w 2006600"/>
              <a:gd name="connsiteY72" fmla="*/ 1634748 h 1922615"/>
              <a:gd name="connsiteX73" fmla="*/ 59266 w 2006600"/>
              <a:gd name="connsiteY73" fmla="*/ 1626281 h 1922615"/>
              <a:gd name="connsiteX74" fmla="*/ 143933 w 2006600"/>
              <a:gd name="connsiteY74" fmla="*/ 1575481 h 1922615"/>
              <a:gd name="connsiteX75" fmla="*/ 220133 w 2006600"/>
              <a:gd name="connsiteY75" fmla="*/ 1516215 h 1922615"/>
              <a:gd name="connsiteX76" fmla="*/ 254000 w 2006600"/>
              <a:gd name="connsiteY76" fmla="*/ 1456948 h 1922615"/>
              <a:gd name="connsiteX77" fmla="*/ 254000 w 2006600"/>
              <a:gd name="connsiteY77" fmla="*/ 1440015 h 1922615"/>
              <a:gd name="connsiteX78" fmla="*/ 262466 w 2006600"/>
              <a:gd name="connsiteY78" fmla="*/ 1346881 h 1922615"/>
              <a:gd name="connsiteX79" fmla="*/ 228600 w 2006600"/>
              <a:gd name="connsiteY79" fmla="*/ 1236815 h 1922615"/>
              <a:gd name="connsiteX0" fmla="*/ 228600 w 2006600"/>
              <a:gd name="connsiteY0" fmla="*/ 1236815 h 1922615"/>
              <a:gd name="connsiteX1" fmla="*/ 423333 w 2006600"/>
              <a:gd name="connsiteY1" fmla="*/ 1016681 h 1922615"/>
              <a:gd name="connsiteX2" fmla="*/ 245533 w 2006600"/>
              <a:gd name="connsiteY2" fmla="*/ 618748 h 1922615"/>
              <a:gd name="connsiteX3" fmla="*/ 381000 w 2006600"/>
              <a:gd name="connsiteY3" fmla="*/ 305481 h 1922615"/>
              <a:gd name="connsiteX4" fmla="*/ 321733 w 2006600"/>
              <a:gd name="connsiteY4" fmla="*/ 59948 h 1922615"/>
              <a:gd name="connsiteX5" fmla="*/ 321733 w 2006600"/>
              <a:gd name="connsiteY5" fmla="*/ 59948 h 1922615"/>
              <a:gd name="connsiteX6" fmla="*/ 440266 w 2006600"/>
              <a:gd name="connsiteY6" fmla="*/ 9148 h 1922615"/>
              <a:gd name="connsiteX7" fmla="*/ 499533 w 2006600"/>
              <a:gd name="connsiteY7" fmla="*/ 17615 h 1922615"/>
              <a:gd name="connsiteX8" fmla="*/ 575733 w 2006600"/>
              <a:gd name="connsiteY8" fmla="*/ 110748 h 1922615"/>
              <a:gd name="connsiteX9" fmla="*/ 651933 w 2006600"/>
              <a:gd name="connsiteY9" fmla="*/ 170015 h 1922615"/>
              <a:gd name="connsiteX10" fmla="*/ 728133 w 2006600"/>
              <a:gd name="connsiteY10" fmla="*/ 170015 h 1922615"/>
              <a:gd name="connsiteX11" fmla="*/ 812800 w 2006600"/>
              <a:gd name="connsiteY11" fmla="*/ 153081 h 1922615"/>
              <a:gd name="connsiteX12" fmla="*/ 914400 w 2006600"/>
              <a:gd name="connsiteY12" fmla="*/ 110748 h 1922615"/>
              <a:gd name="connsiteX13" fmla="*/ 982133 w 2006600"/>
              <a:gd name="connsiteY13" fmla="*/ 59948 h 1922615"/>
              <a:gd name="connsiteX14" fmla="*/ 1041400 w 2006600"/>
              <a:gd name="connsiteY14" fmla="*/ 34548 h 1922615"/>
              <a:gd name="connsiteX15" fmla="*/ 1168400 w 2006600"/>
              <a:gd name="connsiteY15" fmla="*/ 681 h 1922615"/>
              <a:gd name="connsiteX16" fmla="*/ 1219200 w 2006600"/>
              <a:gd name="connsiteY16" fmla="*/ 681 h 1922615"/>
              <a:gd name="connsiteX17" fmla="*/ 1227666 w 2006600"/>
              <a:gd name="connsiteY17" fmla="*/ 681 h 1922615"/>
              <a:gd name="connsiteX18" fmla="*/ 1312333 w 2006600"/>
              <a:gd name="connsiteY18" fmla="*/ 76881 h 1922615"/>
              <a:gd name="connsiteX19" fmla="*/ 1354666 w 2006600"/>
              <a:gd name="connsiteY19" fmla="*/ 127681 h 1922615"/>
              <a:gd name="connsiteX20" fmla="*/ 1413933 w 2006600"/>
              <a:gd name="connsiteY20" fmla="*/ 170015 h 1922615"/>
              <a:gd name="connsiteX21" fmla="*/ 1557866 w 2006600"/>
              <a:gd name="connsiteY21" fmla="*/ 186948 h 1922615"/>
              <a:gd name="connsiteX22" fmla="*/ 1557866 w 2006600"/>
              <a:gd name="connsiteY22" fmla="*/ 186948 h 1922615"/>
              <a:gd name="connsiteX23" fmla="*/ 1659466 w 2006600"/>
              <a:gd name="connsiteY23" fmla="*/ 153081 h 1922615"/>
              <a:gd name="connsiteX24" fmla="*/ 1803400 w 2006600"/>
              <a:gd name="connsiteY24" fmla="*/ 153081 h 1922615"/>
              <a:gd name="connsiteX25" fmla="*/ 1862666 w 2006600"/>
              <a:gd name="connsiteY25" fmla="*/ 161548 h 1922615"/>
              <a:gd name="connsiteX26" fmla="*/ 1955800 w 2006600"/>
              <a:gd name="connsiteY26" fmla="*/ 203881 h 1922615"/>
              <a:gd name="connsiteX27" fmla="*/ 1955800 w 2006600"/>
              <a:gd name="connsiteY27" fmla="*/ 203881 h 1922615"/>
              <a:gd name="connsiteX28" fmla="*/ 2006600 w 2006600"/>
              <a:gd name="connsiteY28" fmla="*/ 212348 h 1922615"/>
              <a:gd name="connsiteX29" fmla="*/ 1981200 w 2006600"/>
              <a:gd name="connsiteY29" fmla="*/ 313948 h 1922615"/>
              <a:gd name="connsiteX30" fmla="*/ 1955800 w 2006600"/>
              <a:gd name="connsiteY30" fmla="*/ 347815 h 1922615"/>
              <a:gd name="connsiteX31" fmla="*/ 1913466 w 2006600"/>
              <a:gd name="connsiteY31" fmla="*/ 407081 h 1922615"/>
              <a:gd name="connsiteX32" fmla="*/ 1854200 w 2006600"/>
              <a:gd name="connsiteY32" fmla="*/ 474815 h 1922615"/>
              <a:gd name="connsiteX33" fmla="*/ 1820333 w 2006600"/>
              <a:gd name="connsiteY33" fmla="*/ 508681 h 1922615"/>
              <a:gd name="connsiteX34" fmla="*/ 1761066 w 2006600"/>
              <a:gd name="connsiteY34" fmla="*/ 601815 h 1922615"/>
              <a:gd name="connsiteX35" fmla="*/ 1752600 w 2006600"/>
              <a:gd name="connsiteY35" fmla="*/ 728815 h 1922615"/>
              <a:gd name="connsiteX36" fmla="*/ 1786466 w 2006600"/>
              <a:gd name="connsiteY36" fmla="*/ 762681 h 1922615"/>
              <a:gd name="connsiteX37" fmla="*/ 1828800 w 2006600"/>
              <a:gd name="connsiteY37" fmla="*/ 821948 h 1922615"/>
              <a:gd name="connsiteX38" fmla="*/ 1828800 w 2006600"/>
              <a:gd name="connsiteY38" fmla="*/ 821948 h 1922615"/>
              <a:gd name="connsiteX39" fmla="*/ 1896533 w 2006600"/>
              <a:gd name="connsiteY39" fmla="*/ 948948 h 1922615"/>
              <a:gd name="connsiteX40" fmla="*/ 1921933 w 2006600"/>
              <a:gd name="connsiteY40" fmla="*/ 1075948 h 1922615"/>
              <a:gd name="connsiteX41" fmla="*/ 1862666 w 2006600"/>
              <a:gd name="connsiteY41" fmla="*/ 1075948 h 1922615"/>
              <a:gd name="connsiteX42" fmla="*/ 1786466 w 2006600"/>
              <a:gd name="connsiteY42" fmla="*/ 1109815 h 1922615"/>
              <a:gd name="connsiteX43" fmla="*/ 1625600 w 2006600"/>
              <a:gd name="connsiteY43" fmla="*/ 1270681 h 1922615"/>
              <a:gd name="connsiteX44" fmla="*/ 1642533 w 2006600"/>
              <a:gd name="connsiteY44" fmla="*/ 1346881 h 1922615"/>
              <a:gd name="connsiteX45" fmla="*/ 1659466 w 2006600"/>
              <a:gd name="connsiteY45" fmla="*/ 1380748 h 1922615"/>
              <a:gd name="connsiteX46" fmla="*/ 1684866 w 2006600"/>
              <a:gd name="connsiteY46" fmla="*/ 1431548 h 1922615"/>
              <a:gd name="connsiteX47" fmla="*/ 1727199 w 2006600"/>
              <a:gd name="connsiteY47" fmla="*/ 1448481 h 1922615"/>
              <a:gd name="connsiteX48" fmla="*/ 1769534 w 2006600"/>
              <a:gd name="connsiteY48" fmla="*/ 1541614 h 1922615"/>
              <a:gd name="connsiteX49" fmla="*/ 1875714 w 2006600"/>
              <a:gd name="connsiteY49" fmla="*/ 1852519 h 1922615"/>
              <a:gd name="connsiteX50" fmla="*/ 1595259 w 2006600"/>
              <a:gd name="connsiteY50" fmla="*/ 1869451 h 1922615"/>
              <a:gd name="connsiteX51" fmla="*/ 1490133 w 2006600"/>
              <a:gd name="connsiteY51" fmla="*/ 1736348 h 1922615"/>
              <a:gd name="connsiteX52" fmla="*/ 1380066 w 2006600"/>
              <a:gd name="connsiteY52" fmla="*/ 1727881 h 1922615"/>
              <a:gd name="connsiteX53" fmla="*/ 1380066 w 2006600"/>
              <a:gd name="connsiteY53" fmla="*/ 1727881 h 1922615"/>
              <a:gd name="connsiteX54" fmla="*/ 1270000 w 2006600"/>
              <a:gd name="connsiteY54" fmla="*/ 1651681 h 1922615"/>
              <a:gd name="connsiteX55" fmla="*/ 1185333 w 2006600"/>
              <a:gd name="connsiteY55" fmla="*/ 1643215 h 1922615"/>
              <a:gd name="connsiteX56" fmla="*/ 1117600 w 2006600"/>
              <a:gd name="connsiteY56" fmla="*/ 1668615 h 1922615"/>
              <a:gd name="connsiteX57" fmla="*/ 1049866 w 2006600"/>
              <a:gd name="connsiteY57" fmla="*/ 1702481 h 1922615"/>
              <a:gd name="connsiteX58" fmla="*/ 999066 w 2006600"/>
              <a:gd name="connsiteY58" fmla="*/ 1744815 h 1922615"/>
              <a:gd name="connsiteX59" fmla="*/ 889000 w 2006600"/>
              <a:gd name="connsiteY59" fmla="*/ 1812548 h 1922615"/>
              <a:gd name="connsiteX60" fmla="*/ 795866 w 2006600"/>
              <a:gd name="connsiteY60" fmla="*/ 1905681 h 1922615"/>
              <a:gd name="connsiteX61" fmla="*/ 778933 w 2006600"/>
              <a:gd name="connsiteY61" fmla="*/ 1905681 h 1922615"/>
              <a:gd name="connsiteX62" fmla="*/ 601133 w 2006600"/>
              <a:gd name="connsiteY62" fmla="*/ 1922615 h 1922615"/>
              <a:gd name="connsiteX63" fmla="*/ 533400 w 2006600"/>
              <a:gd name="connsiteY63" fmla="*/ 1854881 h 1922615"/>
              <a:gd name="connsiteX64" fmla="*/ 499533 w 2006600"/>
              <a:gd name="connsiteY64" fmla="*/ 1837948 h 1922615"/>
              <a:gd name="connsiteX65" fmla="*/ 423333 w 2006600"/>
              <a:gd name="connsiteY65" fmla="*/ 1795615 h 1922615"/>
              <a:gd name="connsiteX66" fmla="*/ 364066 w 2006600"/>
              <a:gd name="connsiteY66" fmla="*/ 1787148 h 1922615"/>
              <a:gd name="connsiteX67" fmla="*/ 237066 w 2006600"/>
              <a:gd name="connsiteY67" fmla="*/ 1778681 h 1922615"/>
              <a:gd name="connsiteX68" fmla="*/ 160866 w 2006600"/>
              <a:gd name="connsiteY68" fmla="*/ 1778681 h 1922615"/>
              <a:gd name="connsiteX69" fmla="*/ 42333 w 2006600"/>
              <a:gd name="connsiteY69" fmla="*/ 1795615 h 1922615"/>
              <a:gd name="connsiteX70" fmla="*/ 16933 w 2006600"/>
              <a:gd name="connsiteY70" fmla="*/ 1744815 h 1922615"/>
              <a:gd name="connsiteX71" fmla="*/ 0 w 2006600"/>
              <a:gd name="connsiteY71" fmla="*/ 1694015 h 1922615"/>
              <a:gd name="connsiteX72" fmla="*/ 59266 w 2006600"/>
              <a:gd name="connsiteY72" fmla="*/ 1634748 h 1922615"/>
              <a:gd name="connsiteX73" fmla="*/ 59266 w 2006600"/>
              <a:gd name="connsiteY73" fmla="*/ 1626281 h 1922615"/>
              <a:gd name="connsiteX74" fmla="*/ 143933 w 2006600"/>
              <a:gd name="connsiteY74" fmla="*/ 1575481 h 1922615"/>
              <a:gd name="connsiteX75" fmla="*/ 220133 w 2006600"/>
              <a:gd name="connsiteY75" fmla="*/ 1516215 h 1922615"/>
              <a:gd name="connsiteX76" fmla="*/ 254000 w 2006600"/>
              <a:gd name="connsiteY76" fmla="*/ 1456948 h 1922615"/>
              <a:gd name="connsiteX77" fmla="*/ 254000 w 2006600"/>
              <a:gd name="connsiteY77" fmla="*/ 1440015 h 1922615"/>
              <a:gd name="connsiteX78" fmla="*/ 262466 w 2006600"/>
              <a:gd name="connsiteY78" fmla="*/ 1346881 h 1922615"/>
              <a:gd name="connsiteX79" fmla="*/ 228600 w 2006600"/>
              <a:gd name="connsiteY79" fmla="*/ 1236815 h 1922615"/>
              <a:gd name="connsiteX0" fmla="*/ 228600 w 2006600"/>
              <a:gd name="connsiteY0" fmla="*/ 1236815 h 1922615"/>
              <a:gd name="connsiteX1" fmla="*/ 423333 w 2006600"/>
              <a:gd name="connsiteY1" fmla="*/ 1016681 h 1922615"/>
              <a:gd name="connsiteX2" fmla="*/ 245533 w 2006600"/>
              <a:gd name="connsiteY2" fmla="*/ 618748 h 1922615"/>
              <a:gd name="connsiteX3" fmla="*/ 381000 w 2006600"/>
              <a:gd name="connsiteY3" fmla="*/ 305481 h 1922615"/>
              <a:gd name="connsiteX4" fmla="*/ 321733 w 2006600"/>
              <a:gd name="connsiteY4" fmla="*/ 59948 h 1922615"/>
              <a:gd name="connsiteX5" fmla="*/ 321733 w 2006600"/>
              <a:gd name="connsiteY5" fmla="*/ 59948 h 1922615"/>
              <a:gd name="connsiteX6" fmla="*/ 440266 w 2006600"/>
              <a:gd name="connsiteY6" fmla="*/ 9148 h 1922615"/>
              <a:gd name="connsiteX7" fmla="*/ 499533 w 2006600"/>
              <a:gd name="connsiteY7" fmla="*/ 17615 h 1922615"/>
              <a:gd name="connsiteX8" fmla="*/ 575733 w 2006600"/>
              <a:gd name="connsiteY8" fmla="*/ 110748 h 1922615"/>
              <a:gd name="connsiteX9" fmla="*/ 651933 w 2006600"/>
              <a:gd name="connsiteY9" fmla="*/ 170015 h 1922615"/>
              <a:gd name="connsiteX10" fmla="*/ 728133 w 2006600"/>
              <a:gd name="connsiteY10" fmla="*/ 170015 h 1922615"/>
              <a:gd name="connsiteX11" fmla="*/ 812800 w 2006600"/>
              <a:gd name="connsiteY11" fmla="*/ 153081 h 1922615"/>
              <a:gd name="connsiteX12" fmla="*/ 914400 w 2006600"/>
              <a:gd name="connsiteY12" fmla="*/ 110748 h 1922615"/>
              <a:gd name="connsiteX13" fmla="*/ 982133 w 2006600"/>
              <a:gd name="connsiteY13" fmla="*/ 59948 h 1922615"/>
              <a:gd name="connsiteX14" fmla="*/ 1041400 w 2006600"/>
              <a:gd name="connsiteY14" fmla="*/ 34548 h 1922615"/>
              <a:gd name="connsiteX15" fmla="*/ 1168400 w 2006600"/>
              <a:gd name="connsiteY15" fmla="*/ 681 h 1922615"/>
              <a:gd name="connsiteX16" fmla="*/ 1219200 w 2006600"/>
              <a:gd name="connsiteY16" fmla="*/ 681 h 1922615"/>
              <a:gd name="connsiteX17" fmla="*/ 1227666 w 2006600"/>
              <a:gd name="connsiteY17" fmla="*/ 681 h 1922615"/>
              <a:gd name="connsiteX18" fmla="*/ 1312333 w 2006600"/>
              <a:gd name="connsiteY18" fmla="*/ 76881 h 1922615"/>
              <a:gd name="connsiteX19" fmla="*/ 1354666 w 2006600"/>
              <a:gd name="connsiteY19" fmla="*/ 127681 h 1922615"/>
              <a:gd name="connsiteX20" fmla="*/ 1413933 w 2006600"/>
              <a:gd name="connsiteY20" fmla="*/ 170015 h 1922615"/>
              <a:gd name="connsiteX21" fmla="*/ 1557866 w 2006600"/>
              <a:gd name="connsiteY21" fmla="*/ 186948 h 1922615"/>
              <a:gd name="connsiteX22" fmla="*/ 1557866 w 2006600"/>
              <a:gd name="connsiteY22" fmla="*/ 186948 h 1922615"/>
              <a:gd name="connsiteX23" fmla="*/ 1659466 w 2006600"/>
              <a:gd name="connsiteY23" fmla="*/ 153081 h 1922615"/>
              <a:gd name="connsiteX24" fmla="*/ 1803400 w 2006600"/>
              <a:gd name="connsiteY24" fmla="*/ 153081 h 1922615"/>
              <a:gd name="connsiteX25" fmla="*/ 1862666 w 2006600"/>
              <a:gd name="connsiteY25" fmla="*/ 161548 h 1922615"/>
              <a:gd name="connsiteX26" fmla="*/ 1955800 w 2006600"/>
              <a:gd name="connsiteY26" fmla="*/ 203881 h 1922615"/>
              <a:gd name="connsiteX27" fmla="*/ 1955800 w 2006600"/>
              <a:gd name="connsiteY27" fmla="*/ 203881 h 1922615"/>
              <a:gd name="connsiteX28" fmla="*/ 2006600 w 2006600"/>
              <a:gd name="connsiteY28" fmla="*/ 212348 h 1922615"/>
              <a:gd name="connsiteX29" fmla="*/ 1981200 w 2006600"/>
              <a:gd name="connsiteY29" fmla="*/ 313948 h 1922615"/>
              <a:gd name="connsiteX30" fmla="*/ 1955800 w 2006600"/>
              <a:gd name="connsiteY30" fmla="*/ 347815 h 1922615"/>
              <a:gd name="connsiteX31" fmla="*/ 1913466 w 2006600"/>
              <a:gd name="connsiteY31" fmla="*/ 407081 h 1922615"/>
              <a:gd name="connsiteX32" fmla="*/ 1854200 w 2006600"/>
              <a:gd name="connsiteY32" fmla="*/ 474815 h 1922615"/>
              <a:gd name="connsiteX33" fmla="*/ 1820333 w 2006600"/>
              <a:gd name="connsiteY33" fmla="*/ 508681 h 1922615"/>
              <a:gd name="connsiteX34" fmla="*/ 1761066 w 2006600"/>
              <a:gd name="connsiteY34" fmla="*/ 601815 h 1922615"/>
              <a:gd name="connsiteX35" fmla="*/ 1752600 w 2006600"/>
              <a:gd name="connsiteY35" fmla="*/ 728815 h 1922615"/>
              <a:gd name="connsiteX36" fmla="*/ 1786466 w 2006600"/>
              <a:gd name="connsiteY36" fmla="*/ 762681 h 1922615"/>
              <a:gd name="connsiteX37" fmla="*/ 1828800 w 2006600"/>
              <a:gd name="connsiteY37" fmla="*/ 821948 h 1922615"/>
              <a:gd name="connsiteX38" fmla="*/ 1828800 w 2006600"/>
              <a:gd name="connsiteY38" fmla="*/ 821948 h 1922615"/>
              <a:gd name="connsiteX39" fmla="*/ 1896533 w 2006600"/>
              <a:gd name="connsiteY39" fmla="*/ 948948 h 1922615"/>
              <a:gd name="connsiteX40" fmla="*/ 1921933 w 2006600"/>
              <a:gd name="connsiteY40" fmla="*/ 1075948 h 1922615"/>
              <a:gd name="connsiteX41" fmla="*/ 1862666 w 2006600"/>
              <a:gd name="connsiteY41" fmla="*/ 1075948 h 1922615"/>
              <a:gd name="connsiteX42" fmla="*/ 1786466 w 2006600"/>
              <a:gd name="connsiteY42" fmla="*/ 1109815 h 1922615"/>
              <a:gd name="connsiteX43" fmla="*/ 1625600 w 2006600"/>
              <a:gd name="connsiteY43" fmla="*/ 1270681 h 1922615"/>
              <a:gd name="connsiteX44" fmla="*/ 1642533 w 2006600"/>
              <a:gd name="connsiteY44" fmla="*/ 1346881 h 1922615"/>
              <a:gd name="connsiteX45" fmla="*/ 1659466 w 2006600"/>
              <a:gd name="connsiteY45" fmla="*/ 1380748 h 1922615"/>
              <a:gd name="connsiteX46" fmla="*/ 1684866 w 2006600"/>
              <a:gd name="connsiteY46" fmla="*/ 1431548 h 1922615"/>
              <a:gd name="connsiteX47" fmla="*/ 1727199 w 2006600"/>
              <a:gd name="connsiteY47" fmla="*/ 1448481 h 1922615"/>
              <a:gd name="connsiteX48" fmla="*/ 1769534 w 2006600"/>
              <a:gd name="connsiteY48" fmla="*/ 1541614 h 1922615"/>
              <a:gd name="connsiteX49" fmla="*/ 1875714 w 2006600"/>
              <a:gd name="connsiteY49" fmla="*/ 1852519 h 1922615"/>
              <a:gd name="connsiteX50" fmla="*/ 1595259 w 2006600"/>
              <a:gd name="connsiteY50" fmla="*/ 1869451 h 1922615"/>
              <a:gd name="connsiteX51" fmla="*/ 1459560 w 2006600"/>
              <a:gd name="connsiteY51" fmla="*/ 1840664 h 1922615"/>
              <a:gd name="connsiteX52" fmla="*/ 1380066 w 2006600"/>
              <a:gd name="connsiteY52" fmla="*/ 1727881 h 1922615"/>
              <a:gd name="connsiteX53" fmla="*/ 1380066 w 2006600"/>
              <a:gd name="connsiteY53" fmla="*/ 1727881 h 1922615"/>
              <a:gd name="connsiteX54" fmla="*/ 1270000 w 2006600"/>
              <a:gd name="connsiteY54" fmla="*/ 1651681 h 1922615"/>
              <a:gd name="connsiteX55" fmla="*/ 1185333 w 2006600"/>
              <a:gd name="connsiteY55" fmla="*/ 1643215 h 1922615"/>
              <a:gd name="connsiteX56" fmla="*/ 1117600 w 2006600"/>
              <a:gd name="connsiteY56" fmla="*/ 1668615 h 1922615"/>
              <a:gd name="connsiteX57" fmla="*/ 1049866 w 2006600"/>
              <a:gd name="connsiteY57" fmla="*/ 1702481 h 1922615"/>
              <a:gd name="connsiteX58" fmla="*/ 999066 w 2006600"/>
              <a:gd name="connsiteY58" fmla="*/ 1744815 h 1922615"/>
              <a:gd name="connsiteX59" fmla="*/ 889000 w 2006600"/>
              <a:gd name="connsiteY59" fmla="*/ 1812548 h 1922615"/>
              <a:gd name="connsiteX60" fmla="*/ 795866 w 2006600"/>
              <a:gd name="connsiteY60" fmla="*/ 1905681 h 1922615"/>
              <a:gd name="connsiteX61" fmla="*/ 778933 w 2006600"/>
              <a:gd name="connsiteY61" fmla="*/ 1905681 h 1922615"/>
              <a:gd name="connsiteX62" fmla="*/ 601133 w 2006600"/>
              <a:gd name="connsiteY62" fmla="*/ 1922615 h 1922615"/>
              <a:gd name="connsiteX63" fmla="*/ 533400 w 2006600"/>
              <a:gd name="connsiteY63" fmla="*/ 1854881 h 1922615"/>
              <a:gd name="connsiteX64" fmla="*/ 499533 w 2006600"/>
              <a:gd name="connsiteY64" fmla="*/ 1837948 h 1922615"/>
              <a:gd name="connsiteX65" fmla="*/ 423333 w 2006600"/>
              <a:gd name="connsiteY65" fmla="*/ 1795615 h 1922615"/>
              <a:gd name="connsiteX66" fmla="*/ 364066 w 2006600"/>
              <a:gd name="connsiteY66" fmla="*/ 1787148 h 1922615"/>
              <a:gd name="connsiteX67" fmla="*/ 237066 w 2006600"/>
              <a:gd name="connsiteY67" fmla="*/ 1778681 h 1922615"/>
              <a:gd name="connsiteX68" fmla="*/ 160866 w 2006600"/>
              <a:gd name="connsiteY68" fmla="*/ 1778681 h 1922615"/>
              <a:gd name="connsiteX69" fmla="*/ 42333 w 2006600"/>
              <a:gd name="connsiteY69" fmla="*/ 1795615 h 1922615"/>
              <a:gd name="connsiteX70" fmla="*/ 16933 w 2006600"/>
              <a:gd name="connsiteY70" fmla="*/ 1744815 h 1922615"/>
              <a:gd name="connsiteX71" fmla="*/ 0 w 2006600"/>
              <a:gd name="connsiteY71" fmla="*/ 1694015 h 1922615"/>
              <a:gd name="connsiteX72" fmla="*/ 59266 w 2006600"/>
              <a:gd name="connsiteY72" fmla="*/ 1634748 h 1922615"/>
              <a:gd name="connsiteX73" fmla="*/ 59266 w 2006600"/>
              <a:gd name="connsiteY73" fmla="*/ 1626281 h 1922615"/>
              <a:gd name="connsiteX74" fmla="*/ 143933 w 2006600"/>
              <a:gd name="connsiteY74" fmla="*/ 1575481 h 1922615"/>
              <a:gd name="connsiteX75" fmla="*/ 220133 w 2006600"/>
              <a:gd name="connsiteY75" fmla="*/ 1516215 h 1922615"/>
              <a:gd name="connsiteX76" fmla="*/ 254000 w 2006600"/>
              <a:gd name="connsiteY76" fmla="*/ 1456948 h 1922615"/>
              <a:gd name="connsiteX77" fmla="*/ 254000 w 2006600"/>
              <a:gd name="connsiteY77" fmla="*/ 1440015 h 1922615"/>
              <a:gd name="connsiteX78" fmla="*/ 262466 w 2006600"/>
              <a:gd name="connsiteY78" fmla="*/ 1346881 h 1922615"/>
              <a:gd name="connsiteX79" fmla="*/ 228600 w 2006600"/>
              <a:gd name="connsiteY79" fmla="*/ 1236815 h 1922615"/>
              <a:gd name="connsiteX0" fmla="*/ 228600 w 2006600"/>
              <a:gd name="connsiteY0" fmla="*/ 1236815 h 1922615"/>
              <a:gd name="connsiteX1" fmla="*/ 423333 w 2006600"/>
              <a:gd name="connsiteY1" fmla="*/ 1016681 h 1922615"/>
              <a:gd name="connsiteX2" fmla="*/ 245533 w 2006600"/>
              <a:gd name="connsiteY2" fmla="*/ 618748 h 1922615"/>
              <a:gd name="connsiteX3" fmla="*/ 381000 w 2006600"/>
              <a:gd name="connsiteY3" fmla="*/ 305481 h 1922615"/>
              <a:gd name="connsiteX4" fmla="*/ 321733 w 2006600"/>
              <a:gd name="connsiteY4" fmla="*/ 59948 h 1922615"/>
              <a:gd name="connsiteX5" fmla="*/ 321733 w 2006600"/>
              <a:gd name="connsiteY5" fmla="*/ 59948 h 1922615"/>
              <a:gd name="connsiteX6" fmla="*/ 440266 w 2006600"/>
              <a:gd name="connsiteY6" fmla="*/ 9148 h 1922615"/>
              <a:gd name="connsiteX7" fmla="*/ 499533 w 2006600"/>
              <a:gd name="connsiteY7" fmla="*/ 17615 h 1922615"/>
              <a:gd name="connsiteX8" fmla="*/ 575733 w 2006600"/>
              <a:gd name="connsiteY8" fmla="*/ 110748 h 1922615"/>
              <a:gd name="connsiteX9" fmla="*/ 651933 w 2006600"/>
              <a:gd name="connsiteY9" fmla="*/ 170015 h 1922615"/>
              <a:gd name="connsiteX10" fmla="*/ 728133 w 2006600"/>
              <a:gd name="connsiteY10" fmla="*/ 170015 h 1922615"/>
              <a:gd name="connsiteX11" fmla="*/ 812800 w 2006600"/>
              <a:gd name="connsiteY11" fmla="*/ 153081 h 1922615"/>
              <a:gd name="connsiteX12" fmla="*/ 914400 w 2006600"/>
              <a:gd name="connsiteY12" fmla="*/ 110748 h 1922615"/>
              <a:gd name="connsiteX13" fmla="*/ 982133 w 2006600"/>
              <a:gd name="connsiteY13" fmla="*/ 59948 h 1922615"/>
              <a:gd name="connsiteX14" fmla="*/ 1041400 w 2006600"/>
              <a:gd name="connsiteY14" fmla="*/ 34548 h 1922615"/>
              <a:gd name="connsiteX15" fmla="*/ 1168400 w 2006600"/>
              <a:gd name="connsiteY15" fmla="*/ 681 h 1922615"/>
              <a:gd name="connsiteX16" fmla="*/ 1219200 w 2006600"/>
              <a:gd name="connsiteY16" fmla="*/ 681 h 1922615"/>
              <a:gd name="connsiteX17" fmla="*/ 1227666 w 2006600"/>
              <a:gd name="connsiteY17" fmla="*/ 681 h 1922615"/>
              <a:gd name="connsiteX18" fmla="*/ 1312333 w 2006600"/>
              <a:gd name="connsiteY18" fmla="*/ 76881 h 1922615"/>
              <a:gd name="connsiteX19" fmla="*/ 1354666 w 2006600"/>
              <a:gd name="connsiteY19" fmla="*/ 127681 h 1922615"/>
              <a:gd name="connsiteX20" fmla="*/ 1413933 w 2006600"/>
              <a:gd name="connsiteY20" fmla="*/ 170015 h 1922615"/>
              <a:gd name="connsiteX21" fmla="*/ 1557866 w 2006600"/>
              <a:gd name="connsiteY21" fmla="*/ 186948 h 1922615"/>
              <a:gd name="connsiteX22" fmla="*/ 1557866 w 2006600"/>
              <a:gd name="connsiteY22" fmla="*/ 186948 h 1922615"/>
              <a:gd name="connsiteX23" fmla="*/ 1659466 w 2006600"/>
              <a:gd name="connsiteY23" fmla="*/ 153081 h 1922615"/>
              <a:gd name="connsiteX24" fmla="*/ 1803400 w 2006600"/>
              <a:gd name="connsiteY24" fmla="*/ 153081 h 1922615"/>
              <a:gd name="connsiteX25" fmla="*/ 1862666 w 2006600"/>
              <a:gd name="connsiteY25" fmla="*/ 161548 h 1922615"/>
              <a:gd name="connsiteX26" fmla="*/ 1955800 w 2006600"/>
              <a:gd name="connsiteY26" fmla="*/ 203881 h 1922615"/>
              <a:gd name="connsiteX27" fmla="*/ 1955800 w 2006600"/>
              <a:gd name="connsiteY27" fmla="*/ 203881 h 1922615"/>
              <a:gd name="connsiteX28" fmla="*/ 2006600 w 2006600"/>
              <a:gd name="connsiteY28" fmla="*/ 212348 h 1922615"/>
              <a:gd name="connsiteX29" fmla="*/ 1981200 w 2006600"/>
              <a:gd name="connsiteY29" fmla="*/ 313948 h 1922615"/>
              <a:gd name="connsiteX30" fmla="*/ 1955800 w 2006600"/>
              <a:gd name="connsiteY30" fmla="*/ 347815 h 1922615"/>
              <a:gd name="connsiteX31" fmla="*/ 1913466 w 2006600"/>
              <a:gd name="connsiteY31" fmla="*/ 407081 h 1922615"/>
              <a:gd name="connsiteX32" fmla="*/ 1854200 w 2006600"/>
              <a:gd name="connsiteY32" fmla="*/ 474815 h 1922615"/>
              <a:gd name="connsiteX33" fmla="*/ 1820333 w 2006600"/>
              <a:gd name="connsiteY33" fmla="*/ 508681 h 1922615"/>
              <a:gd name="connsiteX34" fmla="*/ 1761066 w 2006600"/>
              <a:gd name="connsiteY34" fmla="*/ 601815 h 1922615"/>
              <a:gd name="connsiteX35" fmla="*/ 1752600 w 2006600"/>
              <a:gd name="connsiteY35" fmla="*/ 728815 h 1922615"/>
              <a:gd name="connsiteX36" fmla="*/ 1786466 w 2006600"/>
              <a:gd name="connsiteY36" fmla="*/ 762681 h 1922615"/>
              <a:gd name="connsiteX37" fmla="*/ 1828800 w 2006600"/>
              <a:gd name="connsiteY37" fmla="*/ 821948 h 1922615"/>
              <a:gd name="connsiteX38" fmla="*/ 1828800 w 2006600"/>
              <a:gd name="connsiteY38" fmla="*/ 821948 h 1922615"/>
              <a:gd name="connsiteX39" fmla="*/ 1896533 w 2006600"/>
              <a:gd name="connsiteY39" fmla="*/ 948948 h 1922615"/>
              <a:gd name="connsiteX40" fmla="*/ 1921933 w 2006600"/>
              <a:gd name="connsiteY40" fmla="*/ 1075948 h 1922615"/>
              <a:gd name="connsiteX41" fmla="*/ 1862666 w 2006600"/>
              <a:gd name="connsiteY41" fmla="*/ 1075948 h 1922615"/>
              <a:gd name="connsiteX42" fmla="*/ 1786466 w 2006600"/>
              <a:gd name="connsiteY42" fmla="*/ 1109815 h 1922615"/>
              <a:gd name="connsiteX43" fmla="*/ 1625600 w 2006600"/>
              <a:gd name="connsiteY43" fmla="*/ 1270681 h 1922615"/>
              <a:gd name="connsiteX44" fmla="*/ 1642533 w 2006600"/>
              <a:gd name="connsiteY44" fmla="*/ 1346881 h 1922615"/>
              <a:gd name="connsiteX45" fmla="*/ 1659466 w 2006600"/>
              <a:gd name="connsiteY45" fmla="*/ 1380748 h 1922615"/>
              <a:gd name="connsiteX46" fmla="*/ 1684866 w 2006600"/>
              <a:gd name="connsiteY46" fmla="*/ 1431548 h 1922615"/>
              <a:gd name="connsiteX47" fmla="*/ 1727199 w 2006600"/>
              <a:gd name="connsiteY47" fmla="*/ 1448481 h 1922615"/>
              <a:gd name="connsiteX48" fmla="*/ 1853610 w 2006600"/>
              <a:gd name="connsiteY48" fmla="*/ 1683185 h 1922615"/>
              <a:gd name="connsiteX49" fmla="*/ 1875714 w 2006600"/>
              <a:gd name="connsiteY49" fmla="*/ 1852519 h 1922615"/>
              <a:gd name="connsiteX50" fmla="*/ 1595259 w 2006600"/>
              <a:gd name="connsiteY50" fmla="*/ 1869451 h 1922615"/>
              <a:gd name="connsiteX51" fmla="*/ 1459560 w 2006600"/>
              <a:gd name="connsiteY51" fmla="*/ 1840664 h 1922615"/>
              <a:gd name="connsiteX52" fmla="*/ 1380066 w 2006600"/>
              <a:gd name="connsiteY52" fmla="*/ 1727881 h 1922615"/>
              <a:gd name="connsiteX53" fmla="*/ 1380066 w 2006600"/>
              <a:gd name="connsiteY53" fmla="*/ 1727881 h 1922615"/>
              <a:gd name="connsiteX54" fmla="*/ 1270000 w 2006600"/>
              <a:gd name="connsiteY54" fmla="*/ 1651681 h 1922615"/>
              <a:gd name="connsiteX55" fmla="*/ 1185333 w 2006600"/>
              <a:gd name="connsiteY55" fmla="*/ 1643215 h 1922615"/>
              <a:gd name="connsiteX56" fmla="*/ 1117600 w 2006600"/>
              <a:gd name="connsiteY56" fmla="*/ 1668615 h 1922615"/>
              <a:gd name="connsiteX57" fmla="*/ 1049866 w 2006600"/>
              <a:gd name="connsiteY57" fmla="*/ 1702481 h 1922615"/>
              <a:gd name="connsiteX58" fmla="*/ 999066 w 2006600"/>
              <a:gd name="connsiteY58" fmla="*/ 1744815 h 1922615"/>
              <a:gd name="connsiteX59" fmla="*/ 889000 w 2006600"/>
              <a:gd name="connsiteY59" fmla="*/ 1812548 h 1922615"/>
              <a:gd name="connsiteX60" fmla="*/ 795866 w 2006600"/>
              <a:gd name="connsiteY60" fmla="*/ 1905681 h 1922615"/>
              <a:gd name="connsiteX61" fmla="*/ 778933 w 2006600"/>
              <a:gd name="connsiteY61" fmla="*/ 1905681 h 1922615"/>
              <a:gd name="connsiteX62" fmla="*/ 601133 w 2006600"/>
              <a:gd name="connsiteY62" fmla="*/ 1922615 h 1922615"/>
              <a:gd name="connsiteX63" fmla="*/ 533400 w 2006600"/>
              <a:gd name="connsiteY63" fmla="*/ 1854881 h 1922615"/>
              <a:gd name="connsiteX64" fmla="*/ 499533 w 2006600"/>
              <a:gd name="connsiteY64" fmla="*/ 1837948 h 1922615"/>
              <a:gd name="connsiteX65" fmla="*/ 423333 w 2006600"/>
              <a:gd name="connsiteY65" fmla="*/ 1795615 h 1922615"/>
              <a:gd name="connsiteX66" fmla="*/ 364066 w 2006600"/>
              <a:gd name="connsiteY66" fmla="*/ 1787148 h 1922615"/>
              <a:gd name="connsiteX67" fmla="*/ 237066 w 2006600"/>
              <a:gd name="connsiteY67" fmla="*/ 1778681 h 1922615"/>
              <a:gd name="connsiteX68" fmla="*/ 160866 w 2006600"/>
              <a:gd name="connsiteY68" fmla="*/ 1778681 h 1922615"/>
              <a:gd name="connsiteX69" fmla="*/ 42333 w 2006600"/>
              <a:gd name="connsiteY69" fmla="*/ 1795615 h 1922615"/>
              <a:gd name="connsiteX70" fmla="*/ 16933 w 2006600"/>
              <a:gd name="connsiteY70" fmla="*/ 1744815 h 1922615"/>
              <a:gd name="connsiteX71" fmla="*/ 0 w 2006600"/>
              <a:gd name="connsiteY71" fmla="*/ 1694015 h 1922615"/>
              <a:gd name="connsiteX72" fmla="*/ 59266 w 2006600"/>
              <a:gd name="connsiteY72" fmla="*/ 1634748 h 1922615"/>
              <a:gd name="connsiteX73" fmla="*/ 59266 w 2006600"/>
              <a:gd name="connsiteY73" fmla="*/ 1626281 h 1922615"/>
              <a:gd name="connsiteX74" fmla="*/ 143933 w 2006600"/>
              <a:gd name="connsiteY74" fmla="*/ 1575481 h 1922615"/>
              <a:gd name="connsiteX75" fmla="*/ 220133 w 2006600"/>
              <a:gd name="connsiteY75" fmla="*/ 1516215 h 1922615"/>
              <a:gd name="connsiteX76" fmla="*/ 254000 w 2006600"/>
              <a:gd name="connsiteY76" fmla="*/ 1456948 h 1922615"/>
              <a:gd name="connsiteX77" fmla="*/ 254000 w 2006600"/>
              <a:gd name="connsiteY77" fmla="*/ 1440015 h 1922615"/>
              <a:gd name="connsiteX78" fmla="*/ 262466 w 2006600"/>
              <a:gd name="connsiteY78" fmla="*/ 1346881 h 1922615"/>
              <a:gd name="connsiteX79" fmla="*/ 228600 w 2006600"/>
              <a:gd name="connsiteY79" fmla="*/ 1236815 h 1922615"/>
              <a:gd name="connsiteX0" fmla="*/ 228600 w 2006600"/>
              <a:gd name="connsiteY0" fmla="*/ 1236815 h 1922615"/>
              <a:gd name="connsiteX1" fmla="*/ 423333 w 2006600"/>
              <a:gd name="connsiteY1" fmla="*/ 1016681 h 1922615"/>
              <a:gd name="connsiteX2" fmla="*/ 245533 w 2006600"/>
              <a:gd name="connsiteY2" fmla="*/ 618748 h 1922615"/>
              <a:gd name="connsiteX3" fmla="*/ 381000 w 2006600"/>
              <a:gd name="connsiteY3" fmla="*/ 305481 h 1922615"/>
              <a:gd name="connsiteX4" fmla="*/ 321733 w 2006600"/>
              <a:gd name="connsiteY4" fmla="*/ 59948 h 1922615"/>
              <a:gd name="connsiteX5" fmla="*/ 321733 w 2006600"/>
              <a:gd name="connsiteY5" fmla="*/ 59948 h 1922615"/>
              <a:gd name="connsiteX6" fmla="*/ 440266 w 2006600"/>
              <a:gd name="connsiteY6" fmla="*/ 9148 h 1922615"/>
              <a:gd name="connsiteX7" fmla="*/ 499533 w 2006600"/>
              <a:gd name="connsiteY7" fmla="*/ 17615 h 1922615"/>
              <a:gd name="connsiteX8" fmla="*/ 575733 w 2006600"/>
              <a:gd name="connsiteY8" fmla="*/ 110748 h 1922615"/>
              <a:gd name="connsiteX9" fmla="*/ 651933 w 2006600"/>
              <a:gd name="connsiteY9" fmla="*/ 170015 h 1922615"/>
              <a:gd name="connsiteX10" fmla="*/ 728133 w 2006600"/>
              <a:gd name="connsiteY10" fmla="*/ 170015 h 1922615"/>
              <a:gd name="connsiteX11" fmla="*/ 812800 w 2006600"/>
              <a:gd name="connsiteY11" fmla="*/ 153081 h 1922615"/>
              <a:gd name="connsiteX12" fmla="*/ 914400 w 2006600"/>
              <a:gd name="connsiteY12" fmla="*/ 110748 h 1922615"/>
              <a:gd name="connsiteX13" fmla="*/ 982133 w 2006600"/>
              <a:gd name="connsiteY13" fmla="*/ 59948 h 1922615"/>
              <a:gd name="connsiteX14" fmla="*/ 1041400 w 2006600"/>
              <a:gd name="connsiteY14" fmla="*/ 34548 h 1922615"/>
              <a:gd name="connsiteX15" fmla="*/ 1168400 w 2006600"/>
              <a:gd name="connsiteY15" fmla="*/ 681 h 1922615"/>
              <a:gd name="connsiteX16" fmla="*/ 1219200 w 2006600"/>
              <a:gd name="connsiteY16" fmla="*/ 681 h 1922615"/>
              <a:gd name="connsiteX17" fmla="*/ 1227666 w 2006600"/>
              <a:gd name="connsiteY17" fmla="*/ 681 h 1922615"/>
              <a:gd name="connsiteX18" fmla="*/ 1312333 w 2006600"/>
              <a:gd name="connsiteY18" fmla="*/ 76881 h 1922615"/>
              <a:gd name="connsiteX19" fmla="*/ 1354666 w 2006600"/>
              <a:gd name="connsiteY19" fmla="*/ 127681 h 1922615"/>
              <a:gd name="connsiteX20" fmla="*/ 1413933 w 2006600"/>
              <a:gd name="connsiteY20" fmla="*/ 170015 h 1922615"/>
              <a:gd name="connsiteX21" fmla="*/ 1557866 w 2006600"/>
              <a:gd name="connsiteY21" fmla="*/ 186948 h 1922615"/>
              <a:gd name="connsiteX22" fmla="*/ 1557866 w 2006600"/>
              <a:gd name="connsiteY22" fmla="*/ 186948 h 1922615"/>
              <a:gd name="connsiteX23" fmla="*/ 1659466 w 2006600"/>
              <a:gd name="connsiteY23" fmla="*/ 153081 h 1922615"/>
              <a:gd name="connsiteX24" fmla="*/ 1803400 w 2006600"/>
              <a:gd name="connsiteY24" fmla="*/ 153081 h 1922615"/>
              <a:gd name="connsiteX25" fmla="*/ 1862666 w 2006600"/>
              <a:gd name="connsiteY25" fmla="*/ 161548 h 1922615"/>
              <a:gd name="connsiteX26" fmla="*/ 1955800 w 2006600"/>
              <a:gd name="connsiteY26" fmla="*/ 203881 h 1922615"/>
              <a:gd name="connsiteX27" fmla="*/ 1955800 w 2006600"/>
              <a:gd name="connsiteY27" fmla="*/ 203881 h 1922615"/>
              <a:gd name="connsiteX28" fmla="*/ 2006600 w 2006600"/>
              <a:gd name="connsiteY28" fmla="*/ 212348 h 1922615"/>
              <a:gd name="connsiteX29" fmla="*/ 1981200 w 2006600"/>
              <a:gd name="connsiteY29" fmla="*/ 313948 h 1922615"/>
              <a:gd name="connsiteX30" fmla="*/ 1955800 w 2006600"/>
              <a:gd name="connsiteY30" fmla="*/ 347815 h 1922615"/>
              <a:gd name="connsiteX31" fmla="*/ 1913466 w 2006600"/>
              <a:gd name="connsiteY31" fmla="*/ 407081 h 1922615"/>
              <a:gd name="connsiteX32" fmla="*/ 1854200 w 2006600"/>
              <a:gd name="connsiteY32" fmla="*/ 474815 h 1922615"/>
              <a:gd name="connsiteX33" fmla="*/ 1820333 w 2006600"/>
              <a:gd name="connsiteY33" fmla="*/ 508681 h 1922615"/>
              <a:gd name="connsiteX34" fmla="*/ 1761066 w 2006600"/>
              <a:gd name="connsiteY34" fmla="*/ 601815 h 1922615"/>
              <a:gd name="connsiteX35" fmla="*/ 1752600 w 2006600"/>
              <a:gd name="connsiteY35" fmla="*/ 728815 h 1922615"/>
              <a:gd name="connsiteX36" fmla="*/ 1786466 w 2006600"/>
              <a:gd name="connsiteY36" fmla="*/ 762681 h 1922615"/>
              <a:gd name="connsiteX37" fmla="*/ 1828800 w 2006600"/>
              <a:gd name="connsiteY37" fmla="*/ 821948 h 1922615"/>
              <a:gd name="connsiteX38" fmla="*/ 1828800 w 2006600"/>
              <a:gd name="connsiteY38" fmla="*/ 821948 h 1922615"/>
              <a:gd name="connsiteX39" fmla="*/ 1896533 w 2006600"/>
              <a:gd name="connsiteY39" fmla="*/ 948948 h 1922615"/>
              <a:gd name="connsiteX40" fmla="*/ 1921933 w 2006600"/>
              <a:gd name="connsiteY40" fmla="*/ 1075948 h 1922615"/>
              <a:gd name="connsiteX41" fmla="*/ 1862666 w 2006600"/>
              <a:gd name="connsiteY41" fmla="*/ 1075948 h 1922615"/>
              <a:gd name="connsiteX42" fmla="*/ 1786466 w 2006600"/>
              <a:gd name="connsiteY42" fmla="*/ 1109815 h 1922615"/>
              <a:gd name="connsiteX43" fmla="*/ 1625600 w 2006600"/>
              <a:gd name="connsiteY43" fmla="*/ 1270681 h 1922615"/>
              <a:gd name="connsiteX44" fmla="*/ 1642533 w 2006600"/>
              <a:gd name="connsiteY44" fmla="*/ 1346881 h 1922615"/>
              <a:gd name="connsiteX45" fmla="*/ 1659466 w 2006600"/>
              <a:gd name="connsiteY45" fmla="*/ 1380748 h 1922615"/>
              <a:gd name="connsiteX46" fmla="*/ 1684866 w 2006600"/>
              <a:gd name="connsiteY46" fmla="*/ 1431548 h 1922615"/>
              <a:gd name="connsiteX47" fmla="*/ 1788345 w 2006600"/>
              <a:gd name="connsiteY47" fmla="*/ 1537894 h 1922615"/>
              <a:gd name="connsiteX48" fmla="*/ 1853610 w 2006600"/>
              <a:gd name="connsiteY48" fmla="*/ 1683185 h 1922615"/>
              <a:gd name="connsiteX49" fmla="*/ 1875714 w 2006600"/>
              <a:gd name="connsiteY49" fmla="*/ 1852519 h 1922615"/>
              <a:gd name="connsiteX50" fmla="*/ 1595259 w 2006600"/>
              <a:gd name="connsiteY50" fmla="*/ 1869451 h 1922615"/>
              <a:gd name="connsiteX51" fmla="*/ 1459560 w 2006600"/>
              <a:gd name="connsiteY51" fmla="*/ 1840664 h 1922615"/>
              <a:gd name="connsiteX52" fmla="*/ 1380066 w 2006600"/>
              <a:gd name="connsiteY52" fmla="*/ 1727881 h 1922615"/>
              <a:gd name="connsiteX53" fmla="*/ 1380066 w 2006600"/>
              <a:gd name="connsiteY53" fmla="*/ 1727881 h 1922615"/>
              <a:gd name="connsiteX54" fmla="*/ 1270000 w 2006600"/>
              <a:gd name="connsiteY54" fmla="*/ 1651681 h 1922615"/>
              <a:gd name="connsiteX55" fmla="*/ 1185333 w 2006600"/>
              <a:gd name="connsiteY55" fmla="*/ 1643215 h 1922615"/>
              <a:gd name="connsiteX56" fmla="*/ 1117600 w 2006600"/>
              <a:gd name="connsiteY56" fmla="*/ 1668615 h 1922615"/>
              <a:gd name="connsiteX57" fmla="*/ 1049866 w 2006600"/>
              <a:gd name="connsiteY57" fmla="*/ 1702481 h 1922615"/>
              <a:gd name="connsiteX58" fmla="*/ 999066 w 2006600"/>
              <a:gd name="connsiteY58" fmla="*/ 1744815 h 1922615"/>
              <a:gd name="connsiteX59" fmla="*/ 889000 w 2006600"/>
              <a:gd name="connsiteY59" fmla="*/ 1812548 h 1922615"/>
              <a:gd name="connsiteX60" fmla="*/ 795866 w 2006600"/>
              <a:gd name="connsiteY60" fmla="*/ 1905681 h 1922615"/>
              <a:gd name="connsiteX61" fmla="*/ 778933 w 2006600"/>
              <a:gd name="connsiteY61" fmla="*/ 1905681 h 1922615"/>
              <a:gd name="connsiteX62" fmla="*/ 601133 w 2006600"/>
              <a:gd name="connsiteY62" fmla="*/ 1922615 h 1922615"/>
              <a:gd name="connsiteX63" fmla="*/ 533400 w 2006600"/>
              <a:gd name="connsiteY63" fmla="*/ 1854881 h 1922615"/>
              <a:gd name="connsiteX64" fmla="*/ 499533 w 2006600"/>
              <a:gd name="connsiteY64" fmla="*/ 1837948 h 1922615"/>
              <a:gd name="connsiteX65" fmla="*/ 423333 w 2006600"/>
              <a:gd name="connsiteY65" fmla="*/ 1795615 h 1922615"/>
              <a:gd name="connsiteX66" fmla="*/ 364066 w 2006600"/>
              <a:gd name="connsiteY66" fmla="*/ 1787148 h 1922615"/>
              <a:gd name="connsiteX67" fmla="*/ 237066 w 2006600"/>
              <a:gd name="connsiteY67" fmla="*/ 1778681 h 1922615"/>
              <a:gd name="connsiteX68" fmla="*/ 160866 w 2006600"/>
              <a:gd name="connsiteY68" fmla="*/ 1778681 h 1922615"/>
              <a:gd name="connsiteX69" fmla="*/ 42333 w 2006600"/>
              <a:gd name="connsiteY69" fmla="*/ 1795615 h 1922615"/>
              <a:gd name="connsiteX70" fmla="*/ 16933 w 2006600"/>
              <a:gd name="connsiteY70" fmla="*/ 1744815 h 1922615"/>
              <a:gd name="connsiteX71" fmla="*/ 0 w 2006600"/>
              <a:gd name="connsiteY71" fmla="*/ 1694015 h 1922615"/>
              <a:gd name="connsiteX72" fmla="*/ 59266 w 2006600"/>
              <a:gd name="connsiteY72" fmla="*/ 1634748 h 1922615"/>
              <a:gd name="connsiteX73" fmla="*/ 59266 w 2006600"/>
              <a:gd name="connsiteY73" fmla="*/ 1626281 h 1922615"/>
              <a:gd name="connsiteX74" fmla="*/ 143933 w 2006600"/>
              <a:gd name="connsiteY74" fmla="*/ 1575481 h 1922615"/>
              <a:gd name="connsiteX75" fmla="*/ 220133 w 2006600"/>
              <a:gd name="connsiteY75" fmla="*/ 1516215 h 1922615"/>
              <a:gd name="connsiteX76" fmla="*/ 254000 w 2006600"/>
              <a:gd name="connsiteY76" fmla="*/ 1456948 h 1922615"/>
              <a:gd name="connsiteX77" fmla="*/ 254000 w 2006600"/>
              <a:gd name="connsiteY77" fmla="*/ 1440015 h 1922615"/>
              <a:gd name="connsiteX78" fmla="*/ 262466 w 2006600"/>
              <a:gd name="connsiteY78" fmla="*/ 1346881 h 1922615"/>
              <a:gd name="connsiteX79" fmla="*/ 228600 w 2006600"/>
              <a:gd name="connsiteY79" fmla="*/ 1236815 h 1922615"/>
              <a:gd name="connsiteX0" fmla="*/ 228600 w 2006600"/>
              <a:gd name="connsiteY0" fmla="*/ 1236815 h 1922615"/>
              <a:gd name="connsiteX1" fmla="*/ 423333 w 2006600"/>
              <a:gd name="connsiteY1" fmla="*/ 1016681 h 1922615"/>
              <a:gd name="connsiteX2" fmla="*/ 245533 w 2006600"/>
              <a:gd name="connsiteY2" fmla="*/ 618748 h 1922615"/>
              <a:gd name="connsiteX3" fmla="*/ 381000 w 2006600"/>
              <a:gd name="connsiteY3" fmla="*/ 305481 h 1922615"/>
              <a:gd name="connsiteX4" fmla="*/ 321733 w 2006600"/>
              <a:gd name="connsiteY4" fmla="*/ 59948 h 1922615"/>
              <a:gd name="connsiteX5" fmla="*/ 321733 w 2006600"/>
              <a:gd name="connsiteY5" fmla="*/ 59948 h 1922615"/>
              <a:gd name="connsiteX6" fmla="*/ 440266 w 2006600"/>
              <a:gd name="connsiteY6" fmla="*/ 9148 h 1922615"/>
              <a:gd name="connsiteX7" fmla="*/ 499533 w 2006600"/>
              <a:gd name="connsiteY7" fmla="*/ 17615 h 1922615"/>
              <a:gd name="connsiteX8" fmla="*/ 575733 w 2006600"/>
              <a:gd name="connsiteY8" fmla="*/ 110748 h 1922615"/>
              <a:gd name="connsiteX9" fmla="*/ 651933 w 2006600"/>
              <a:gd name="connsiteY9" fmla="*/ 170015 h 1922615"/>
              <a:gd name="connsiteX10" fmla="*/ 728133 w 2006600"/>
              <a:gd name="connsiteY10" fmla="*/ 170015 h 1922615"/>
              <a:gd name="connsiteX11" fmla="*/ 812800 w 2006600"/>
              <a:gd name="connsiteY11" fmla="*/ 153081 h 1922615"/>
              <a:gd name="connsiteX12" fmla="*/ 914400 w 2006600"/>
              <a:gd name="connsiteY12" fmla="*/ 110748 h 1922615"/>
              <a:gd name="connsiteX13" fmla="*/ 982133 w 2006600"/>
              <a:gd name="connsiteY13" fmla="*/ 59948 h 1922615"/>
              <a:gd name="connsiteX14" fmla="*/ 1041400 w 2006600"/>
              <a:gd name="connsiteY14" fmla="*/ 34548 h 1922615"/>
              <a:gd name="connsiteX15" fmla="*/ 1168400 w 2006600"/>
              <a:gd name="connsiteY15" fmla="*/ 681 h 1922615"/>
              <a:gd name="connsiteX16" fmla="*/ 1219200 w 2006600"/>
              <a:gd name="connsiteY16" fmla="*/ 681 h 1922615"/>
              <a:gd name="connsiteX17" fmla="*/ 1227666 w 2006600"/>
              <a:gd name="connsiteY17" fmla="*/ 681 h 1922615"/>
              <a:gd name="connsiteX18" fmla="*/ 1312333 w 2006600"/>
              <a:gd name="connsiteY18" fmla="*/ 76881 h 1922615"/>
              <a:gd name="connsiteX19" fmla="*/ 1354666 w 2006600"/>
              <a:gd name="connsiteY19" fmla="*/ 127681 h 1922615"/>
              <a:gd name="connsiteX20" fmla="*/ 1413933 w 2006600"/>
              <a:gd name="connsiteY20" fmla="*/ 170015 h 1922615"/>
              <a:gd name="connsiteX21" fmla="*/ 1557866 w 2006600"/>
              <a:gd name="connsiteY21" fmla="*/ 186948 h 1922615"/>
              <a:gd name="connsiteX22" fmla="*/ 1557866 w 2006600"/>
              <a:gd name="connsiteY22" fmla="*/ 186948 h 1922615"/>
              <a:gd name="connsiteX23" fmla="*/ 1659466 w 2006600"/>
              <a:gd name="connsiteY23" fmla="*/ 153081 h 1922615"/>
              <a:gd name="connsiteX24" fmla="*/ 1803400 w 2006600"/>
              <a:gd name="connsiteY24" fmla="*/ 153081 h 1922615"/>
              <a:gd name="connsiteX25" fmla="*/ 1862666 w 2006600"/>
              <a:gd name="connsiteY25" fmla="*/ 161548 h 1922615"/>
              <a:gd name="connsiteX26" fmla="*/ 1955800 w 2006600"/>
              <a:gd name="connsiteY26" fmla="*/ 203881 h 1922615"/>
              <a:gd name="connsiteX27" fmla="*/ 1955800 w 2006600"/>
              <a:gd name="connsiteY27" fmla="*/ 203881 h 1922615"/>
              <a:gd name="connsiteX28" fmla="*/ 2006600 w 2006600"/>
              <a:gd name="connsiteY28" fmla="*/ 212348 h 1922615"/>
              <a:gd name="connsiteX29" fmla="*/ 1981200 w 2006600"/>
              <a:gd name="connsiteY29" fmla="*/ 313948 h 1922615"/>
              <a:gd name="connsiteX30" fmla="*/ 1955800 w 2006600"/>
              <a:gd name="connsiteY30" fmla="*/ 347815 h 1922615"/>
              <a:gd name="connsiteX31" fmla="*/ 1913466 w 2006600"/>
              <a:gd name="connsiteY31" fmla="*/ 407081 h 1922615"/>
              <a:gd name="connsiteX32" fmla="*/ 1854200 w 2006600"/>
              <a:gd name="connsiteY32" fmla="*/ 474815 h 1922615"/>
              <a:gd name="connsiteX33" fmla="*/ 1820333 w 2006600"/>
              <a:gd name="connsiteY33" fmla="*/ 508681 h 1922615"/>
              <a:gd name="connsiteX34" fmla="*/ 1761066 w 2006600"/>
              <a:gd name="connsiteY34" fmla="*/ 601815 h 1922615"/>
              <a:gd name="connsiteX35" fmla="*/ 1752600 w 2006600"/>
              <a:gd name="connsiteY35" fmla="*/ 728815 h 1922615"/>
              <a:gd name="connsiteX36" fmla="*/ 1786466 w 2006600"/>
              <a:gd name="connsiteY36" fmla="*/ 762681 h 1922615"/>
              <a:gd name="connsiteX37" fmla="*/ 1828800 w 2006600"/>
              <a:gd name="connsiteY37" fmla="*/ 821948 h 1922615"/>
              <a:gd name="connsiteX38" fmla="*/ 1828800 w 2006600"/>
              <a:gd name="connsiteY38" fmla="*/ 821948 h 1922615"/>
              <a:gd name="connsiteX39" fmla="*/ 1896533 w 2006600"/>
              <a:gd name="connsiteY39" fmla="*/ 948948 h 1922615"/>
              <a:gd name="connsiteX40" fmla="*/ 1921933 w 2006600"/>
              <a:gd name="connsiteY40" fmla="*/ 1075948 h 1922615"/>
              <a:gd name="connsiteX41" fmla="*/ 1862666 w 2006600"/>
              <a:gd name="connsiteY41" fmla="*/ 1075948 h 1922615"/>
              <a:gd name="connsiteX42" fmla="*/ 1786466 w 2006600"/>
              <a:gd name="connsiteY42" fmla="*/ 1109815 h 1922615"/>
              <a:gd name="connsiteX43" fmla="*/ 1625600 w 2006600"/>
              <a:gd name="connsiteY43" fmla="*/ 1270681 h 1922615"/>
              <a:gd name="connsiteX44" fmla="*/ 1642533 w 2006600"/>
              <a:gd name="connsiteY44" fmla="*/ 1346881 h 1922615"/>
              <a:gd name="connsiteX45" fmla="*/ 1659466 w 2006600"/>
              <a:gd name="connsiteY45" fmla="*/ 1380748 h 1922615"/>
              <a:gd name="connsiteX46" fmla="*/ 1684866 w 2006600"/>
              <a:gd name="connsiteY46" fmla="*/ 1431548 h 1922615"/>
              <a:gd name="connsiteX47" fmla="*/ 1788345 w 2006600"/>
              <a:gd name="connsiteY47" fmla="*/ 1537894 h 1922615"/>
              <a:gd name="connsiteX48" fmla="*/ 1853610 w 2006600"/>
              <a:gd name="connsiteY48" fmla="*/ 1683185 h 1922615"/>
              <a:gd name="connsiteX49" fmla="*/ 1875714 w 2006600"/>
              <a:gd name="connsiteY49" fmla="*/ 1852519 h 1922615"/>
              <a:gd name="connsiteX50" fmla="*/ 1595259 w 2006600"/>
              <a:gd name="connsiteY50" fmla="*/ 1869451 h 1922615"/>
              <a:gd name="connsiteX51" fmla="*/ 1482490 w 2006600"/>
              <a:gd name="connsiteY51" fmla="*/ 1892821 h 1922615"/>
              <a:gd name="connsiteX52" fmla="*/ 1380066 w 2006600"/>
              <a:gd name="connsiteY52" fmla="*/ 1727881 h 1922615"/>
              <a:gd name="connsiteX53" fmla="*/ 1380066 w 2006600"/>
              <a:gd name="connsiteY53" fmla="*/ 1727881 h 1922615"/>
              <a:gd name="connsiteX54" fmla="*/ 1270000 w 2006600"/>
              <a:gd name="connsiteY54" fmla="*/ 1651681 h 1922615"/>
              <a:gd name="connsiteX55" fmla="*/ 1185333 w 2006600"/>
              <a:gd name="connsiteY55" fmla="*/ 1643215 h 1922615"/>
              <a:gd name="connsiteX56" fmla="*/ 1117600 w 2006600"/>
              <a:gd name="connsiteY56" fmla="*/ 1668615 h 1922615"/>
              <a:gd name="connsiteX57" fmla="*/ 1049866 w 2006600"/>
              <a:gd name="connsiteY57" fmla="*/ 1702481 h 1922615"/>
              <a:gd name="connsiteX58" fmla="*/ 999066 w 2006600"/>
              <a:gd name="connsiteY58" fmla="*/ 1744815 h 1922615"/>
              <a:gd name="connsiteX59" fmla="*/ 889000 w 2006600"/>
              <a:gd name="connsiteY59" fmla="*/ 1812548 h 1922615"/>
              <a:gd name="connsiteX60" fmla="*/ 795866 w 2006600"/>
              <a:gd name="connsiteY60" fmla="*/ 1905681 h 1922615"/>
              <a:gd name="connsiteX61" fmla="*/ 778933 w 2006600"/>
              <a:gd name="connsiteY61" fmla="*/ 1905681 h 1922615"/>
              <a:gd name="connsiteX62" fmla="*/ 601133 w 2006600"/>
              <a:gd name="connsiteY62" fmla="*/ 1922615 h 1922615"/>
              <a:gd name="connsiteX63" fmla="*/ 533400 w 2006600"/>
              <a:gd name="connsiteY63" fmla="*/ 1854881 h 1922615"/>
              <a:gd name="connsiteX64" fmla="*/ 499533 w 2006600"/>
              <a:gd name="connsiteY64" fmla="*/ 1837948 h 1922615"/>
              <a:gd name="connsiteX65" fmla="*/ 423333 w 2006600"/>
              <a:gd name="connsiteY65" fmla="*/ 1795615 h 1922615"/>
              <a:gd name="connsiteX66" fmla="*/ 364066 w 2006600"/>
              <a:gd name="connsiteY66" fmla="*/ 1787148 h 1922615"/>
              <a:gd name="connsiteX67" fmla="*/ 237066 w 2006600"/>
              <a:gd name="connsiteY67" fmla="*/ 1778681 h 1922615"/>
              <a:gd name="connsiteX68" fmla="*/ 160866 w 2006600"/>
              <a:gd name="connsiteY68" fmla="*/ 1778681 h 1922615"/>
              <a:gd name="connsiteX69" fmla="*/ 42333 w 2006600"/>
              <a:gd name="connsiteY69" fmla="*/ 1795615 h 1922615"/>
              <a:gd name="connsiteX70" fmla="*/ 16933 w 2006600"/>
              <a:gd name="connsiteY70" fmla="*/ 1744815 h 1922615"/>
              <a:gd name="connsiteX71" fmla="*/ 0 w 2006600"/>
              <a:gd name="connsiteY71" fmla="*/ 1694015 h 1922615"/>
              <a:gd name="connsiteX72" fmla="*/ 59266 w 2006600"/>
              <a:gd name="connsiteY72" fmla="*/ 1634748 h 1922615"/>
              <a:gd name="connsiteX73" fmla="*/ 59266 w 2006600"/>
              <a:gd name="connsiteY73" fmla="*/ 1626281 h 1922615"/>
              <a:gd name="connsiteX74" fmla="*/ 143933 w 2006600"/>
              <a:gd name="connsiteY74" fmla="*/ 1575481 h 1922615"/>
              <a:gd name="connsiteX75" fmla="*/ 220133 w 2006600"/>
              <a:gd name="connsiteY75" fmla="*/ 1516215 h 1922615"/>
              <a:gd name="connsiteX76" fmla="*/ 254000 w 2006600"/>
              <a:gd name="connsiteY76" fmla="*/ 1456948 h 1922615"/>
              <a:gd name="connsiteX77" fmla="*/ 254000 w 2006600"/>
              <a:gd name="connsiteY77" fmla="*/ 1440015 h 1922615"/>
              <a:gd name="connsiteX78" fmla="*/ 262466 w 2006600"/>
              <a:gd name="connsiteY78" fmla="*/ 1346881 h 1922615"/>
              <a:gd name="connsiteX79" fmla="*/ 228600 w 2006600"/>
              <a:gd name="connsiteY79" fmla="*/ 1236815 h 1922615"/>
              <a:gd name="connsiteX0" fmla="*/ 228600 w 2006600"/>
              <a:gd name="connsiteY0" fmla="*/ 1236815 h 1929060"/>
              <a:gd name="connsiteX1" fmla="*/ 423333 w 2006600"/>
              <a:gd name="connsiteY1" fmla="*/ 1016681 h 1929060"/>
              <a:gd name="connsiteX2" fmla="*/ 245533 w 2006600"/>
              <a:gd name="connsiteY2" fmla="*/ 618748 h 1929060"/>
              <a:gd name="connsiteX3" fmla="*/ 381000 w 2006600"/>
              <a:gd name="connsiteY3" fmla="*/ 305481 h 1929060"/>
              <a:gd name="connsiteX4" fmla="*/ 321733 w 2006600"/>
              <a:gd name="connsiteY4" fmla="*/ 59948 h 1929060"/>
              <a:gd name="connsiteX5" fmla="*/ 321733 w 2006600"/>
              <a:gd name="connsiteY5" fmla="*/ 59948 h 1929060"/>
              <a:gd name="connsiteX6" fmla="*/ 440266 w 2006600"/>
              <a:gd name="connsiteY6" fmla="*/ 9148 h 1929060"/>
              <a:gd name="connsiteX7" fmla="*/ 499533 w 2006600"/>
              <a:gd name="connsiteY7" fmla="*/ 17615 h 1929060"/>
              <a:gd name="connsiteX8" fmla="*/ 575733 w 2006600"/>
              <a:gd name="connsiteY8" fmla="*/ 110748 h 1929060"/>
              <a:gd name="connsiteX9" fmla="*/ 651933 w 2006600"/>
              <a:gd name="connsiteY9" fmla="*/ 170015 h 1929060"/>
              <a:gd name="connsiteX10" fmla="*/ 728133 w 2006600"/>
              <a:gd name="connsiteY10" fmla="*/ 170015 h 1929060"/>
              <a:gd name="connsiteX11" fmla="*/ 812800 w 2006600"/>
              <a:gd name="connsiteY11" fmla="*/ 153081 h 1929060"/>
              <a:gd name="connsiteX12" fmla="*/ 914400 w 2006600"/>
              <a:gd name="connsiteY12" fmla="*/ 110748 h 1929060"/>
              <a:gd name="connsiteX13" fmla="*/ 982133 w 2006600"/>
              <a:gd name="connsiteY13" fmla="*/ 59948 h 1929060"/>
              <a:gd name="connsiteX14" fmla="*/ 1041400 w 2006600"/>
              <a:gd name="connsiteY14" fmla="*/ 34548 h 1929060"/>
              <a:gd name="connsiteX15" fmla="*/ 1168400 w 2006600"/>
              <a:gd name="connsiteY15" fmla="*/ 681 h 1929060"/>
              <a:gd name="connsiteX16" fmla="*/ 1219200 w 2006600"/>
              <a:gd name="connsiteY16" fmla="*/ 681 h 1929060"/>
              <a:gd name="connsiteX17" fmla="*/ 1227666 w 2006600"/>
              <a:gd name="connsiteY17" fmla="*/ 681 h 1929060"/>
              <a:gd name="connsiteX18" fmla="*/ 1312333 w 2006600"/>
              <a:gd name="connsiteY18" fmla="*/ 76881 h 1929060"/>
              <a:gd name="connsiteX19" fmla="*/ 1354666 w 2006600"/>
              <a:gd name="connsiteY19" fmla="*/ 127681 h 1929060"/>
              <a:gd name="connsiteX20" fmla="*/ 1413933 w 2006600"/>
              <a:gd name="connsiteY20" fmla="*/ 170015 h 1929060"/>
              <a:gd name="connsiteX21" fmla="*/ 1557866 w 2006600"/>
              <a:gd name="connsiteY21" fmla="*/ 186948 h 1929060"/>
              <a:gd name="connsiteX22" fmla="*/ 1557866 w 2006600"/>
              <a:gd name="connsiteY22" fmla="*/ 186948 h 1929060"/>
              <a:gd name="connsiteX23" fmla="*/ 1659466 w 2006600"/>
              <a:gd name="connsiteY23" fmla="*/ 153081 h 1929060"/>
              <a:gd name="connsiteX24" fmla="*/ 1803400 w 2006600"/>
              <a:gd name="connsiteY24" fmla="*/ 153081 h 1929060"/>
              <a:gd name="connsiteX25" fmla="*/ 1862666 w 2006600"/>
              <a:gd name="connsiteY25" fmla="*/ 161548 h 1929060"/>
              <a:gd name="connsiteX26" fmla="*/ 1955800 w 2006600"/>
              <a:gd name="connsiteY26" fmla="*/ 203881 h 1929060"/>
              <a:gd name="connsiteX27" fmla="*/ 1955800 w 2006600"/>
              <a:gd name="connsiteY27" fmla="*/ 203881 h 1929060"/>
              <a:gd name="connsiteX28" fmla="*/ 2006600 w 2006600"/>
              <a:gd name="connsiteY28" fmla="*/ 212348 h 1929060"/>
              <a:gd name="connsiteX29" fmla="*/ 1981200 w 2006600"/>
              <a:gd name="connsiteY29" fmla="*/ 313948 h 1929060"/>
              <a:gd name="connsiteX30" fmla="*/ 1955800 w 2006600"/>
              <a:gd name="connsiteY30" fmla="*/ 347815 h 1929060"/>
              <a:gd name="connsiteX31" fmla="*/ 1913466 w 2006600"/>
              <a:gd name="connsiteY31" fmla="*/ 407081 h 1929060"/>
              <a:gd name="connsiteX32" fmla="*/ 1854200 w 2006600"/>
              <a:gd name="connsiteY32" fmla="*/ 474815 h 1929060"/>
              <a:gd name="connsiteX33" fmla="*/ 1820333 w 2006600"/>
              <a:gd name="connsiteY33" fmla="*/ 508681 h 1929060"/>
              <a:gd name="connsiteX34" fmla="*/ 1761066 w 2006600"/>
              <a:gd name="connsiteY34" fmla="*/ 601815 h 1929060"/>
              <a:gd name="connsiteX35" fmla="*/ 1752600 w 2006600"/>
              <a:gd name="connsiteY35" fmla="*/ 728815 h 1929060"/>
              <a:gd name="connsiteX36" fmla="*/ 1786466 w 2006600"/>
              <a:gd name="connsiteY36" fmla="*/ 762681 h 1929060"/>
              <a:gd name="connsiteX37" fmla="*/ 1828800 w 2006600"/>
              <a:gd name="connsiteY37" fmla="*/ 821948 h 1929060"/>
              <a:gd name="connsiteX38" fmla="*/ 1828800 w 2006600"/>
              <a:gd name="connsiteY38" fmla="*/ 821948 h 1929060"/>
              <a:gd name="connsiteX39" fmla="*/ 1896533 w 2006600"/>
              <a:gd name="connsiteY39" fmla="*/ 948948 h 1929060"/>
              <a:gd name="connsiteX40" fmla="*/ 1921933 w 2006600"/>
              <a:gd name="connsiteY40" fmla="*/ 1075948 h 1929060"/>
              <a:gd name="connsiteX41" fmla="*/ 1862666 w 2006600"/>
              <a:gd name="connsiteY41" fmla="*/ 1075948 h 1929060"/>
              <a:gd name="connsiteX42" fmla="*/ 1786466 w 2006600"/>
              <a:gd name="connsiteY42" fmla="*/ 1109815 h 1929060"/>
              <a:gd name="connsiteX43" fmla="*/ 1625600 w 2006600"/>
              <a:gd name="connsiteY43" fmla="*/ 1270681 h 1929060"/>
              <a:gd name="connsiteX44" fmla="*/ 1642533 w 2006600"/>
              <a:gd name="connsiteY44" fmla="*/ 1346881 h 1929060"/>
              <a:gd name="connsiteX45" fmla="*/ 1659466 w 2006600"/>
              <a:gd name="connsiteY45" fmla="*/ 1380748 h 1929060"/>
              <a:gd name="connsiteX46" fmla="*/ 1684866 w 2006600"/>
              <a:gd name="connsiteY46" fmla="*/ 1431548 h 1929060"/>
              <a:gd name="connsiteX47" fmla="*/ 1788345 w 2006600"/>
              <a:gd name="connsiteY47" fmla="*/ 1537894 h 1929060"/>
              <a:gd name="connsiteX48" fmla="*/ 1853610 w 2006600"/>
              <a:gd name="connsiteY48" fmla="*/ 1683185 h 1929060"/>
              <a:gd name="connsiteX49" fmla="*/ 1875714 w 2006600"/>
              <a:gd name="connsiteY49" fmla="*/ 1852519 h 1929060"/>
              <a:gd name="connsiteX50" fmla="*/ 1717550 w 2006600"/>
              <a:gd name="connsiteY50" fmla="*/ 1929060 h 1929060"/>
              <a:gd name="connsiteX51" fmla="*/ 1482490 w 2006600"/>
              <a:gd name="connsiteY51" fmla="*/ 1892821 h 1929060"/>
              <a:gd name="connsiteX52" fmla="*/ 1380066 w 2006600"/>
              <a:gd name="connsiteY52" fmla="*/ 1727881 h 1929060"/>
              <a:gd name="connsiteX53" fmla="*/ 1380066 w 2006600"/>
              <a:gd name="connsiteY53" fmla="*/ 1727881 h 1929060"/>
              <a:gd name="connsiteX54" fmla="*/ 1270000 w 2006600"/>
              <a:gd name="connsiteY54" fmla="*/ 1651681 h 1929060"/>
              <a:gd name="connsiteX55" fmla="*/ 1185333 w 2006600"/>
              <a:gd name="connsiteY55" fmla="*/ 1643215 h 1929060"/>
              <a:gd name="connsiteX56" fmla="*/ 1117600 w 2006600"/>
              <a:gd name="connsiteY56" fmla="*/ 1668615 h 1929060"/>
              <a:gd name="connsiteX57" fmla="*/ 1049866 w 2006600"/>
              <a:gd name="connsiteY57" fmla="*/ 1702481 h 1929060"/>
              <a:gd name="connsiteX58" fmla="*/ 999066 w 2006600"/>
              <a:gd name="connsiteY58" fmla="*/ 1744815 h 1929060"/>
              <a:gd name="connsiteX59" fmla="*/ 889000 w 2006600"/>
              <a:gd name="connsiteY59" fmla="*/ 1812548 h 1929060"/>
              <a:gd name="connsiteX60" fmla="*/ 795866 w 2006600"/>
              <a:gd name="connsiteY60" fmla="*/ 1905681 h 1929060"/>
              <a:gd name="connsiteX61" fmla="*/ 778933 w 2006600"/>
              <a:gd name="connsiteY61" fmla="*/ 1905681 h 1929060"/>
              <a:gd name="connsiteX62" fmla="*/ 601133 w 2006600"/>
              <a:gd name="connsiteY62" fmla="*/ 1922615 h 1929060"/>
              <a:gd name="connsiteX63" fmla="*/ 533400 w 2006600"/>
              <a:gd name="connsiteY63" fmla="*/ 1854881 h 1929060"/>
              <a:gd name="connsiteX64" fmla="*/ 499533 w 2006600"/>
              <a:gd name="connsiteY64" fmla="*/ 1837948 h 1929060"/>
              <a:gd name="connsiteX65" fmla="*/ 423333 w 2006600"/>
              <a:gd name="connsiteY65" fmla="*/ 1795615 h 1929060"/>
              <a:gd name="connsiteX66" fmla="*/ 364066 w 2006600"/>
              <a:gd name="connsiteY66" fmla="*/ 1787148 h 1929060"/>
              <a:gd name="connsiteX67" fmla="*/ 237066 w 2006600"/>
              <a:gd name="connsiteY67" fmla="*/ 1778681 h 1929060"/>
              <a:gd name="connsiteX68" fmla="*/ 160866 w 2006600"/>
              <a:gd name="connsiteY68" fmla="*/ 1778681 h 1929060"/>
              <a:gd name="connsiteX69" fmla="*/ 42333 w 2006600"/>
              <a:gd name="connsiteY69" fmla="*/ 1795615 h 1929060"/>
              <a:gd name="connsiteX70" fmla="*/ 16933 w 2006600"/>
              <a:gd name="connsiteY70" fmla="*/ 1744815 h 1929060"/>
              <a:gd name="connsiteX71" fmla="*/ 0 w 2006600"/>
              <a:gd name="connsiteY71" fmla="*/ 1694015 h 1929060"/>
              <a:gd name="connsiteX72" fmla="*/ 59266 w 2006600"/>
              <a:gd name="connsiteY72" fmla="*/ 1634748 h 1929060"/>
              <a:gd name="connsiteX73" fmla="*/ 59266 w 2006600"/>
              <a:gd name="connsiteY73" fmla="*/ 1626281 h 1929060"/>
              <a:gd name="connsiteX74" fmla="*/ 143933 w 2006600"/>
              <a:gd name="connsiteY74" fmla="*/ 1575481 h 1929060"/>
              <a:gd name="connsiteX75" fmla="*/ 220133 w 2006600"/>
              <a:gd name="connsiteY75" fmla="*/ 1516215 h 1929060"/>
              <a:gd name="connsiteX76" fmla="*/ 254000 w 2006600"/>
              <a:gd name="connsiteY76" fmla="*/ 1456948 h 1929060"/>
              <a:gd name="connsiteX77" fmla="*/ 254000 w 2006600"/>
              <a:gd name="connsiteY77" fmla="*/ 1440015 h 1929060"/>
              <a:gd name="connsiteX78" fmla="*/ 262466 w 2006600"/>
              <a:gd name="connsiteY78" fmla="*/ 1346881 h 1929060"/>
              <a:gd name="connsiteX79" fmla="*/ 228600 w 2006600"/>
              <a:gd name="connsiteY79" fmla="*/ 1236815 h 1929060"/>
              <a:gd name="connsiteX0" fmla="*/ 228600 w 2006600"/>
              <a:gd name="connsiteY0" fmla="*/ 1236815 h 1929060"/>
              <a:gd name="connsiteX1" fmla="*/ 423333 w 2006600"/>
              <a:gd name="connsiteY1" fmla="*/ 1016681 h 1929060"/>
              <a:gd name="connsiteX2" fmla="*/ 245533 w 2006600"/>
              <a:gd name="connsiteY2" fmla="*/ 618748 h 1929060"/>
              <a:gd name="connsiteX3" fmla="*/ 381000 w 2006600"/>
              <a:gd name="connsiteY3" fmla="*/ 305481 h 1929060"/>
              <a:gd name="connsiteX4" fmla="*/ 321733 w 2006600"/>
              <a:gd name="connsiteY4" fmla="*/ 59948 h 1929060"/>
              <a:gd name="connsiteX5" fmla="*/ 321733 w 2006600"/>
              <a:gd name="connsiteY5" fmla="*/ 59948 h 1929060"/>
              <a:gd name="connsiteX6" fmla="*/ 440266 w 2006600"/>
              <a:gd name="connsiteY6" fmla="*/ 9148 h 1929060"/>
              <a:gd name="connsiteX7" fmla="*/ 499533 w 2006600"/>
              <a:gd name="connsiteY7" fmla="*/ 17615 h 1929060"/>
              <a:gd name="connsiteX8" fmla="*/ 575733 w 2006600"/>
              <a:gd name="connsiteY8" fmla="*/ 110748 h 1929060"/>
              <a:gd name="connsiteX9" fmla="*/ 651933 w 2006600"/>
              <a:gd name="connsiteY9" fmla="*/ 170015 h 1929060"/>
              <a:gd name="connsiteX10" fmla="*/ 728133 w 2006600"/>
              <a:gd name="connsiteY10" fmla="*/ 170015 h 1929060"/>
              <a:gd name="connsiteX11" fmla="*/ 812800 w 2006600"/>
              <a:gd name="connsiteY11" fmla="*/ 153081 h 1929060"/>
              <a:gd name="connsiteX12" fmla="*/ 914400 w 2006600"/>
              <a:gd name="connsiteY12" fmla="*/ 110748 h 1929060"/>
              <a:gd name="connsiteX13" fmla="*/ 982133 w 2006600"/>
              <a:gd name="connsiteY13" fmla="*/ 59948 h 1929060"/>
              <a:gd name="connsiteX14" fmla="*/ 1041400 w 2006600"/>
              <a:gd name="connsiteY14" fmla="*/ 34548 h 1929060"/>
              <a:gd name="connsiteX15" fmla="*/ 1168400 w 2006600"/>
              <a:gd name="connsiteY15" fmla="*/ 681 h 1929060"/>
              <a:gd name="connsiteX16" fmla="*/ 1219200 w 2006600"/>
              <a:gd name="connsiteY16" fmla="*/ 681 h 1929060"/>
              <a:gd name="connsiteX17" fmla="*/ 1227666 w 2006600"/>
              <a:gd name="connsiteY17" fmla="*/ 681 h 1929060"/>
              <a:gd name="connsiteX18" fmla="*/ 1312333 w 2006600"/>
              <a:gd name="connsiteY18" fmla="*/ 76881 h 1929060"/>
              <a:gd name="connsiteX19" fmla="*/ 1354666 w 2006600"/>
              <a:gd name="connsiteY19" fmla="*/ 127681 h 1929060"/>
              <a:gd name="connsiteX20" fmla="*/ 1413933 w 2006600"/>
              <a:gd name="connsiteY20" fmla="*/ 170015 h 1929060"/>
              <a:gd name="connsiteX21" fmla="*/ 1557866 w 2006600"/>
              <a:gd name="connsiteY21" fmla="*/ 186948 h 1929060"/>
              <a:gd name="connsiteX22" fmla="*/ 1557866 w 2006600"/>
              <a:gd name="connsiteY22" fmla="*/ 186948 h 1929060"/>
              <a:gd name="connsiteX23" fmla="*/ 1659466 w 2006600"/>
              <a:gd name="connsiteY23" fmla="*/ 153081 h 1929060"/>
              <a:gd name="connsiteX24" fmla="*/ 1803400 w 2006600"/>
              <a:gd name="connsiteY24" fmla="*/ 153081 h 1929060"/>
              <a:gd name="connsiteX25" fmla="*/ 1862666 w 2006600"/>
              <a:gd name="connsiteY25" fmla="*/ 161548 h 1929060"/>
              <a:gd name="connsiteX26" fmla="*/ 1955800 w 2006600"/>
              <a:gd name="connsiteY26" fmla="*/ 203881 h 1929060"/>
              <a:gd name="connsiteX27" fmla="*/ 1955800 w 2006600"/>
              <a:gd name="connsiteY27" fmla="*/ 203881 h 1929060"/>
              <a:gd name="connsiteX28" fmla="*/ 2006600 w 2006600"/>
              <a:gd name="connsiteY28" fmla="*/ 212348 h 1929060"/>
              <a:gd name="connsiteX29" fmla="*/ 1981200 w 2006600"/>
              <a:gd name="connsiteY29" fmla="*/ 313948 h 1929060"/>
              <a:gd name="connsiteX30" fmla="*/ 1955800 w 2006600"/>
              <a:gd name="connsiteY30" fmla="*/ 347815 h 1929060"/>
              <a:gd name="connsiteX31" fmla="*/ 1913466 w 2006600"/>
              <a:gd name="connsiteY31" fmla="*/ 407081 h 1929060"/>
              <a:gd name="connsiteX32" fmla="*/ 1854200 w 2006600"/>
              <a:gd name="connsiteY32" fmla="*/ 474815 h 1929060"/>
              <a:gd name="connsiteX33" fmla="*/ 1820333 w 2006600"/>
              <a:gd name="connsiteY33" fmla="*/ 508681 h 1929060"/>
              <a:gd name="connsiteX34" fmla="*/ 1761066 w 2006600"/>
              <a:gd name="connsiteY34" fmla="*/ 601815 h 1929060"/>
              <a:gd name="connsiteX35" fmla="*/ 1752600 w 2006600"/>
              <a:gd name="connsiteY35" fmla="*/ 728815 h 1929060"/>
              <a:gd name="connsiteX36" fmla="*/ 1786466 w 2006600"/>
              <a:gd name="connsiteY36" fmla="*/ 762681 h 1929060"/>
              <a:gd name="connsiteX37" fmla="*/ 1828800 w 2006600"/>
              <a:gd name="connsiteY37" fmla="*/ 821948 h 1929060"/>
              <a:gd name="connsiteX38" fmla="*/ 1828800 w 2006600"/>
              <a:gd name="connsiteY38" fmla="*/ 821948 h 1929060"/>
              <a:gd name="connsiteX39" fmla="*/ 1896533 w 2006600"/>
              <a:gd name="connsiteY39" fmla="*/ 948948 h 1929060"/>
              <a:gd name="connsiteX40" fmla="*/ 1921933 w 2006600"/>
              <a:gd name="connsiteY40" fmla="*/ 1075948 h 1929060"/>
              <a:gd name="connsiteX41" fmla="*/ 1862666 w 2006600"/>
              <a:gd name="connsiteY41" fmla="*/ 1075948 h 1929060"/>
              <a:gd name="connsiteX42" fmla="*/ 1786466 w 2006600"/>
              <a:gd name="connsiteY42" fmla="*/ 1109815 h 1929060"/>
              <a:gd name="connsiteX43" fmla="*/ 1625600 w 2006600"/>
              <a:gd name="connsiteY43" fmla="*/ 1270681 h 1929060"/>
              <a:gd name="connsiteX44" fmla="*/ 1642533 w 2006600"/>
              <a:gd name="connsiteY44" fmla="*/ 1346881 h 1929060"/>
              <a:gd name="connsiteX45" fmla="*/ 1659466 w 2006600"/>
              <a:gd name="connsiteY45" fmla="*/ 1380748 h 1929060"/>
              <a:gd name="connsiteX46" fmla="*/ 1684866 w 2006600"/>
              <a:gd name="connsiteY46" fmla="*/ 1431548 h 1929060"/>
              <a:gd name="connsiteX47" fmla="*/ 1788345 w 2006600"/>
              <a:gd name="connsiteY47" fmla="*/ 1537894 h 1929060"/>
              <a:gd name="connsiteX48" fmla="*/ 1853610 w 2006600"/>
              <a:gd name="connsiteY48" fmla="*/ 1683185 h 1929060"/>
              <a:gd name="connsiteX49" fmla="*/ 1875714 w 2006600"/>
              <a:gd name="connsiteY49" fmla="*/ 1852519 h 1929060"/>
              <a:gd name="connsiteX50" fmla="*/ 1717550 w 2006600"/>
              <a:gd name="connsiteY50" fmla="*/ 1929060 h 1929060"/>
              <a:gd name="connsiteX51" fmla="*/ 1482490 w 2006600"/>
              <a:gd name="connsiteY51" fmla="*/ 1892821 h 1929060"/>
              <a:gd name="connsiteX52" fmla="*/ 1380066 w 2006600"/>
              <a:gd name="connsiteY52" fmla="*/ 1727881 h 1929060"/>
              <a:gd name="connsiteX53" fmla="*/ 1402996 w 2006600"/>
              <a:gd name="connsiteY53" fmla="*/ 1765137 h 1929060"/>
              <a:gd name="connsiteX54" fmla="*/ 1270000 w 2006600"/>
              <a:gd name="connsiteY54" fmla="*/ 1651681 h 1929060"/>
              <a:gd name="connsiteX55" fmla="*/ 1185333 w 2006600"/>
              <a:gd name="connsiteY55" fmla="*/ 1643215 h 1929060"/>
              <a:gd name="connsiteX56" fmla="*/ 1117600 w 2006600"/>
              <a:gd name="connsiteY56" fmla="*/ 1668615 h 1929060"/>
              <a:gd name="connsiteX57" fmla="*/ 1049866 w 2006600"/>
              <a:gd name="connsiteY57" fmla="*/ 1702481 h 1929060"/>
              <a:gd name="connsiteX58" fmla="*/ 999066 w 2006600"/>
              <a:gd name="connsiteY58" fmla="*/ 1744815 h 1929060"/>
              <a:gd name="connsiteX59" fmla="*/ 889000 w 2006600"/>
              <a:gd name="connsiteY59" fmla="*/ 1812548 h 1929060"/>
              <a:gd name="connsiteX60" fmla="*/ 795866 w 2006600"/>
              <a:gd name="connsiteY60" fmla="*/ 1905681 h 1929060"/>
              <a:gd name="connsiteX61" fmla="*/ 778933 w 2006600"/>
              <a:gd name="connsiteY61" fmla="*/ 1905681 h 1929060"/>
              <a:gd name="connsiteX62" fmla="*/ 601133 w 2006600"/>
              <a:gd name="connsiteY62" fmla="*/ 1922615 h 1929060"/>
              <a:gd name="connsiteX63" fmla="*/ 533400 w 2006600"/>
              <a:gd name="connsiteY63" fmla="*/ 1854881 h 1929060"/>
              <a:gd name="connsiteX64" fmla="*/ 499533 w 2006600"/>
              <a:gd name="connsiteY64" fmla="*/ 1837948 h 1929060"/>
              <a:gd name="connsiteX65" fmla="*/ 423333 w 2006600"/>
              <a:gd name="connsiteY65" fmla="*/ 1795615 h 1929060"/>
              <a:gd name="connsiteX66" fmla="*/ 364066 w 2006600"/>
              <a:gd name="connsiteY66" fmla="*/ 1787148 h 1929060"/>
              <a:gd name="connsiteX67" fmla="*/ 237066 w 2006600"/>
              <a:gd name="connsiteY67" fmla="*/ 1778681 h 1929060"/>
              <a:gd name="connsiteX68" fmla="*/ 160866 w 2006600"/>
              <a:gd name="connsiteY68" fmla="*/ 1778681 h 1929060"/>
              <a:gd name="connsiteX69" fmla="*/ 42333 w 2006600"/>
              <a:gd name="connsiteY69" fmla="*/ 1795615 h 1929060"/>
              <a:gd name="connsiteX70" fmla="*/ 16933 w 2006600"/>
              <a:gd name="connsiteY70" fmla="*/ 1744815 h 1929060"/>
              <a:gd name="connsiteX71" fmla="*/ 0 w 2006600"/>
              <a:gd name="connsiteY71" fmla="*/ 1694015 h 1929060"/>
              <a:gd name="connsiteX72" fmla="*/ 59266 w 2006600"/>
              <a:gd name="connsiteY72" fmla="*/ 1634748 h 1929060"/>
              <a:gd name="connsiteX73" fmla="*/ 59266 w 2006600"/>
              <a:gd name="connsiteY73" fmla="*/ 1626281 h 1929060"/>
              <a:gd name="connsiteX74" fmla="*/ 143933 w 2006600"/>
              <a:gd name="connsiteY74" fmla="*/ 1575481 h 1929060"/>
              <a:gd name="connsiteX75" fmla="*/ 220133 w 2006600"/>
              <a:gd name="connsiteY75" fmla="*/ 1516215 h 1929060"/>
              <a:gd name="connsiteX76" fmla="*/ 254000 w 2006600"/>
              <a:gd name="connsiteY76" fmla="*/ 1456948 h 1929060"/>
              <a:gd name="connsiteX77" fmla="*/ 254000 w 2006600"/>
              <a:gd name="connsiteY77" fmla="*/ 1440015 h 1929060"/>
              <a:gd name="connsiteX78" fmla="*/ 262466 w 2006600"/>
              <a:gd name="connsiteY78" fmla="*/ 1346881 h 1929060"/>
              <a:gd name="connsiteX79" fmla="*/ 228600 w 2006600"/>
              <a:gd name="connsiteY79" fmla="*/ 1236815 h 1929060"/>
              <a:gd name="connsiteX0" fmla="*/ 228600 w 2006600"/>
              <a:gd name="connsiteY0" fmla="*/ 1236815 h 1930076"/>
              <a:gd name="connsiteX1" fmla="*/ 423333 w 2006600"/>
              <a:gd name="connsiteY1" fmla="*/ 1016681 h 1930076"/>
              <a:gd name="connsiteX2" fmla="*/ 245533 w 2006600"/>
              <a:gd name="connsiteY2" fmla="*/ 618748 h 1930076"/>
              <a:gd name="connsiteX3" fmla="*/ 381000 w 2006600"/>
              <a:gd name="connsiteY3" fmla="*/ 305481 h 1930076"/>
              <a:gd name="connsiteX4" fmla="*/ 321733 w 2006600"/>
              <a:gd name="connsiteY4" fmla="*/ 59948 h 1930076"/>
              <a:gd name="connsiteX5" fmla="*/ 321733 w 2006600"/>
              <a:gd name="connsiteY5" fmla="*/ 59948 h 1930076"/>
              <a:gd name="connsiteX6" fmla="*/ 440266 w 2006600"/>
              <a:gd name="connsiteY6" fmla="*/ 9148 h 1930076"/>
              <a:gd name="connsiteX7" fmla="*/ 499533 w 2006600"/>
              <a:gd name="connsiteY7" fmla="*/ 17615 h 1930076"/>
              <a:gd name="connsiteX8" fmla="*/ 575733 w 2006600"/>
              <a:gd name="connsiteY8" fmla="*/ 110748 h 1930076"/>
              <a:gd name="connsiteX9" fmla="*/ 651933 w 2006600"/>
              <a:gd name="connsiteY9" fmla="*/ 170015 h 1930076"/>
              <a:gd name="connsiteX10" fmla="*/ 728133 w 2006600"/>
              <a:gd name="connsiteY10" fmla="*/ 170015 h 1930076"/>
              <a:gd name="connsiteX11" fmla="*/ 812800 w 2006600"/>
              <a:gd name="connsiteY11" fmla="*/ 153081 h 1930076"/>
              <a:gd name="connsiteX12" fmla="*/ 914400 w 2006600"/>
              <a:gd name="connsiteY12" fmla="*/ 110748 h 1930076"/>
              <a:gd name="connsiteX13" fmla="*/ 982133 w 2006600"/>
              <a:gd name="connsiteY13" fmla="*/ 59948 h 1930076"/>
              <a:gd name="connsiteX14" fmla="*/ 1041400 w 2006600"/>
              <a:gd name="connsiteY14" fmla="*/ 34548 h 1930076"/>
              <a:gd name="connsiteX15" fmla="*/ 1168400 w 2006600"/>
              <a:gd name="connsiteY15" fmla="*/ 681 h 1930076"/>
              <a:gd name="connsiteX16" fmla="*/ 1219200 w 2006600"/>
              <a:gd name="connsiteY16" fmla="*/ 681 h 1930076"/>
              <a:gd name="connsiteX17" fmla="*/ 1227666 w 2006600"/>
              <a:gd name="connsiteY17" fmla="*/ 681 h 1930076"/>
              <a:gd name="connsiteX18" fmla="*/ 1312333 w 2006600"/>
              <a:gd name="connsiteY18" fmla="*/ 76881 h 1930076"/>
              <a:gd name="connsiteX19" fmla="*/ 1354666 w 2006600"/>
              <a:gd name="connsiteY19" fmla="*/ 127681 h 1930076"/>
              <a:gd name="connsiteX20" fmla="*/ 1413933 w 2006600"/>
              <a:gd name="connsiteY20" fmla="*/ 170015 h 1930076"/>
              <a:gd name="connsiteX21" fmla="*/ 1557866 w 2006600"/>
              <a:gd name="connsiteY21" fmla="*/ 186948 h 1930076"/>
              <a:gd name="connsiteX22" fmla="*/ 1557866 w 2006600"/>
              <a:gd name="connsiteY22" fmla="*/ 186948 h 1930076"/>
              <a:gd name="connsiteX23" fmla="*/ 1659466 w 2006600"/>
              <a:gd name="connsiteY23" fmla="*/ 153081 h 1930076"/>
              <a:gd name="connsiteX24" fmla="*/ 1803400 w 2006600"/>
              <a:gd name="connsiteY24" fmla="*/ 153081 h 1930076"/>
              <a:gd name="connsiteX25" fmla="*/ 1862666 w 2006600"/>
              <a:gd name="connsiteY25" fmla="*/ 161548 h 1930076"/>
              <a:gd name="connsiteX26" fmla="*/ 1955800 w 2006600"/>
              <a:gd name="connsiteY26" fmla="*/ 203881 h 1930076"/>
              <a:gd name="connsiteX27" fmla="*/ 1955800 w 2006600"/>
              <a:gd name="connsiteY27" fmla="*/ 203881 h 1930076"/>
              <a:gd name="connsiteX28" fmla="*/ 2006600 w 2006600"/>
              <a:gd name="connsiteY28" fmla="*/ 212348 h 1930076"/>
              <a:gd name="connsiteX29" fmla="*/ 1981200 w 2006600"/>
              <a:gd name="connsiteY29" fmla="*/ 313948 h 1930076"/>
              <a:gd name="connsiteX30" fmla="*/ 1955800 w 2006600"/>
              <a:gd name="connsiteY30" fmla="*/ 347815 h 1930076"/>
              <a:gd name="connsiteX31" fmla="*/ 1913466 w 2006600"/>
              <a:gd name="connsiteY31" fmla="*/ 407081 h 1930076"/>
              <a:gd name="connsiteX32" fmla="*/ 1854200 w 2006600"/>
              <a:gd name="connsiteY32" fmla="*/ 474815 h 1930076"/>
              <a:gd name="connsiteX33" fmla="*/ 1820333 w 2006600"/>
              <a:gd name="connsiteY33" fmla="*/ 508681 h 1930076"/>
              <a:gd name="connsiteX34" fmla="*/ 1761066 w 2006600"/>
              <a:gd name="connsiteY34" fmla="*/ 601815 h 1930076"/>
              <a:gd name="connsiteX35" fmla="*/ 1752600 w 2006600"/>
              <a:gd name="connsiteY35" fmla="*/ 728815 h 1930076"/>
              <a:gd name="connsiteX36" fmla="*/ 1786466 w 2006600"/>
              <a:gd name="connsiteY36" fmla="*/ 762681 h 1930076"/>
              <a:gd name="connsiteX37" fmla="*/ 1828800 w 2006600"/>
              <a:gd name="connsiteY37" fmla="*/ 821948 h 1930076"/>
              <a:gd name="connsiteX38" fmla="*/ 1828800 w 2006600"/>
              <a:gd name="connsiteY38" fmla="*/ 821948 h 1930076"/>
              <a:gd name="connsiteX39" fmla="*/ 1896533 w 2006600"/>
              <a:gd name="connsiteY39" fmla="*/ 948948 h 1930076"/>
              <a:gd name="connsiteX40" fmla="*/ 1921933 w 2006600"/>
              <a:gd name="connsiteY40" fmla="*/ 1075948 h 1930076"/>
              <a:gd name="connsiteX41" fmla="*/ 1862666 w 2006600"/>
              <a:gd name="connsiteY41" fmla="*/ 1075948 h 1930076"/>
              <a:gd name="connsiteX42" fmla="*/ 1786466 w 2006600"/>
              <a:gd name="connsiteY42" fmla="*/ 1109815 h 1930076"/>
              <a:gd name="connsiteX43" fmla="*/ 1625600 w 2006600"/>
              <a:gd name="connsiteY43" fmla="*/ 1270681 h 1930076"/>
              <a:gd name="connsiteX44" fmla="*/ 1642533 w 2006600"/>
              <a:gd name="connsiteY44" fmla="*/ 1346881 h 1930076"/>
              <a:gd name="connsiteX45" fmla="*/ 1659466 w 2006600"/>
              <a:gd name="connsiteY45" fmla="*/ 1380748 h 1930076"/>
              <a:gd name="connsiteX46" fmla="*/ 1684866 w 2006600"/>
              <a:gd name="connsiteY46" fmla="*/ 1431548 h 1930076"/>
              <a:gd name="connsiteX47" fmla="*/ 1788345 w 2006600"/>
              <a:gd name="connsiteY47" fmla="*/ 1537894 h 1930076"/>
              <a:gd name="connsiteX48" fmla="*/ 1853610 w 2006600"/>
              <a:gd name="connsiteY48" fmla="*/ 1683185 h 1930076"/>
              <a:gd name="connsiteX49" fmla="*/ 1875714 w 2006600"/>
              <a:gd name="connsiteY49" fmla="*/ 1852519 h 1930076"/>
              <a:gd name="connsiteX50" fmla="*/ 1717550 w 2006600"/>
              <a:gd name="connsiteY50" fmla="*/ 1929060 h 1930076"/>
              <a:gd name="connsiteX51" fmla="*/ 1574208 w 2006600"/>
              <a:gd name="connsiteY51" fmla="*/ 1930076 h 1930076"/>
              <a:gd name="connsiteX52" fmla="*/ 1380066 w 2006600"/>
              <a:gd name="connsiteY52" fmla="*/ 1727881 h 1930076"/>
              <a:gd name="connsiteX53" fmla="*/ 1402996 w 2006600"/>
              <a:gd name="connsiteY53" fmla="*/ 1765137 h 1930076"/>
              <a:gd name="connsiteX54" fmla="*/ 1270000 w 2006600"/>
              <a:gd name="connsiteY54" fmla="*/ 1651681 h 1930076"/>
              <a:gd name="connsiteX55" fmla="*/ 1185333 w 2006600"/>
              <a:gd name="connsiteY55" fmla="*/ 1643215 h 1930076"/>
              <a:gd name="connsiteX56" fmla="*/ 1117600 w 2006600"/>
              <a:gd name="connsiteY56" fmla="*/ 1668615 h 1930076"/>
              <a:gd name="connsiteX57" fmla="*/ 1049866 w 2006600"/>
              <a:gd name="connsiteY57" fmla="*/ 1702481 h 1930076"/>
              <a:gd name="connsiteX58" fmla="*/ 999066 w 2006600"/>
              <a:gd name="connsiteY58" fmla="*/ 1744815 h 1930076"/>
              <a:gd name="connsiteX59" fmla="*/ 889000 w 2006600"/>
              <a:gd name="connsiteY59" fmla="*/ 1812548 h 1930076"/>
              <a:gd name="connsiteX60" fmla="*/ 795866 w 2006600"/>
              <a:gd name="connsiteY60" fmla="*/ 1905681 h 1930076"/>
              <a:gd name="connsiteX61" fmla="*/ 778933 w 2006600"/>
              <a:gd name="connsiteY61" fmla="*/ 1905681 h 1930076"/>
              <a:gd name="connsiteX62" fmla="*/ 601133 w 2006600"/>
              <a:gd name="connsiteY62" fmla="*/ 1922615 h 1930076"/>
              <a:gd name="connsiteX63" fmla="*/ 533400 w 2006600"/>
              <a:gd name="connsiteY63" fmla="*/ 1854881 h 1930076"/>
              <a:gd name="connsiteX64" fmla="*/ 499533 w 2006600"/>
              <a:gd name="connsiteY64" fmla="*/ 1837948 h 1930076"/>
              <a:gd name="connsiteX65" fmla="*/ 423333 w 2006600"/>
              <a:gd name="connsiteY65" fmla="*/ 1795615 h 1930076"/>
              <a:gd name="connsiteX66" fmla="*/ 364066 w 2006600"/>
              <a:gd name="connsiteY66" fmla="*/ 1787148 h 1930076"/>
              <a:gd name="connsiteX67" fmla="*/ 237066 w 2006600"/>
              <a:gd name="connsiteY67" fmla="*/ 1778681 h 1930076"/>
              <a:gd name="connsiteX68" fmla="*/ 160866 w 2006600"/>
              <a:gd name="connsiteY68" fmla="*/ 1778681 h 1930076"/>
              <a:gd name="connsiteX69" fmla="*/ 42333 w 2006600"/>
              <a:gd name="connsiteY69" fmla="*/ 1795615 h 1930076"/>
              <a:gd name="connsiteX70" fmla="*/ 16933 w 2006600"/>
              <a:gd name="connsiteY70" fmla="*/ 1744815 h 1930076"/>
              <a:gd name="connsiteX71" fmla="*/ 0 w 2006600"/>
              <a:gd name="connsiteY71" fmla="*/ 1694015 h 1930076"/>
              <a:gd name="connsiteX72" fmla="*/ 59266 w 2006600"/>
              <a:gd name="connsiteY72" fmla="*/ 1634748 h 1930076"/>
              <a:gd name="connsiteX73" fmla="*/ 59266 w 2006600"/>
              <a:gd name="connsiteY73" fmla="*/ 1626281 h 1930076"/>
              <a:gd name="connsiteX74" fmla="*/ 143933 w 2006600"/>
              <a:gd name="connsiteY74" fmla="*/ 1575481 h 1930076"/>
              <a:gd name="connsiteX75" fmla="*/ 220133 w 2006600"/>
              <a:gd name="connsiteY75" fmla="*/ 1516215 h 1930076"/>
              <a:gd name="connsiteX76" fmla="*/ 254000 w 2006600"/>
              <a:gd name="connsiteY76" fmla="*/ 1456948 h 1930076"/>
              <a:gd name="connsiteX77" fmla="*/ 254000 w 2006600"/>
              <a:gd name="connsiteY77" fmla="*/ 1440015 h 1930076"/>
              <a:gd name="connsiteX78" fmla="*/ 262466 w 2006600"/>
              <a:gd name="connsiteY78" fmla="*/ 1346881 h 1930076"/>
              <a:gd name="connsiteX79" fmla="*/ 228600 w 2006600"/>
              <a:gd name="connsiteY79" fmla="*/ 1236815 h 1930076"/>
              <a:gd name="connsiteX0" fmla="*/ 289746 w 2006600"/>
              <a:gd name="connsiteY0" fmla="*/ 968576 h 1930076"/>
              <a:gd name="connsiteX1" fmla="*/ 423333 w 2006600"/>
              <a:gd name="connsiteY1" fmla="*/ 1016681 h 1930076"/>
              <a:gd name="connsiteX2" fmla="*/ 245533 w 2006600"/>
              <a:gd name="connsiteY2" fmla="*/ 618748 h 1930076"/>
              <a:gd name="connsiteX3" fmla="*/ 381000 w 2006600"/>
              <a:gd name="connsiteY3" fmla="*/ 305481 h 1930076"/>
              <a:gd name="connsiteX4" fmla="*/ 321733 w 2006600"/>
              <a:gd name="connsiteY4" fmla="*/ 59948 h 1930076"/>
              <a:gd name="connsiteX5" fmla="*/ 321733 w 2006600"/>
              <a:gd name="connsiteY5" fmla="*/ 59948 h 1930076"/>
              <a:gd name="connsiteX6" fmla="*/ 440266 w 2006600"/>
              <a:gd name="connsiteY6" fmla="*/ 9148 h 1930076"/>
              <a:gd name="connsiteX7" fmla="*/ 499533 w 2006600"/>
              <a:gd name="connsiteY7" fmla="*/ 17615 h 1930076"/>
              <a:gd name="connsiteX8" fmla="*/ 575733 w 2006600"/>
              <a:gd name="connsiteY8" fmla="*/ 110748 h 1930076"/>
              <a:gd name="connsiteX9" fmla="*/ 651933 w 2006600"/>
              <a:gd name="connsiteY9" fmla="*/ 170015 h 1930076"/>
              <a:gd name="connsiteX10" fmla="*/ 728133 w 2006600"/>
              <a:gd name="connsiteY10" fmla="*/ 170015 h 1930076"/>
              <a:gd name="connsiteX11" fmla="*/ 812800 w 2006600"/>
              <a:gd name="connsiteY11" fmla="*/ 153081 h 1930076"/>
              <a:gd name="connsiteX12" fmla="*/ 914400 w 2006600"/>
              <a:gd name="connsiteY12" fmla="*/ 110748 h 1930076"/>
              <a:gd name="connsiteX13" fmla="*/ 982133 w 2006600"/>
              <a:gd name="connsiteY13" fmla="*/ 59948 h 1930076"/>
              <a:gd name="connsiteX14" fmla="*/ 1041400 w 2006600"/>
              <a:gd name="connsiteY14" fmla="*/ 34548 h 1930076"/>
              <a:gd name="connsiteX15" fmla="*/ 1168400 w 2006600"/>
              <a:gd name="connsiteY15" fmla="*/ 681 h 1930076"/>
              <a:gd name="connsiteX16" fmla="*/ 1219200 w 2006600"/>
              <a:gd name="connsiteY16" fmla="*/ 681 h 1930076"/>
              <a:gd name="connsiteX17" fmla="*/ 1227666 w 2006600"/>
              <a:gd name="connsiteY17" fmla="*/ 681 h 1930076"/>
              <a:gd name="connsiteX18" fmla="*/ 1312333 w 2006600"/>
              <a:gd name="connsiteY18" fmla="*/ 76881 h 1930076"/>
              <a:gd name="connsiteX19" fmla="*/ 1354666 w 2006600"/>
              <a:gd name="connsiteY19" fmla="*/ 127681 h 1930076"/>
              <a:gd name="connsiteX20" fmla="*/ 1413933 w 2006600"/>
              <a:gd name="connsiteY20" fmla="*/ 170015 h 1930076"/>
              <a:gd name="connsiteX21" fmla="*/ 1557866 w 2006600"/>
              <a:gd name="connsiteY21" fmla="*/ 186948 h 1930076"/>
              <a:gd name="connsiteX22" fmla="*/ 1557866 w 2006600"/>
              <a:gd name="connsiteY22" fmla="*/ 186948 h 1930076"/>
              <a:gd name="connsiteX23" fmla="*/ 1659466 w 2006600"/>
              <a:gd name="connsiteY23" fmla="*/ 153081 h 1930076"/>
              <a:gd name="connsiteX24" fmla="*/ 1803400 w 2006600"/>
              <a:gd name="connsiteY24" fmla="*/ 153081 h 1930076"/>
              <a:gd name="connsiteX25" fmla="*/ 1862666 w 2006600"/>
              <a:gd name="connsiteY25" fmla="*/ 161548 h 1930076"/>
              <a:gd name="connsiteX26" fmla="*/ 1955800 w 2006600"/>
              <a:gd name="connsiteY26" fmla="*/ 203881 h 1930076"/>
              <a:gd name="connsiteX27" fmla="*/ 1955800 w 2006600"/>
              <a:gd name="connsiteY27" fmla="*/ 203881 h 1930076"/>
              <a:gd name="connsiteX28" fmla="*/ 2006600 w 2006600"/>
              <a:gd name="connsiteY28" fmla="*/ 212348 h 1930076"/>
              <a:gd name="connsiteX29" fmla="*/ 1981200 w 2006600"/>
              <a:gd name="connsiteY29" fmla="*/ 313948 h 1930076"/>
              <a:gd name="connsiteX30" fmla="*/ 1955800 w 2006600"/>
              <a:gd name="connsiteY30" fmla="*/ 347815 h 1930076"/>
              <a:gd name="connsiteX31" fmla="*/ 1913466 w 2006600"/>
              <a:gd name="connsiteY31" fmla="*/ 407081 h 1930076"/>
              <a:gd name="connsiteX32" fmla="*/ 1854200 w 2006600"/>
              <a:gd name="connsiteY32" fmla="*/ 474815 h 1930076"/>
              <a:gd name="connsiteX33" fmla="*/ 1820333 w 2006600"/>
              <a:gd name="connsiteY33" fmla="*/ 508681 h 1930076"/>
              <a:gd name="connsiteX34" fmla="*/ 1761066 w 2006600"/>
              <a:gd name="connsiteY34" fmla="*/ 601815 h 1930076"/>
              <a:gd name="connsiteX35" fmla="*/ 1752600 w 2006600"/>
              <a:gd name="connsiteY35" fmla="*/ 728815 h 1930076"/>
              <a:gd name="connsiteX36" fmla="*/ 1786466 w 2006600"/>
              <a:gd name="connsiteY36" fmla="*/ 762681 h 1930076"/>
              <a:gd name="connsiteX37" fmla="*/ 1828800 w 2006600"/>
              <a:gd name="connsiteY37" fmla="*/ 821948 h 1930076"/>
              <a:gd name="connsiteX38" fmla="*/ 1828800 w 2006600"/>
              <a:gd name="connsiteY38" fmla="*/ 821948 h 1930076"/>
              <a:gd name="connsiteX39" fmla="*/ 1896533 w 2006600"/>
              <a:gd name="connsiteY39" fmla="*/ 948948 h 1930076"/>
              <a:gd name="connsiteX40" fmla="*/ 1921933 w 2006600"/>
              <a:gd name="connsiteY40" fmla="*/ 1075948 h 1930076"/>
              <a:gd name="connsiteX41" fmla="*/ 1862666 w 2006600"/>
              <a:gd name="connsiteY41" fmla="*/ 1075948 h 1930076"/>
              <a:gd name="connsiteX42" fmla="*/ 1786466 w 2006600"/>
              <a:gd name="connsiteY42" fmla="*/ 1109815 h 1930076"/>
              <a:gd name="connsiteX43" fmla="*/ 1625600 w 2006600"/>
              <a:gd name="connsiteY43" fmla="*/ 1270681 h 1930076"/>
              <a:gd name="connsiteX44" fmla="*/ 1642533 w 2006600"/>
              <a:gd name="connsiteY44" fmla="*/ 1346881 h 1930076"/>
              <a:gd name="connsiteX45" fmla="*/ 1659466 w 2006600"/>
              <a:gd name="connsiteY45" fmla="*/ 1380748 h 1930076"/>
              <a:gd name="connsiteX46" fmla="*/ 1684866 w 2006600"/>
              <a:gd name="connsiteY46" fmla="*/ 1431548 h 1930076"/>
              <a:gd name="connsiteX47" fmla="*/ 1788345 w 2006600"/>
              <a:gd name="connsiteY47" fmla="*/ 1537894 h 1930076"/>
              <a:gd name="connsiteX48" fmla="*/ 1853610 w 2006600"/>
              <a:gd name="connsiteY48" fmla="*/ 1683185 h 1930076"/>
              <a:gd name="connsiteX49" fmla="*/ 1875714 w 2006600"/>
              <a:gd name="connsiteY49" fmla="*/ 1852519 h 1930076"/>
              <a:gd name="connsiteX50" fmla="*/ 1717550 w 2006600"/>
              <a:gd name="connsiteY50" fmla="*/ 1929060 h 1930076"/>
              <a:gd name="connsiteX51" fmla="*/ 1574208 w 2006600"/>
              <a:gd name="connsiteY51" fmla="*/ 1930076 h 1930076"/>
              <a:gd name="connsiteX52" fmla="*/ 1380066 w 2006600"/>
              <a:gd name="connsiteY52" fmla="*/ 1727881 h 1930076"/>
              <a:gd name="connsiteX53" fmla="*/ 1402996 w 2006600"/>
              <a:gd name="connsiteY53" fmla="*/ 1765137 h 1930076"/>
              <a:gd name="connsiteX54" fmla="*/ 1270000 w 2006600"/>
              <a:gd name="connsiteY54" fmla="*/ 1651681 h 1930076"/>
              <a:gd name="connsiteX55" fmla="*/ 1185333 w 2006600"/>
              <a:gd name="connsiteY55" fmla="*/ 1643215 h 1930076"/>
              <a:gd name="connsiteX56" fmla="*/ 1117600 w 2006600"/>
              <a:gd name="connsiteY56" fmla="*/ 1668615 h 1930076"/>
              <a:gd name="connsiteX57" fmla="*/ 1049866 w 2006600"/>
              <a:gd name="connsiteY57" fmla="*/ 1702481 h 1930076"/>
              <a:gd name="connsiteX58" fmla="*/ 999066 w 2006600"/>
              <a:gd name="connsiteY58" fmla="*/ 1744815 h 1930076"/>
              <a:gd name="connsiteX59" fmla="*/ 889000 w 2006600"/>
              <a:gd name="connsiteY59" fmla="*/ 1812548 h 1930076"/>
              <a:gd name="connsiteX60" fmla="*/ 795866 w 2006600"/>
              <a:gd name="connsiteY60" fmla="*/ 1905681 h 1930076"/>
              <a:gd name="connsiteX61" fmla="*/ 778933 w 2006600"/>
              <a:gd name="connsiteY61" fmla="*/ 1905681 h 1930076"/>
              <a:gd name="connsiteX62" fmla="*/ 601133 w 2006600"/>
              <a:gd name="connsiteY62" fmla="*/ 1922615 h 1930076"/>
              <a:gd name="connsiteX63" fmla="*/ 533400 w 2006600"/>
              <a:gd name="connsiteY63" fmla="*/ 1854881 h 1930076"/>
              <a:gd name="connsiteX64" fmla="*/ 499533 w 2006600"/>
              <a:gd name="connsiteY64" fmla="*/ 1837948 h 1930076"/>
              <a:gd name="connsiteX65" fmla="*/ 423333 w 2006600"/>
              <a:gd name="connsiteY65" fmla="*/ 1795615 h 1930076"/>
              <a:gd name="connsiteX66" fmla="*/ 364066 w 2006600"/>
              <a:gd name="connsiteY66" fmla="*/ 1787148 h 1930076"/>
              <a:gd name="connsiteX67" fmla="*/ 237066 w 2006600"/>
              <a:gd name="connsiteY67" fmla="*/ 1778681 h 1930076"/>
              <a:gd name="connsiteX68" fmla="*/ 160866 w 2006600"/>
              <a:gd name="connsiteY68" fmla="*/ 1778681 h 1930076"/>
              <a:gd name="connsiteX69" fmla="*/ 42333 w 2006600"/>
              <a:gd name="connsiteY69" fmla="*/ 1795615 h 1930076"/>
              <a:gd name="connsiteX70" fmla="*/ 16933 w 2006600"/>
              <a:gd name="connsiteY70" fmla="*/ 1744815 h 1930076"/>
              <a:gd name="connsiteX71" fmla="*/ 0 w 2006600"/>
              <a:gd name="connsiteY71" fmla="*/ 1694015 h 1930076"/>
              <a:gd name="connsiteX72" fmla="*/ 59266 w 2006600"/>
              <a:gd name="connsiteY72" fmla="*/ 1634748 h 1930076"/>
              <a:gd name="connsiteX73" fmla="*/ 59266 w 2006600"/>
              <a:gd name="connsiteY73" fmla="*/ 1626281 h 1930076"/>
              <a:gd name="connsiteX74" fmla="*/ 143933 w 2006600"/>
              <a:gd name="connsiteY74" fmla="*/ 1575481 h 1930076"/>
              <a:gd name="connsiteX75" fmla="*/ 220133 w 2006600"/>
              <a:gd name="connsiteY75" fmla="*/ 1516215 h 1930076"/>
              <a:gd name="connsiteX76" fmla="*/ 254000 w 2006600"/>
              <a:gd name="connsiteY76" fmla="*/ 1456948 h 1930076"/>
              <a:gd name="connsiteX77" fmla="*/ 254000 w 2006600"/>
              <a:gd name="connsiteY77" fmla="*/ 1440015 h 1930076"/>
              <a:gd name="connsiteX78" fmla="*/ 262466 w 2006600"/>
              <a:gd name="connsiteY78" fmla="*/ 1346881 h 1930076"/>
              <a:gd name="connsiteX79" fmla="*/ 289746 w 2006600"/>
              <a:gd name="connsiteY79" fmla="*/ 968576 h 1930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006600" h="1930076">
                <a:moveTo>
                  <a:pt x="289746" y="968576"/>
                </a:moveTo>
                <a:lnTo>
                  <a:pt x="423333" y="1016681"/>
                </a:lnTo>
                <a:lnTo>
                  <a:pt x="245533" y="618748"/>
                </a:lnTo>
                <a:lnTo>
                  <a:pt x="381000" y="305481"/>
                </a:lnTo>
                <a:lnTo>
                  <a:pt x="321733" y="59948"/>
                </a:lnTo>
                <a:lnTo>
                  <a:pt x="321733" y="59948"/>
                </a:lnTo>
                <a:lnTo>
                  <a:pt x="440266" y="9148"/>
                </a:lnTo>
                <a:lnTo>
                  <a:pt x="499533" y="17615"/>
                </a:lnTo>
                <a:lnTo>
                  <a:pt x="575733" y="110748"/>
                </a:lnTo>
                <a:lnTo>
                  <a:pt x="651933" y="170015"/>
                </a:lnTo>
                <a:lnTo>
                  <a:pt x="728133" y="170015"/>
                </a:lnTo>
                <a:lnTo>
                  <a:pt x="812800" y="153081"/>
                </a:lnTo>
                <a:lnTo>
                  <a:pt x="914400" y="110748"/>
                </a:lnTo>
                <a:lnTo>
                  <a:pt x="982133" y="59948"/>
                </a:lnTo>
                <a:lnTo>
                  <a:pt x="1041400" y="34548"/>
                </a:lnTo>
                <a:cubicBezTo>
                  <a:pt x="1063761" y="27840"/>
                  <a:pt x="1134336" y="3778"/>
                  <a:pt x="1168400" y="681"/>
                </a:cubicBezTo>
                <a:cubicBezTo>
                  <a:pt x="1185264" y="-852"/>
                  <a:pt x="1202267" y="681"/>
                  <a:pt x="1219200" y="681"/>
                </a:cubicBezTo>
                <a:lnTo>
                  <a:pt x="1227666" y="681"/>
                </a:lnTo>
                <a:lnTo>
                  <a:pt x="1312333" y="76881"/>
                </a:lnTo>
                <a:lnTo>
                  <a:pt x="1354666" y="127681"/>
                </a:lnTo>
                <a:lnTo>
                  <a:pt x="1413933" y="170015"/>
                </a:lnTo>
                <a:cubicBezTo>
                  <a:pt x="1523726" y="189977"/>
                  <a:pt x="1475513" y="186948"/>
                  <a:pt x="1557866" y="186948"/>
                </a:cubicBezTo>
                <a:lnTo>
                  <a:pt x="1557866" y="186948"/>
                </a:lnTo>
                <a:lnTo>
                  <a:pt x="1659466" y="153081"/>
                </a:lnTo>
                <a:lnTo>
                  <a:pt x="1803400" y="153081"/>
                </a:lnTo>
                <a:lnTo>
                  <a:pt x="1862666" y="161548"/>
                </a:lnTo>
                <a:cubicBezTo>
                  <a:pt x="1949857" y="205143"/>
                  <a:pt x="1915780" y="203881"/>
                  <a:pt x="1955800" y="203881"/>
                </a:cubicBezTo>
                <a:lnTo>
                  <a:pt x="1955800" y="203881"/>
                </a:lnTo>
                <a:lnTo>
                  <a:pt x="2006600" y="212348"/>
                </a:lnTo>
                <a:cubicBezTo>
                  <a:pt x="1980457" y="308204"/>
                  <a:pt x="1981200" y="273303"/>
                  <a:pt x="1981200" y="313948"/>
                </a:cubicBezTo>
                <a:lnTo>
                  <a:pt x="1955800" y="347815"/>
                </a:lnTo>
                <a:lnTo>
                  <a:pt x="1913466" y="407081"/>
                </a:lnTo>
                <a:cubicBezTo>
                  <a:pt x="1860069" y="469378"/>
                  <a:pt x="1881064" y="447948"/>
                  <a:pt x="1854200" y="474815"/>
                </a:cubicBezTo>
                <a:lnTo>
                  <a:pt x="1820333" y="508681"/>
                </a:lnTo>
                <a:lnTo>
                  <a:pt x="1761066" y="601815"/>
                </a:lnTo>
                <a:cubicBezTo>
                  <a:pt x="1751897" y="711852"/>
                  <a:pt x="1752600" y="669431"/>
                  <a:pt x="1752600" y="728815"/>
                </a:cubicBezTo>
                <a:lnTo>
                  <a:pt x="1786466" y="762681"/>
                </a:lnTo>
                <a:lnTo>
                  <a:pt x="1828800" y="821948"/>
                </a:lnTo>
                <a:lnTo>
                  <a:pt x="1828800" y="821948"/>
                </a:lnTo>
                <a:lnTo>
                  <a:pt x="1896533" y="948948"/>
                </a:lnTo>
                <a:cubicBezTo>
                  <a:pt x="1934377" y="1053017"/>
                  <a:pt x="1938412" y="1010034"/>
                  <a:pt x="1921933" y="1075948"/>
                </a:cubicBezTo>
                <a:lnTo>
                  <a:pt x="1862666" y="1075948"/>
                </a:lnTo>
                <a:lnTo>
                  <a:pt x="1786466" y="1109815"/>
                </a:lnTo>
                <a:lnTo>
                  <a:pt x="1625600" y="1270681"/>
                </a:lnTo>
                <a:cubicBezTo>
                  <a:pt x="1631244" y="1296081"/>
                  <a:pt x="1634881" y="1322012"/>
                  <a:pt x="1642533" y="1346881"/>
                </a:cubicBezTo>
                <a:cubicBezTo>
                  <a:pt x="1646245" y="1358944"/>
                  <a:pt x="1653337" y="1369715"/>
                  <a:pt x="1659466" y="1380748"/>
                </a:cubicBezTo>
                <a:cubicBezTo>
                  <a:pt x="1686318" y="1429082"/>
                  <a:pt x="1684866" y="1406011"/>
                  <a:pt x="1684866" y="1431548"/>
                </a:cubicBezTo>
                <a:lnTo>
                  <a:pt x="1788345" y="1537894"/>
                </a:lnTo>
                <a:cubicBezTo>
                  <a:pt x="1793990" y="1568938"/>
                  <a:pt x="1839049" y="1630748"/>
                  <a:pt x="1853610" y="1683185"/>
                </a:cubicBezTo>
                <a:cubicBezTo>
                  <a:pt x="1868171" y="1735622"/>
                  <a:pt x="1875714" y="1852519"/>
                  <a:pt x="1875714" y="1852519"/>
                </a:cubicBezTo>
                <a:lnTo>
                  <a:pt x="1717550" y="1929060"/>
                </a:lnTo>
                <a:lnTo>
                  <a:pt x="1574208" y="1930076"/>
                </a:lnTo>
                <a:lnTo>
                  <a:pt x="1380066" y="1727881"/>
                </a:lnTo>
                <a:lnTo>
                  <a:pt x="1402996" y="1765137"/>
                </a:lnTo>
                <a:lnTo>
                  <a:pt x="1270000" y="1651681"/>
                </a:lnTo>
                <a:lnTo>
                  <a:pt x="1185333" y="1643215"/>
                </a:lnTo>
                <a:lnTo>
                  <a:pt x="1117600" y="1668615"/>
                </a:lnTo>
                <a:lnTo>
                  <a:pt x="1049866" y="1702481"/>
                </a:lnTo>
                <a:lnTo>
                  <a:pt x="999066" y="1744815"/>
                </a:lnTo>
                <a:lnTo>
                  <a:pt x="889000" y="1812548"/>
                </a:lnTo>
                <a:cubicBezTo>
                  <a:pt x="849945" y="1864621"/>
                  <a:pt x="849794" y="1882569"/>
                  <a:pt x="795866" y="1905681"/>
                </a:cubicBezTo>
                <a:cubicBezTo>
                  <a:pt x="790678" y="1907904"/>
                  <a:pt x="784577" y="1905681"/>
                  <a:pt x="778933" y="1905681"/>
                </a:cubicBezTo>
                <a:lnTo>
                  <a:pt x="601133" y="1922615"/>
                </a:lnTo>
                <a:lnTo>
                  <a:pt x="533400" y="1854881"/>
                </a:lnTo>
                <a:lnTo>
                  <a:pt x="499533" y="1837948"/>
                </a:lnTo>
                <a:cubicBezTo>
                  <a:pt x="435673" y="1792334"/>
                  <a:pt x="464544" y="1795615"/>
                  <a:pt x="423333" y="1795615"/>
                </a:cubicBezTo>
                <a:lnTo>
                  <a:pt x="364066" y="1787148"/>
                </a:lnTo>
                <a:cubicBezTo>
                  <a:pt x="254029" y="1777978"/>
                  <a:pt x="296450" y="1778681"/>
                  <a:pt x="237066" y="1778681"/>
                </a:cubicBezTo>
                <a:lnTo>
                  <a:pt x="160866" y="1778681"/>
                </a:lnTo>
                <a:cubicBezTo>
                  <a:pt x="142300" y="1784870"/>
                  <a:pt x="72605" y="1822103"/>
                  <a:pt x="42333" y="1795615"/>
                </a:cubicBezTo>
                <a:cubicBezTo>
                  <a:pt x="28085" y="1783148"/>
                  <a:pt x="25400" y="1761748"/>
                  <a:pt x="16933" y="1744815"/>
                </a:cubicBezTo>
                <a:lnTo>
                  <a:pt x="0" y="1694015"/>
                </a:lnTo>
                <a:lnTo>
                  <a:pt x="59266" y="1634748"/>
                </a:lnTo>
                <a:lnTo>
                  <a:pt x="59266" y="1626281"/>
                </a:lnTo>
                <a:cubicBezTo>
                  <a:pt x="87488" y="1609348"/>
                  <a:pt x="116023" y="1592925"/>
                  <a:pt x="143933" y="1575481"/>
                </a:cubicBezTo>
                <a:cubicBezTo>
                  <a:pt x="171620" y="1558177"/>
                  <a:pt x="199803" y="1542354"/>
                  <a:pt x="220133" y="1516215"/>
                </a:cubicBezTo>
                <a:cubicBezTo>
                  <a:pt x="255566" y="1470659"/>
                  <a:pt x="254000" y="1484713"/>
                  <a:pt x="254000" y="1456948"/>
                </a:cubicBezTo>
                <a:lnTo>
                  <a:pt x="254000" y="1440015"/>
                </a:lnTo>
                <a:cubicBezTo>
                  <a:pt x="262747" y="1352540"/>
                  <a:pt x="262466" y="1383711"/>
                  <a:pt x="262466" y="1346881"/>
                </a:cubicBezTo>
                <a:lnTo>
                  <a:pt x="289746" y="968576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3D30136-5EE7-B0F2-DED7-8D35EE463AA0}"/>
              </a:ext>
            </a:extLst>
          </p:cNvPr>
          <p:cNvSpPr txBox="1"/>
          <p:nvPr/>
        </p:nvSpPr>
        <p:spPr>
          <a:xfrm>
            <a:off x="118840" y="2991482"/>
            <a:ext cx="4431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collision: </a:t>
            </a:r>
            <a:r>
              <a:rPr lang="en-US" sz="2000" dirty="0">
                <a:latin typeface="Comic Sans MS" pitchFamily="66" charset="0"/>
              </a:rPr>
              <a:t>when h(u) = h(v) but u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</a:t>
            </a:r>
            <a:r>
              <a:rPr lang="en-US" sz="2000" dirty="0">
                <a:latin typeface="Comic Sans MS" pitchFamily="66" charset="0"/>
              </a:rPr>
              <a:t> v.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5CE133-6F31-3DB6-EFCF-B6504C01D3E8}"/>
              </a:ext>
            </a:extLst>
          </p:cNvPr>
          <p:cNvSpPr/>
          <p:nvPr/>
        </p:nvSpPr>
        <p:spPr>
          <a:xfrm>
            <a:off x="4499992" y="584684"/>
            <a:ext cx="504056" cy="22682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C995BB4-A662-FDA9-8622-8B6983341C1D}"/>
              </a:ext>
            </a:extLst>
          </p:cNvPr>
          <p:cNvCxnSpPr/>
          <p:nvPr/>
        </p:nvCxnSpPr>
        <p:spPr>
          <a:xfrm>
            <a:off x="4499992" y="908720"/>
            <a:ext cx="5040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ECDBC4-7DCE-5ACF-D87F-69D517DD5225}"/>
              </a:ext>
            </a:extLst>
          </p:cNvPr>
          <p:cNvCxnSpPr/>
          <p:nvPr/>
        </p:nvCxnSpPr>
        <p:spPr>
          <a:xfrm>
            <a:off x="4499992" y="1196752"/>
            <a:ext cx="5040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238F03D-CBE9-5049-24DA-7B53BECEEC14}"/>
              </a:ext>
            </a:extLst>
          </p:cNvPr>
          <p:cNvCxnSpPr/>
          <p:nvPr/>
        </p:nvCxnSpPr>
        <p:spPr>
          <a:xfrm>
            <a:off x="4499992" y="2581838"/>
            <a:ext cx="5040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0C48357-F939-CB67-A44C-E440534D6361}"/>
              </a:ext>
            </a:extLst>
          </p:cNvPr>
          <p:cNvCxnSpPr/>
          <p:nvPr/>
        </p:nvCxnSpPr>
        <p:spPr>
          <a:xfrm>
            <a:off x="4499992" y="1494491"/>
            <a:ext cx="5040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25723E39-B39A-1698-28FE-F1AFF2878BE2}"/>
              </a:ext>
            </a:extLst>
          </p:cNvPr>
          <p:cNvSpPr txBox="1"/>
          <p:nvPr/>
        </p:nvSpPr>
        <p:spPr>
          <a:xfrm>
            <a:off x="4520393" y="138736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609985B1-FAF1-690D-CA8E-6DD46B2D85EA}"/>
              </a:ext>
            </a:extLst>
          </p:cNvPr>
          <p:cNvSpPr txBox="1"/>
          <p:nvPr/>
        </p:nvSpPr>
        <p:spPr>
          <a:xfrm>
            <a:off x="4170090" y="555325"/>
            <a:ext cx="304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0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55C1DD4-AA27-0052-FB44-951199E25983}"/>
              </a:ext>
            </a:extLst>
          </p:cNvPr>
          <p:cNvSpPr txBox="1"/>
          <p:nvPr/>
        </p:nvSpPr>
        <p:spPr>
          <a:xfrm>
            <a:off x="4182667" y="893494"/>
            <a:ext cx="304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A9B281A0-17E9-0907-964F-D8C33C07AD49}"/>
              </a:ext>
            </a:extLst>
          </p:cNvPr>
          <p:cNvSpPr txBox="1"/>
          <p:nvPr/>
        </p:nvSpPr>
        <p:spPr>
          <a:xfrm>
            <a:off x="4169843" y="1180746"/>
            <a:ext cx="304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2E9604C7-5337-67B6-88EA-8685EB9277CA}"/>
              </a:ext>
            </a:extLst>
          </p:cNvPr>
          <p:cNvSpPr txBox="1"/>
          <p:nvPr/>
        </p:nvSpPr>
        <p:spPr>
          <a:xfrm>
            <a:off x="3995936" y="2547145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m-1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FB13CA8-3C4E-6E57-EB1F-1314D0166047}"/>
              </a:ext>
            </a:extLst>
          </p:cNvPr>
          <p:cNvSpPr/>
          <p:nvPr/>
        </p:nvSpPr>
        <p:spPr>
          <a:xfrm>
            <a:off x="2124845" y="1626471"/>
            <a:ext cx="2101304" cy="62761"/>
          </a:xfrm>
          <a:custGeom>
            <a:avLst/>
            <a:gdLst>
              <a:gd name="connsiteX0" fmla="*/ 0 w 2150533"/>
              <a:gd name="connsiteY0" fmla="*/ 685347 h 685347"/>
              <a:gd name="connsiteX1" fmla="*/ 1126066 w 2150533"/>
              <a:gd name="connsiteY1" fmla="*/ 8014 h 685347"/>
              <a:gd name="connsiteX2" fmla="*/ 2150533 w 2150533"/>
              <a:gd name="connsiteY2" fmla="*/ 312814 h 685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50533" h="685347">
                <a:moveTo>
                  <a:pt x="0" y="685347"/>
                </a:moveTo>
                <a:cubicBezTo>
                  <a:pt x="383822" y="377725"/>
                  <a:pt x="767644" y="70103"/>
                  <a:pt x="1126066" y="8014"/>
                </a:cubicBezTo>
                <a:cubicBezTo>
                  <a:pt x="1484488" y="-54075"/>
                  <a:pt x="1972733" y="263425"/>
                  <a:pt x="2150533" y="312814"/>
                </a:cubicBezTo>
              </a:path>
            </a:pathLst>
          </a:custGeom>
          <a:noFill/>
          <a:ln>
            <a:solidFill>
              <a:srgbClr val="3366FF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8C099E16-F694-3956-BA85-01C241FE57CE}"/>
              </a:ext>
            </a:extLst>
          </p:cNvPr>
          <p:cNvSpPr txBox="1"/>
          <p:nvPr/>
        </p:nvSpPr>
        <p:spPr>
          <a:xfrm>
            <a:off x="2984796" y="123533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274F327A-2C5B-8A29-3E15-C758772524F2}"/>
              </a:ext>
            </a:extLst>
          </p:cNvPr>
          <p:cNvSpPr txBox="1"/>
          <p:nvPr/>
        </p:nvSpPr>
        <p:spPr>
          <a:xfrm>
            <a:off x="5796963" y="44624"/>
            <a:ext cx="2839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</a:t>
            </a:r>
            <a:r>
              <a:rPr lang="en-US" sz="2000" dirty="0">
                <a:latin typeface="Comic Sans MS" pitchFamily="66" charset="0"/>
              </a:rPr>
              <a:t>: U         {0,1,...,m-1}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9AC7428-4010-D0A5-0F29-BF4746F56BA6}"/>
              </a:ext>
            </a:extLst>
          </p:cNvPr>
          <p:cNvCxnSpPr/>
          <p:nvPr/>
        </p:nvCxnSpPr>
        <p:spPr>
          <a:xfrm>
            <a:off x="6499282" y="266466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BBB4FA0-1F13-DB00-46AE-2AAE7C0502AE}"/>
              </a:ext>
            </a:extLst>
          </p:cNvPr>
          <p:cNvSpPr txBox="1"/>
          <p:nvPr/>
        </p:nvSpPr>
        <p:spPr>
          <a:xfrm>
            <a:off x="5796963" y="491867"/>
            <a:ext cx="3095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</a:t>
            </a:r>
            <a:r>
              <a:rPr lang="en-US" sz="2000" dirty="0">
                <a:latin typeface="Comic Sans MS" pitchFamily="66" charset="0"/>
              </a:rPr>
              <a:t>(u): slot where u is put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896720C-565E-4CC4-16EA-43A92C8E65B8}"/>
              </a:ext>
            </a:extLst>
          </p:cNvPr>
          <p:cNvSpPr/>
          <p:nvPr/>
        </p:nvSpPr>
        <p:spPr>
          <a:xfrm>
            <a:off x="5192829" y="1245091"/>
            <a:ext cx="446236" cy="2316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A86D052-D189-FD7F-237C-58EA54F91A8B}"/>
              </a:ext>
            </a:extLst>
          </p:cNvPr>
          <p:cNvSpPr/>
          <p:nvPr/>
        </p:nvSpPr>
        <p:spPr>
          <a:xfrm>
            <a:off x="5940152" y="1245091"/>
            <a:ext cx="446236" cy="2316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7AEA611-A892-3225-3E4A-840B15FF7FE2}"/>
              </a:ext>
            </a:extLst>
          </p:cNvPr>
          <p:cNvCxnSpPr>
            <a:stCxn id="33" idx="3"/>
            <a:endCxn id="34" idx="1"/>
          </p:cNvCxnSpPr>
          <p:nvPr/>
        </p:nvCxnSpPr>
        <p:spPr>
          <a:xfrm>
            <a:off x="5639065" y="1360913"/>
            <a:ext cx="3010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0041F15-82FA-8355-8A3D-3AADD5234E56}"/>
              </a:ext>
            </a:extLst>
          </p:cNvPr>
          <p:cNvCxnSpPr>
            <a:cxnSpLocks/>
            <a:endCxn id="33" idx="1"/>
          </p:cNvCxnSpPr>
          <p:nvPr/>
        </p:nvCxnSpPr>
        <p:spPr>
          <a:xfrm>
            <a:off x="4748187" y="1360913"/>
            <a:ext cx="4446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B7DEFF21-15C2-1177-EC1C-6F270D9D170F}"/>
              </a:ext>
            </a:extLst>
          </p:cNvPr>
          <p:cNvSpPr txBox="1"/>
          <p:nvPr/>
        </p:nvSpPr>
        <p:spPr>
          <a:xfrm>
            <a:off x="5261619" y="1158682"/>
            <a:ext cx="3010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10494FC7-AD58-5FA9-1178-26C75E0E3E26}"/>
              </a:ext>
            </a:extLst>
          </p:cNvPr>
          <p:cNvSpPr txBox="1"/>
          <p:nvPr/>
        </p:nvSpPr>
        <p:spPr>
          <a:xfrm>
            <a:off x="5976540" y="1149968"/>
            <a:ext cx="3010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41F9F48-D536-6F66-CA6C-25C5B4824E04}"/>
              </a:ext>
            </a:extLst>
          </p:cNvPr>
          <p:cNvSpPr txBox="1"/>
          <p:nvPr/>
        </p:nvSpPr>
        <p:spPr>
          <a:xfrm>
            <a:off x="107504" y="3479479"/>
            <a:ext cx="66989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</a:t>
            </a:r>
            <a:r>
              <a:rPr lang="en-US" sz="2000" dirty="0">
                <a:latin typeface="Comic Sans MS" pitchFamily="66" charset="0"/>
              </a:rPr>
              <a:t>[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]: linked list of all elements that h maps to slot </a:t>
            </a:r>
            <a:r>
              <a:rPr lang="en-US" sz="2000" dirty="0" err="1">
                <a:latin typeface="Comic Sans MS" pitchFamily="66" charset="0"/>
              </a:rPr>
              <a:t>i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(hashing with chaining)</a:t>
            </a: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3E2FA378-6447-890C-889C-A9568BB4E0A4}"/>
              </a:ext>
            </a:extLst>
          </p:cNvPr>
          <p:cNvSpPr txBox="1"/>
          <p:nvPr/>
        </p:nvSpPr>
        <p:spPr>
          <a:xfrm>
            <a:off x="5184481" y="2501835"/>
            <a:ext cx="1511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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:=|S|</a:t>
            </a:r>
          </a:p>
        </p:txBody>
      </p:sp>
    </p:spTree>
    <p:extLst>
      <p:ext uri="{BB962C8B-B14F-4D97-AF65-F5344CB8AC3E}">
        <p14:creationId xmlns:p14="http://schemas.microsoft.com/office/powerpoint/2010/main" val="71675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33" grpId="0" animBg="1"/>
      <p:bldP spid="34" grpId="0" animBg="1"/>
      <p:bldP spid="42" grpId="0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2F77E34-73CD-EDA6-7CA5-8D23B6CFDB5D}"/>
              </a:ext>
            </a:extLst>
          </p:cNvPr>
          <p:cNvSpPr txBox="1"/>
          <p:nvPr/>
        </p:nvSpPr>
        <p:spPr>
          <a:xfrm>
            <a:off x="30025" y="116632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choosing a good hash function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7BB826D-8AEE-863E-2321-F8F6DD8D0D54}"/>
              </a:ext>
            </a:extLst>
          </p:cNvPr>
          <p:cNvSpPr txBox="1"/>
          <p:nvPr/>
        </p:nvSpPr>
        <p:spPr>
          <a:xfrm>
            <a:off x="0" y="69269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for any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deterministic</a:t>
            </a:r>
            <a:r>
              <a:rPr lang="en-US" sz="2000" dirty="0">
                <a:latin typeface="Comic Sans MS" pitchFamily="66" charset="0"/>
              </a:rPr>
              <a:t> hash function one can find a set S where all elements of S are mapped to the same slot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E21A09CD-2BC4-4198-01A4-B8D547395849}"/>
              </a:ext>
            </a:extLst>
          </p:cNvPr>
          <p:cNvSpPr/>
          <p:nvPr/>
        </p:nvSpPr>
        <p:spPr>
          <a:xfrm>
            <a:off x="683568" y="1576536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D11D06C-81C5-C185-8DDC-9E3DC67CEE7C}"/>
              </a:ext>
            </a:extLst>
          </p:cNvPr>
          <p:cNvSpPr txBox="1"/>
          <p:nvPr/>
        </p:nvSpPr>
        <p:spPr>
          <a:xfrm>
            <a:off x="1403648" y="1520497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(n) time per operation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291B984-F27B-0A7E-4F3F-E2E014119288}"/>
              </a:ext>
            </a:extLst>
          </p:cNvPr>
          <p:cNvSpPr txBox="1"/>
          <p:nvPr/>
        </p:nvSpPr>
        <p:spPr>
          <a:xfrm>
            <a:off x="39790" y="2096561"/>
            <a:ext cx="4535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idea: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use randomization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E9BA3C-827B-8B55-2EA9-F542B51B09CE}"/>
              </a:ext>
            </a:extLst>
          </p:cNvPr>
          <p:cNvSpPr txBox="1"/>
          <p:nvPr/>
        </p:nvSpPr>
        <p:spPr>
          <a:xfrm>
            <a:off x="117148" y="2708920"/>
            <a:ext cx="7911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obvious approach: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for each u, choose h(u) uniformly at random  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2700AA82-7DD1-9559-503B-8794CFC8C22C}"/>
              </a:ext>
            </a:extLst>
          </p:cNvPr>
          <p:cNvSpPr txBox="1"/>
          <p:nvPr/>
        </p:nvSpPr>
        <p:spPr>
          <a:xfrm>
            <a:off x="270531" y="3228945"/>
            <a:ext cx="1565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look-up(u):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A81AFA7-F6F3-53B1-EBFD-FCB8E512D565}"/>
              </a:ext>
            </a:extLst>
          </p:cNvPr>
          <p:cNvSpPr txBox="1"/>
          <p:nvPr/>
        </p:nvSpPr>
        <p:spPr>
          <a:xfrm>
            <a:off x="2051720" y="3228945"/>
            <a:ext cx="36629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...where did we put u?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AB920019-1765-AD32-4DF0-17137215B94B}"/>
              </a:ext>
            </a:extLst>
          </p:cNvPr>
          <p:cNvSpPr txBox="1"/>
          <p:nvPr/>
        </p:nvSpPr>
        <p:spPr>
          <a:xfrm>
            <a:off x="323528" y="3861048"/>
            <a:ext cx="6966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have to maintain the set of pairs {(</a:t>
            </a:r>
            <a:r>
              <a:rPr lang="en-US" sz="2000" dirty="0" err="1">
                <a:latin typeface="Comic Sans MS" pitchFamily="66" charset="0"/>
              </a:rPr>
              <a:t>u,h</a:t>
            </a:r>
            <a:r>
              <a:rPr lang="en-US" sz="2000" dirty="0">
                <a:latin typeface="Comic Sans MS" pitchFamily="66" charset="0"/>
              </a:rPr>
              <a:t>(u)):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}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15A9BB6-82C0-4A5B-5E30-965B0BFDC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7014" y="4671137"/>
            <a:ext cx="684076" cy="684077"/>
          </a:xfrm>
          <a:prstGeom prst="rect">
            <a:avLst/>
          </a:prstGeom>
          <a:noFill/>
        </p:spPr>
      </p:pic>
      <p:sp>
        <p:nvSpPr>
          <p:cNvPr id="14" name="CasellaDiTesto 3">
            <a:extLst>
              <a:ext uri="{FF2B5EF4-FFF2-40B4-BE49-F238E27FC236}">
                <a16:creationId xmlns:a16="http://schemas.microsoft.com/office/drawing/2014/main" id="{C8DE5CCD-2BC8-536B-AC11-13AE385543CD}"/>
              </a:ext>
            </a:extLst>
          </p:cNvPr>
          <p:cNvSpPr txBox="1"/>
          <p:nvPr/>
        </p:nvSpPr>
        <p:spPr>
          <a:xfrm>
            <a:off x="2332234" y="4493150"/>
            <a:ext cx="14754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that’s the dictionary problem!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ECA1DD17-05B6-AE95-A15B-A2170ACBF90A}"/>
              </a:ext>
            </a:extLst>
          </p:cNvPr>
          <p:cNvSpPr/>
          <p:nvPr/>
        </p:nvSpPr>
        <p:spPr>
          <a:xfrm>
            <a:off x="2307495" y="4493151"/>
            <a:ext cx="1616433" cy="1015663"/>
          </a:xfrm>
          <a:prstGeom prst="wedgeRoundRectCallout">
            <a:avLst>
              <a:gd name="adj1" fmla="val -84314"/>
              <a:gd name="adj2" fmla="val 14738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91952DB-F779-8C3B-BE7F-0689A13A1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4725144"/>
            <a:ext cx="915695" cy="684078"/>
          </a:xfrm>
          <a:prstGeom prst="rect">
            <a:avLst/>
          </a:prstGeom>
          <a:noFill/>
        </p:spPr>
      </p:pic>
      <p:sp>
        <p:nvSpPr>
          <p:cNvPr id="17" name="Thought Bubble: Cloud 16">
            <a:extLst>
              <a:ext uri="{FF2B5EF4-FFF2-40B4-BE49-F238E27FC236}">
                <a16:creationId xmlns:a16="http://schemas.microsoft.com/office/drawing/2014/main" id="{F98C1C3A-B707-AB32-22F6-4E343576CE9F}"/>
              </a:ext>
            </a:extLst>
          </p:cNvPr>
          <p:cNvSpPr/>
          <p:nvPr/>
        </p:nvSpPr>
        <p:spPr>
          <a:xfrm>
            <a:off x="6411951" y="4261158"/>
            <a:ext cx="2264505" cy="1472098"/>
          </a:xfrm>
          <a:prstGeom prst="cloudCallout">
            <a:avLst>
              <a:gd name="adj1" fmla="val -86366"/>
              <a:gd name="adj2" fmla="val -793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E313FDB2-90C6-6839-5762-D6B02193B8A1}"/>
              </a:ext>
            </a:extLst>
          </p:cNvPr>
          <p:cNvSpPr txBox="1"/>
          <p:nvPr/>
        </p:nvSpPr>
        <p:spPr>
          <a:xfrm>
            <a:off x="6806473" y="4431838"/>
            <a:ext cx="14754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maybe I can use a hash table</a:t>
            </a:r>
          </a:p>
        </p:txBody>
      </p:sp>
    </p:spTree>
    <p:extLst>
      <p:ext uri="{BB962C8B-B14F-4D97-AF65-F5344CB8AC3E}">
        <p14:creationId xmlns:p14="http://schemas.microsoft.com/office/powerpoint/2010/main" val="228906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 animBg="1"/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53B5D64-1D83-C315-77E4-894A2C5AF1E7}"/>
              </a:ext>
            </a:extLst>
          </p:cNvPr>
          <p:cNvSpPr txBox="1"/>
          <p:nvPr/>
        </p:nvSpPr>
        <p:spPr>
          <a:xfrm>
            <a:off x="354575" y="2617344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family </a:t>
            </a:r>
            <a:r>
              <a:rPr lang="en-US" sz="2800" dirty="0">
                <a:solidFill>
                  <a:srgbClr val="3366FF"/>
                </a:solidFill>
                <a:latin typeface="Script MT Bold" panose="03040602040607080904" pitchFamily="66" charset="0"/>
                <a:sym typeface="Symbol" panose="05050102010706020507" pitchFamily="18" charset="2"/>
              </a:rPr>
              <a:t>H</a:t>
            </a:r>
            <a:r>
              <a:rPr lang="en-US" sz="2000" dirty="0">
                <a:latin typeface="Comic Sans MS" pitchFamily="66" charset="0"/>
              </a:rPr>
              <a:t> of hash functions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universal </a:t>
            </a:r>
            <a:r>
              <a:rPr lang="en-US" sz="2000" dirty="0">
                <a:latin typeface="Comic Sans MS" pitchFamily="66" charset="0"/>
              </a:rPr>
              <a:t>if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93D912-A690-AF35-2993-D5287FFF965D}"/>
              </a:ext>
            </a:extLst>
          </p:cNvPr>
          <p:cNvSpPr/>
          <p:nvPr/>
        </p:nvSpPr>
        <p:spPr>
          <a:xfrm>
            <a:off x="148464" y="2564904"/>
            <a:ext cx="8847071" cy="144655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FAC73FAC-3DB3-87A9-13A5-A3D4208AFA1D}"/>
              </a:ext>
            </a:extLst>
          </p:cNvPr>
          <p:cNvSpPr txBox="1"/>
          <p:nvPr/>
        </p:nvSpPr>
        <p:spPr>
          <a:xfrm>
            <a:off x="642607" y="3356992"/>
            <a:ext cx="3096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each distinct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,vU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7523193-4F9A-12A3-DEFE-B3416FF3F819}"/>
              </a:ext>
            </a:extLst>
          </p:cNvPr>
          <p:cNvSpPr txBox="1"/>
          <p:nvPr/>
        </p:nvSpPr>
        <p:spPr>
          <a:xfrm>
            <a:off x="4170999" y="3356992"/>
            <a:ext cx="3096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Pr</a:t>
            </a:r>
            <a:r>
              <a:rPr lang="en-US" sz="2000" dirty="0">
                <a:latin typeface="Comic Sans MS" pitchFamily="66" charset="0"/>
              </a:rPr>
              <a:t> (h(u)=h(v) )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 1/m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B7C01201-5619-34E9-9A96-2538F0AC1E1B}"/>
              </a:ext>
            </a:extLst>
          </p:cNvPr>
          <p:cNvSpPr txBox="1"/>
          <p:nvPr/>
        </p:nvSpPr>
        <p:spPr>
          <a:xfrm>
            <a:off x="4062987" y="358230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itchFamily="66" charset="0"/>
              </a:rPr>
              <a:t>h</a:t>
            </a:r>
            <a:r>
              <a:rPr lang="en-US" sz="16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Script MT Bold" panose="03040602040607080904" pitchFamily="66" charset="0"/>
                <a:sym typeface="Symbol" panose="05050102010706020507" pitchFamily="18" charset="2"/>
              </a:rPr>
              <a:t>H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D5D4F90-7182-1E6B-B02D-9B91C3E2D9FE}"/>
              </a:ext>
            </a:extLst>
          </p:cNvPr>
          <p:cNvSpPr txBox="1"/>
          <p:nvPr/>
        </p:nvSpPr>
        <p:spPr>
          <a:xfrm>
            <a:off x="35496" y="116632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universal hashing</a:t>
            </a:r>
          </a:p>
        </p:txBody>
      </p:sp>
    </p:spTree>
    <p:extLst>
      <p:ext uri="{BB962C8B-B14F-4D97-AF65-F5344CB8AC3E}">
        <p14:creationId xmlns:p14="http://schemas.microsoft.com/office/powerpoint/2010/main" val="3071304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35855E-DB58-EDD8-C83F-9D7651466A31}"/>
              </a:ext>
            </a:extLst>
          </p:cNvPr>
          <p:cNvSpPr txBox="1"/>
          <p:nvPr/>
        </p:nvSpPr>
        <p:spPr>
          <a:xfrm>
            <a:off x="68183" y="115758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3B0D92B-51F4-5B86-1471-DB4BB2EED800}"/>
              </a:ext>
            </a:extLst>
          </p:cNvPr>
          <p:cNvSpPr txBox="1"/>
          <p:nvPr/>
        </p:nvSpPr>
        <p:spPr>
          <a:xfrm>
            <a:off x="68183" y="398274"/>
            <a:ext cx="90076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400" dirty="0">
                <a:solidFill>
                  <a:srgbClr val="3366FF"/>
                </a:solidFill>
                <a:latin typeface="Script MT Bold" panose="03040602040607080904" pitchFamily="66" charset="0"/>
                <a:sym typeface="Symbol" panose="05050102010706020507" pitchFamily="18" charset="2"/>
              </a:rPr>
              <a:t>H</a:t>
            </a:r>
            <a:r>
              <a:rPr lang="en-US" sz="2000" dirty="0">
                <a:latin typeface="Comic Sans MS" pitchFamily="66" charset="0"/>
              </a:rPr>
              <a:t> be a family of universal hash functions. Let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U of n elements. </a:t>
            </a:r>
          </a:p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. Pick a random function h from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Script MT Bold" panose="03040602040607080904" pitchFamily="66" charset="0"/>
                <a:ea typeface="+mn-ea"/>
                <a:cs typeface="+mn-cs"/>
                <a:sym typeface="Symbol" panose="05050102010706020507" pitchFamily="18" charset="2"/>
              </a:rPr>
              <a:t>H</a:t>
            </a:r>
            <a:r>
              <a:rPr lang="en-US" sz="2000" dirty="0">
                <a:latin typeface="Comic Sans MS" pitchFamily="66" charset="0"/>
              </a:rPr>
              <a:t>, and let X be the random variable counting the number of elements of S mapped to h(u). </a:t>
            </a:r>
          </a:p>
          <a:p>
            <a:r>
              <a:rPr lang="en-US" sz="2000" dirty="0">
                <a:latin typeface="Comic Sans MS" pitchFamily="66" charset="0"/>
              </a:rPr>
              <a:t>Then E[X]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1+n/m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9BAA5C49-A155-FB5D-5D86-0DA4ABD590CE}"/>
              </a:ext>
            </a:extLst>
          </p:cNvPr>
          <p:cNvSpPr txBox="1"/>
          <p:nvPr/>
        </p:nvSpPr>
        <p:spPr>
          <a:xfrm>
            <a:off x="10923" y="1844824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89254AA-FA82-02A3-F9F0-23BD654FF54B}"/>
              </a:ext>
            </a:extLst>
          </p:cNvPr>
          <p:cNvSpPr txBox="1"/>
          <p:nvPr/>
        </p:nvSpPr>
        <p:spPr>
          <a:xfrm>
            <a:off x="10923" y="2266280"/>
            <a:ext cx="20407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each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</a:t>
            </a:r>
            <a:r>
              <a:rPr lang="en-US" sz="2000" dirty="0">
                <a:latin typeface="Comic Sans MS" pitchFamily="66" charset="0"/>
              </a:rPr>
              <a:t>S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EF6F233-B03C-40D4-7083-3130AA25579C}"/>
              </a:ext>
            </a:extLst>
          </p:cNvPr>
          <p:cNvGrpSpPr/>
          <p:nvPr/>
        </p:nvGrpSpPr>
        <p:grpSpPr>
          <a:xfrm>
            <a:off x="2051721" y="1979660"/>
            <a:ext cx="3824833" cy="1028135"/>
            <a:chOff x="2051721" y="1979660"/>
            <a:chExt cx="3824833" cy="1028135"/>
          </a:xfrm>
        </p:grpSpPr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7A428C95-95E6-7CD7-94E3-C6DEFB590B56}"/>
                </a:ext>
              </a:extLst>
            </p:cNvPr>
            <p:cNvSpPr txBox="1"/>
            <p:nvPr/>
          </p:nvSpPr>
          <p:spPr>
            <a:xfrm>
              <a:off x="2051721" y="2295483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</a:rPr>
                <a:t>s</a:t>
              </a:r>
              <a:r>
                <a:rPr lang="en-US" sz="2000" dirty="0">
                  <a:latin typeface="Comic Sans MS" pitchFamily="66" charset="0"/>
                </a:rPr>
                <a:t> r. v. =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9" name="Left Brace 8">
              <a:extLst>
                <a:ext uri="{FF2B5EF4-FFF2-40B4-BE49-F238E27FC236}">
                  <a16:creationId xmlns:a16="http://schemas.microsoft.com/office/drawing/2014/main" id="{35FA2045-7BB0-D361-0BCE-0D52C3A80DDF}"/>
                </a:ext>
              </a:extLst>
            </p:cNvPr>
            <p:cNvSpPr/>
            <p:nvPr/>
          </p:nvSpPr>
          <p:spPr>
            <a:xfrm>
              <a:off x="3275857" y="2027486"/>
              <a:ext cx="288032" cy="936104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EFEB25BC-D8D7-A181-E368-6C18B4EC3228}"/>
                </a:ext>
              </a:extLst>
            </p:cNvPr>
            <p:cNvSpPr txBox="1"/>
            <p:nvPr/>
          </p:nvSpPr>
          <p:spPr>
            <a:xfrm>
              <a:off x="3907763" y="1979660"/>
              <a:ext cx="19687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if h(s)=h(u)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65AD15B9-5078-36A2-14F5-788A1E6B9023}"/>
                </a:ext>
              </a:extLst>
            </p:cNvPr>
            <p:cNvSpPr txBox="1"/>
            <p:nvPr/>
          </p:nvSpPr>
          <p:spPr>
            <a:xfrm>
              <a:off x="3489809" y="1984500"/>
              <a:ext cx="2880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1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9BF25C3D-CBD4-7D69-37AE-4678E7542307}"/>
                </a:ext>
              </a:extLst>
            </p:cNvPr>
            <p:cNvSpPr txBox="1"/>
            <p:nvPr/>
          </p:nvSpPr>
          <p:spPr>
            <a:xfrm>
              <a:off x="3907763" y="2602845"/>
              <a:ext cx="19687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otherwise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0E10EE75-DDFE-468F-64B8-B6E1E3026D51}"/>
                </a:ext>
              </a:extLst>
            </p:cNvPr>
            <p:cNvSpPr txBox="1"/>
            <p:nvPr/>
          </p:nvSpPr>
          <p:spPr>
            <a:xfrm>
              <a:off x="3489809" y="2607685"/>
              <a:ext cx="2880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0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D9B81C9-DD07-A8ED-AC8D-FC97143B6B2D}"/>
              </a:ext>
            </a:extLst>
          </p:cNvPr>
          <p:cNvGrpSpPr/>
          <p:nvPr/>
        </p:nvGrpSpPr>
        <p:grpSpPr>
          <a:xfrm>
            <a:off x="6122205" y="2102033"/>
            <a:ext cx="1258107" cy="838213"/>
            <a:chOff x="6122205" y="2102033"/>
            <a:chExt cx="1258107" cy="838213"/>
          </a:xfrm>
        </p:grpSpPr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83E18B32-2BE8-D55A-31CD-4CE2466BAD3F}"/>
                </a:ext>
              </a:extLst>
            </p:cNvPr>
            <p:cNvSpPr txBox="1"/>
            <p:nvPr/>
          </p:nvSpPr>
          <p:spPr>
            <a:xfrm>
              <a:off x="6122205" y="2295483"/>
              <a:ext cx="6918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X =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B2C78CDE-BB15-A662-946B-40335F11B363}"/>
                </a:ext>
              </a:extLst>
            </p:cNvPr>
            <p:cNvSpPr txBox="1"/>
            <p:nvPr/>
          </p:nvSpPr>
          <p:spPr>
            <a:xfrm>
              <a:off x="6570476" y="2102033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8AFE056C-6427-3A60-3B83-97F18CBB517F}"/>
                </a:ext>
              </a:extLst>
            </p:cNvPr>
            <p:cNvSpPr txBox="1"/>
            <p:nvPr/>
          </p:nvSpPr>
          <p:spPr>
            <a:xfrm>
              <a:off x="6462464" y="2570914"/>
              <a:ext cx="8275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dirty="0" err="1">
                  <a:latin typeface="Comic Sans MS" pitchFamily="66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2DB7B73A-7E53-E83D-1D41-E477AC381B0F}"/>
                </a:ext>
              </a:extLst>
            </p:cNvPr>
            <p:cNvSpPr txBox="1"/>
            <p:nvPr/>
          </p:nvSpPr>
          <p:spPr>
            <a:xfrm>
              <a:off x="6905433" y="2263138"/>
              <a:ext cx="474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</a:rPr>
                <a:t>s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4439A1F-E74A-C5CC-039A-E511322A9509}"/>
              </a:ext>
            </a:extLst>
          </p:cNvPr>
          <p:cNvSpPr txBox="1"/>
          <p:nvPr/>
        </p:nvSpPr>
        <p:spPr>
          <a:xfrm>
            <a:off x="323528" y="3573890"/>
            <a:ext cx="1005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E[X] =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71B1832-8605-3267-C80A-4D6157DC6E29}"/>
              </a:ext>
            </a:extLst>
          </p:cNvPr>
          <p:cNvGrpSpPr/>
          <p:nvPr/>
        </p:nvGrpSpPr>
        <p:grpSpPr>
          <a:xfrm>
            <a:off x="1098682" y="3409712"/>
            <a:ext cx="1194463" cy="838213"/>
            <a:chOff x="1098682" y="3409712"/>
            <a:chExt cx="1194463" cy="838213"/>
          </a:xfrm>
        </p:grpSpPr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3FC15182-4227-FF3F-FCFA-8A6BABA906A8}"/>
                </a:ext>
              </a:extLst>
            </p:cNvPr>
            <p:cNvSpPr txBox="1"/>
            <p:nvPr/>
          </p:nvSpPr>
          <p:spPr>
            <a:xfrm>
              <a:off x="1098682" y="3582357"/>
              <a:ext cx="3515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0" name="CasellaDiTesto 3">
              <a:extLst>
                <a:ext uri="{FF2B5EF4-FFF2-40B4-BE49-F238E27FC236}">
                  <a16:creationId xmlns:a16="http://schemas.microsoft.com/office/drawing/2014/main" id="{99679441-64C3-C9A2-4C3F-E5FCB0DC50F6}"/>
                </a:ext>
              </a:extLst>
            </p:cNvPr>
            <p:cNvSpPr txBox="1"/>
            <p:nvPr/>
          </p:nvSpPr>
          <p:spPr>
            <a:xfrm>
              <a:off x="1436910" y="340971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1" name="CasellaDiTesto 3">
              <a:extLst>
                <a:ext uri="{FF2B5EF4-FFF2-40B4-BE49-F238E27FC236}">
                  <a16:creationId xmlns:a16="http://schemas.microsoft.com/office/drawing/2014/main" id="{A029A2F6-5607-9B66-350A-179E3C04539D}"/>
                </a:ext>
              </a:extLst>
            </p:cNvPr>
            <p:cNvSpPr txBox="1"/>
            <p:nvPr/>
          </p:nvSpPr>
          <p:spPr>
            <a:xfrm>
              <a:off x="1328898" y="3878593"/>
              <a:ext cx="8275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dirty="0" err="1">
                  <a:latin typeface="Comic Sans MS" pitchFamily="66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DC2F871E-119B-A35D-92AB-1F7B32387EF6}"/>
                </a:ext>
              </a:extLst>
            </p:cNvPr>
            <p:cNvSpPr txBox="1"/>
            <p:nvPr/>
          </p:nvSpPr>
          <p:spPr>
            <a:xfrm>
              <a:off x="1771867" y="3570817"/>
              <a:ext cx="474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</a:rPr>
                <a:t>s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3" name="Double Bracket 22">
              <a:extLst>
                <a:ext uri="{FF2B5EF4-FFF2-40B4-BE49-F238E27FC236}">
                  <a16:creationId xmlns:a16="http://schemas.microsoft.com/office/drawing/2014/main" id="{E086CEC1-325C-1206-B2C0-6B370096E298}"/>
                </a:ext>
              </a:extLst>
            </p:cNvPr>
            <p:cNvSpPr/>
            <p:nvPr/>
          </p:nvSpPr>
          <p:spPr>
            <a:xfrm>
              <a:off x="1375843" y="3436517"/>
              <a:ext cx="917302" cy="781899"/>
            </a:xfrm>
            <a:prstGeom prst="bracketPair">
              <a:avLst>
                <a:gd name="adj" fmla="val 1017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6986CFD-BCC9-3130-18E4-8CD5E06E4B8D}"/>
              </a:ext>
            </a:extLst>
          </p:cNvPr>
          <p:cNvGrpSpPr/>
          <p:nvPr/>
        </p:nvGrpSpPr>
        <p:grpSpPr>
          <a:xfrm>
            <a:off x="2275923" y="3409712"/>
            <a:ext cx="1535820" cy="838213"/>
            <a:chOff x="2275923" y="3409712"/>
            <a:chExt cx="1535820" cy="838213"/>
          </a:xfrm>
        </p:grpSpPr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DF98686E-885C-156F-7CA5-05B1521ECBF7}"/>
                </a:ext>
              </a:extLst>
            </p:cNvPr>
            <p:cNvSpPr txBox="1"/>
            <p:nvPr/>
          </p:nvSpPr>
          <p:spPr>
            <a:xfrm>
              <a:off x="2275923" y="3582357"/>
              <a:ext cx="4018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 =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C8283A50-9992-49CA-21D2-61A59351738F}"/>
                </a:ext>
              </a:extLst>
            </p:cNvPr>
            <p:cNvSpPr txBox="1"/>
            <p:nvPr/>
          </p:nvSpPr>
          <p:spPr>
            <a:xfrm>
              <a:off x="2593654" y="340971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91C4AB72-9CB4-680D-FDA1-D92CFDAA0BC8}"/>
                </a:ext>
              </a:extLst>
            </p:cNvPr>
            <p:cNvSpPr txBox="1"/>
            <p:nvPr/>
          </p:nvSpPr>
          <p:spPr>
            <a:xfrm>
              <a:off x="2485642" y="3878593"/>
              <a:ext cx="8275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dirty="0" err="1">
                  <a:latin typeface="Comic Sans MS" pitchFamily="66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D3DD185F-EEAC-3C48-C063-7E383606DDDE}"/>
                </a:ext>
              </a:extLst>
            </p:cNvPr>
            <p:cNvSpPr txBox="1"/>
            <p:nvPr/>
          </p:nvSpPr>
          <p:spPr>
            <a:xfrm>
              <a:off x="2928611" y="3570817"/>
              <a:ext cx="8831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E[</a:t>
              </a:r>
              <a:r>
                <a:rPr lang="en-US" sz="2000" dirty="0" err="1">
                  <a:latin typeface="Comic Sans MS" pitchFamily="66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</a:rPr>
                <a:t>s</a:t>
              </a:r>
              <a:r>
                <a:rPr lang="en-US" sz="2000" dirty="0">
                  <a:latin typeface="Comic Sans MS" pitchFamily="66" charset="0"/>
                </a:rPr>
                <a:t>]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DC7CFF-56C7-215E-B56E-87C1DC88941D}"/>
              </a:ext>
            </a:extLst>
          </p:cNvPr>
          <p:cNvGrpSpPr/>
          <p:nvPr/>
        </p:nvGrpSpPr>
        <p:grpSpPr>
          <a:xfrm>
            <a:off x="3548663" y="3428258"/>
            <a:ext cx="2463497" cy="838213"/>
            <a:chOff x="3548663" y="3428258"/>
            <a:chExt cx="2463497" cy="838213"/>
          </a:xfrm>
        </p:grpSpPr>
        <p:sp>
          <p:nvSpPr>
            <p:cNvPr id="28" name="CasellaDiTesto 3">
              <a:extLst>
                <a:ext uri="{FF2B5EF4-FFF2-40B4-BE49-F238E27FC236}">
                  <a16:creationId xmlns:a16="http://schemas.microsoft.com/office/drawing/2014/main" id="{1A843A23-B051-7131-1FA2-0AB6FCB36C85}"/>
                </a:ext>
              </a:extLst>
            </p:cNvPr>
            <p:cNvSpPr txBox="1"/>
            <p:nvPr/>
          </p:nvSpPr>
          <p:spPr>
            <a:xfrm>
              <a:off x="3548663" y="3600903"/>
              <a:ext cx="4018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 =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9" name="CasellaDiTesto 3">
              <a:extLst>
                <a:ext uri="{FF2B5EF4-FFF2-40B4-BE49-F238E27FC236}">
                  <a16:creationId xmlns:a16="http://schemas.microsoft.com/office/drawing/2014/main" id="{0EE55B89-E1CB-21C0-835B-842FB6FA80C3}"/>
                </a:ext>
              </a:extLst>
            </p:cNvPr>
            <p:cNvSpPr txBox="1"/>
            <p:nvPr/>
          </p:nvSpPr>
          <p:spPr>
            <a:xfrm>
              <a:off x="3866394" y="3428258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4738826F-C4AB-C45F-AA8E-3BEC7537EA45}"/>
                </a:ext>
              </a:extLst>
            </p:cNvPr>
            <p:cNvSpPr txBox="1"/>
            <p:nvPr/>
          </p:nvSpPr>
          <p:spPr>
            <a:xfrm>
              <a:off x="3758382" y="3897139"/>
              <a:ext cx="8275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dirty="0" err="1">
                  <a:latin typeface="Comic Sans MS" pitchFamily="66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FCA886D0-0A65-59FA-3251-1B96845E9AA4}"/>
                </a:ext>
              </a:extLst>
            </p:cNvPr>
            <p:cNvSpPr txBox="1"/>
            <p:nvPr/>
          </p:nvSpPr>
          <p:spPr>
            <a:xfrm>
              <a:off x="4201350" y="3589363"/>
              <a:ext cx="18108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Pr</a:t>
              </a:r>
              <a:r>
                <a:rPr lang="en-US" sz="2000" dirty="0">
                  <a:latin typeface="Comic Sans MS" pitchFamily="66" charset="0"/>
                </a:rPr>
                <a:t>(h(s)=h(u))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00197B6-3712-EB25-4520-77F135E88C4C}"/>
              </a:ext>
            </a:extLst>
          </p:cNvPr>
          <p:cNvGrpSpPr/>
          <p:nvPr/>
        </p:nvGrpSpPr>
        <p:grpSpPr>
          <a:xfrm>
            <a:off x="3563888" y="4149080"/>
            <a:ext cx="2851466" cy="838213"/>
            <a:chOff x="3563888" y="4149080"/>
            <a:chExt cx="2851466" cy="838213"/>
          </a:xfrm>
        </p:grpSpPr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FD7DA15E-399F-FB58-3976-8442F901070A}"/>
                </a:ext>
              </a:extLst>
            </p:cNvPr>
            <p:cNvSpPr txBox="1"/>
            <p:nvPr/>
          </p:nvSpPr>
          <p:spPr>
            <a:xfrm>
              <a:off x="3563888" y="4348233"/>
              <a:ext cx="8501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 = 1 +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DA61CFC7-9BD1-E101-C3AD-AA5C9CD640DE}"/>
                </a:ext>
              </a:extLst>
            </p:cNvPr>
            <p:cNvSpPr txBox="1"/>
            <p:nvPr/>
          </p:nvSpPr>
          <p:spPr>
            <a:xfrm>
              <a:off x="4269588" y="414908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B0CB8C97-7375-AA6E-FDB8-085D2587C0E9}"/>
                </a:ext>
              </a:extLst>
            </p:cNvPr>
            <p:cNvSpPr txBox="1"/>
            <p:nvPr/>
          </p:nvSpPr>
          <p:spPr>
            <a:xfrm>
              <a:off x="4161576" y="4617961"/>
              <a:ext cx="10440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dirty="0" err="1">
                  <a:latin typeface="Comic Sans MS" pitchFamily="66" charset="0"/>
                </a:rPr>
                <a:t>S</a:t>
              </a:r>
              <a:r>
                <a:rPr lang="en-US" dirty="0">
                  <a:latin typeface="Comic Sans MS" pitchFamily="66" charset="0"/>
                </a:rPr>
                <a:t>\{u}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4D6F0601-9874-B2EC-FE83-D24EAD3C3666}"/>
                </a:ext>
              </a:extLst>
            </p:cNvPr>
            <p:cNvSpPr txBox="1"/>
            <p:nvPr/>
          </p:nvSpPr>
          <p:spPr>
            <a:xfrm>
              <a:off x="4604544" y="4310185"/>
              <a:ext cx="18108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Pr</a:t>
              </a:r>
              <a:r>
                <a:rPr lang="en-US" sz="2000" dirty="0">
                  <a:latin typeface="Comic Sans MS" pitchFamily="66" charset="0"/>
                </a:rPr>
                <a:t>(h(s)=h(u))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B773AAB5-9B49-02F5-271E-687129278A7C}"/>
              </a:ext>
            </a:extLst>
          </p:cNvPr>
          <p:cNvSpPr txBox="1"/>
          <p:nvPr/>
        </p:nvSpPr>
        <p:spPr>
          <a:xfrm>
            <a:off x="6224388" y="4302968"/>
            <a:ext cx="13719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1 + n/m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8E48C3-DE16-D418-0F7D-48FE9F484DE0}"/>
              </a:ext>
            </a:extLst>
          </p:cNvPr>
          <p:cNvSpPr/>
          <p:nvPr/>
        </p:nvSpPr>
        <p:spPr>
          <a:xfrm>
            <a:off x="8748464" y="4388126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6DB24C4-B971-760C-E7CA-8748257B0AC4}"/>
              </a:ext>
            </a:extLst>
          </p:cNvPr>
          <p:cNvSpPr txBox="1"/>
          <p:nvPr/>
        </p:nvSpPr>
        <p:spPr>
          <a:xfrm>
            <a:off x="135277" y="5303924"/>
            <a:ext cx="8940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   </a:t>
            </a:r>
            <a:r>
              <a:rPr lang="en-US" sz="2000" dirty="0">
                <a:latin typeface="Comic Sans MS" pitchFamily="66" charset="0"/>
              </a:rPr>
              <a:t>m=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(n)               expected O(1) time per operation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AC229116-1008-2CBB-F423-D2DB3D307135}"/>
              </a:ext>
            </a:extLst>
          </p:cNvPr>
          <p:cNvSpPr/>
          <p:nvPr/>
        </p:nvSpPr>
        <p:spPr>
          <a:xfrm>
            <a:off x="2374443" y="5392785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9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8" grpId="0"/>
      <p:bldP spid="36" grpId="0"/>
      <p:bldP spid="2" grpId="0" animBg="1"/>
      <p:bldP spid="3" grpId="0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653B810-7BD4-E7F9-AFE6-DEF75CC12702}"/>
              </a:ext>
            </a:extLst>
          </p:cNvPr>
          <p:cNvSpPr txBox="1"/>
          <p:nvPr/>
        </p:nvSpPr>
        <p:spPr>
          <a:xfrm>
            <a:off x="30025" y="44624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designing a universal family of hash functions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5F007137-879C-8A08-3BCE-AECB2C8A501C}"/>
              </a:ext>
            </a:extLst>
          </p:cNvPr>
          <p:cNvSpPr txBox="1"/>
          <p:nvPr/>
        </p:nvSpPr>
        <p:spPr>
          <a:xfrm>
            <a:off x="35496" y="652626"/>
            <a:ext cx="8718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Table size:</a:t>
            </a:r>
            <a:r>
              <a:rPr lang="en-US" sz="2000" dirty="0">
                <a:latin typeface="Comic Sans MS" pitchFamily="66" charset="0"/>
              </a:rPr>
              <a:t> choose m as a prime number such that 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2n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69B99A2-5E29-8C2B-3299-604EC8C862A3}"/>
              </a:ext>
            </a:extLst>
          </p:cNvPr>
          <p:cNvSpPr txBox="1"/>
          <p:nvPr/>
        </p:nvSpPr>
        <p:spPr>
          <a:xfrm>
            <a:off x="35496" y="1196752"/>
            <a:ext cx="8718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Integer encoding:</a:t>
            </a:r>
            <a:r>
              <a:rPr lang="en-US" sz="2000" dirty="0">
                <a:latin typeface="Comic Sans MS" pitchFamily="66" charset="0"/>
              </a:rPr>
              <a:t> 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Identify each element 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x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U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 with a base-m integer of r digits:  x = (x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, x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, …, 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x</a:t>
            </a:r>
            <a:r>
              <a:rPr lang="en-US" altLang="en-US" sz="2000" baseline="-250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r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). 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3564B67-C412-4D8C-50C4-4D63E15E0033}"/>
              </a:ext>
            </a:extLst>
          </p:cNvPr>
          <p:cNvGrpSpPr/>
          <p:nvPr/>
        </p:nvGrpSpPr>
        <p:grpSpPr>
          <a:xfrm>
            <a:off x="35496" y="2120662"/>
            <a:ext cx="8718440" cy="1766780"/>
            <a:chOff x="35496" y="2120662"/>
            <a:chExt cx="8718440" cy="1766780"/>
          </a:xfrm>
        </p:grpSpPr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345B19E7-8D2C-53A3-D527-411F6298974D}"/>
                </a:ext>
              </a:extLst>
            </p:cNvPr>
            <p:cNvSpPr txBox="1"/>
            <p:nvPr/>
          </p:nvSpPr>
          <p:spPr>
            <a:xfrm>
              <a:off x="35496" y="2120662"/>
              <a:ext cx="87184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Hash function:</a:t>
              </a:r>
              <a:r>
                <a:rPr lang="en-US" sz="2000" dirty="0">
                  <a:latin typeface="Comic Sans MS" pitchFamily="66" charset="0"/>
                </a:rPr>
                <a:t> </a:t>
              </a:r>
            </a:p>
            <a:p>
              <a:r>
                <a:rPr lang="en-US" sz="2000" dirty="0">
                  <a:latin typeface="Comic Sans MS" pitchFamily="66" charset="0"/>
                </a:rPr>
                <a:t>given </a:t>
              </a:r>
              <a:r>
                <a:rPr lang="en-US" sz="2000" dirty="0" err="1">
                  <a:latin typeface="Comic Sans MS" pitchFamily="66" charset="0"/>
                </a:rPr>
                <a:t>a</a:t>
              </a:r>
              <a:r>
                <a:rPr lang="en-US" altLang="en-US" sz="2000" dirty="0" err="1">
                  <a:solidFill>
                    <a:schemeClr val="tx1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U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, 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a = (a</a:t>
              </a:r>
              <a:r>
                <a:rPr lang="en-US" altLang="en-US" sz="2000" baseline="-25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1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, a</a:t>
              </a:r>
              <a:r>
                <a:rPr lang="en-US" altLang="en-US" sz="2000" baseline="-25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2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, …, </a:t>
              </a:r>
              <a:r>
                <a:rPr lang="en-US" altLang="en-US" sz="20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a</a:t>
              </a:r>
              <a:r>
                <a:rPr lang="en-US" altLang="en-US" sz="2000" baseline="-25000" dirty="0" err="1">
                  <a:solidFill>
                    <a:schemeClr val="tx1"/>
                  </a:solidFill>
                  <a:latin typeface="Comic Sans MS" panose="030F0702030302020204" pitchFamily="66" charset="0"/>
                </a:rPr>
                <a:t>r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)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4570DE15-5AB9-D832-BB3D-F6C6DBCB119D}"/>
                </a:ext>
              </a:extLst>
            </p:cNvPr>
            <p:cNvSpPr txBox="1"/>
            <p:nvPr/>
          </p:nvSpPr>
          <p:spPr>
            <a:xfrm>
              <a:off x="1906180" y="3146518"/>
              <a:ext cx="9856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</a:t>
              </a:r>
              <a:r>
                <a:rPr lang="en-US" altLang="en-US" sz="2000" baseline="-25000" dirty="0">
                  <a:latin typeface="Comic Sans MS" panose="030F0702030302020204" pitchFamily="66" charset="0"/>
                </a:rPr>
                <a:t>a </a:t>
              </a:r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(x)=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CF79EE43-0E41-1F5B-45E1-168DFD773259}"/>
                </a:ext>
              </a:extLst>
            </p:cNvPr>
            <p:cNvSpPr txBox="1"/>
            <p:nvPr/>
          </p:nvSpPr>
          <p:spPr>
            <a:xfrm>
              <a:off x="2752529" y="2985413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BBD8F7B0-5302-8A31-41E4-084C6476BE50}"/>
                </a:ext>
              </a:extLst>
            </p:cNvPr>
            <p:cNvSpPr txBox="1"/>
            <p:nvPr/>
          </p:nvSpPr>
          <p:spPr>
            <a:xfrm>
              <a:off x="2721364" y="3462594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48DF1C99-3C64-6C23-FCF6-2A30E2C727CF}"/>
                </a:ext>
              </a:extLst>
            </p:cNvPr>
            <p:cNvSpPr txBox="1"/>
            <p:nvPr/>
          </p:nvSpPr>
          <p:spPr>
            <a:xfrm>
              <a:off x="3018427" y="3146518"/>
              <a:ext cx="6798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a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191E64C4-FF7B-3675-8B15-FAC7C082D5F2}"/>
                </a:ext>
              </a:extLst>
            </p:cNvPr>
            <p:cNvSpPr txBox="1"/>
            <p:nvPr/>
          </p:nvSpPr>
          <p:spPr>
            <a:xfrm>
              <a:off x="2811434" y="2870359"/>
              <a:ext cx="4139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5F905A6B-20D8-5B41-87C4-FB9AAB83DCDF}"/>
                </a:ext>
              </a:extLst>
            </p:cNvPr>
            <p:cNvSpPr txBox="1"/>
            <p:nvPr/>
          </p:nvSpPr>
          <p:spPr>
            <a:xfrm>
              <a:off x="3743003" y="3152217"/>
              <a:ext cx="9856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0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mod m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16" name="Double Bracket 15">
              <a:extLst>
                <a:ext uri="{FF2B5EF4-FFF2-40B4-BE49-F238E27FC236}">
                  <a16:creationId xmlns:a16="http://schemas.microsoft.com/office/drawing/2014/main" id="{B4203FC6-489B-64C7-12C7-BCC1F8F7012C}"/>
                </a:ext>
              </a:extLst>
            </p:cNvPr>
            <p:cNvSpPr/>
            <p:nvPr/>
          </p:nvSpPr>
          <p:spPr>
            <a:xfrm>
              <a:off x="2752529" y="2930494"/>
              <a:ext cx="954513" cy="956948"/>
            </a:xfrm>
            <a:prstGeom prst="bracketPair">
              <a:avLst>
                <a:gd name="adj" fmla="val 7686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66DE9655-AA82-7A3D-1BDA-94C36D2ED37A}"/>
              </a:ext>
            </a:extLst>
          </p:cNvPr>
          <p:cNvSpPr txBox="1"/>
          <p:nvPr/>
        </p:nvSpPr>
        <p:spPr>
          <a:xfrm>
            <a:off x="35496" y="3992870"/>
            <a:ext cx="8718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hash function family:</a:t>
            </a:r>
            <a:r>
              <a:rPr lang="en-US" sz="2000" dirty="0">
                <a:latin typeface="Comic Sans MS" pitchFamily="66" charset="0"/>
              </a:rPr>
              <a:t>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cript MT Bold" panose="03040602040607080904" pitchFamily="66" charset="0"/>
                <a:ea typeface="+mn-ea"/>
                <a:cs typeface="+mn-cs"/>
                <a:sym typeface="Symbol" panose="05050102010706020507" pitchFamily="18" charset="2"/>
              </a:rPr>
              <a:t>H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={h</a:t>
            </a:r>
            <a:r>
              <a:rPr lang="en-US" altLang="en-US" sz="2000" baseline="-25000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a</a:t>
            </a:r>
            <a:r>
              <a:rPr lang="en-US" altLang="en-US" sz="2000" dirty="0" err="1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U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}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4C99A66F-A615-4D47-EE56-7DC84D588C2D}"/>
              </a:ext>
            </a:extLst>
          </p:cNvPr>
          <p:cNvSpPr txBox="1"/>
          <p:nvPr/>
        </p:nvSpPr>
        <p:spPr>
          <a:xfrm>
            <a:off x="7020272" y="75983"/>
            <a:ext cx="1910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mic Sans MS" pitchFamily="66" charset="0"/>
              </a:rPr>
              <a:t>always exists 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[Chebyshev 1850]</a:t>
            </a:r>
            <a:endParaRPr lang="en-US" sz="1600" dirty="0">
              <a:latin typeface="Comic Sans MS" pitchFamily="66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F3432FD-8374-2917-F2BF-0E8E3CB11F8C}"/>
              </a:ext>
            </a:extLst>
          </p:cNvPr>
          <p:cNvCxnSpPr>
            <a:cxnSpLocks/>
          </p:cNvCxnSpPr>
          <p:nvPr/>
        </p:nvCxnSpPr>
        <p:spPr>
          <a:xfrm flipH="1">
            <a:off x="6698972" y="472417"/>
            <a:ext cx="288032" cy="237307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8790F0FC-7710-BF4F-EBD7-CC33A53B2DBC}"/>
              </a:ext>
            </a:extLst>
          </p:cNvPr>
          <p:cNvSpPr txBox="1"/>
          <p:nvPr/>
        </p:nvSpPr>
        <p:spPr>
          <a:xfrm>
            <a:off x="151720" y="4710950"/>
            <a:ext cx="3508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word RAM model: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manipulating O(1) machine words takes O(1) time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every object of interest fits in a machine word</a:t>
            </a: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9B2EC94B-FB88-F7DB-CBAE-7F84313E5FCB}"/>
              </a:ext>
            </a:extLst>
          </p:cNvPr>
          <p:cNvSpPr/>
          <p:nvPr/>
        </p:nvSpPr>
        <p:spPr>
          <a:xfrm>
            <a:off x="3707042" y="5657472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8B61F69A-9BB6-D155-6837-A5FC02120D34}"/>
              </a:ext>
            </a:extLst>
          </p:cNvPr>
          <p:cNvSpPr txBox="1"/>
          <p:nvPr/>
        </p:nvSpPr>
        <p:spPr>
          <a:xfrm>
            <a:off x="4329422" y="5293657"/>
            <a:ext cx="47790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storing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</a:t>
            </a:r>
            <a:r>
              <a:rPr lang="en-US" altLang="en-US" sz="2000" baseline="-25000" dirty="0">
                <a:latin typeface="Comic Sans MS" panose="030F0702030302020204" pitchFamily="66" charset="0"/>
              </a:rPr>
              <a:t>a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(x) requires just storing a single value, a (1 machine word)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computing 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h</a:t>
            </a:r>
            <a:r>
              <a:rPr lang="en-US" altLang="en-US" sz="2000" baseline="-25000" dirty="0">
                <a:latin typeface="Comic Sans MS" panose="030F0702030302020204" pitchFamily="66" charset="0"/>
              </a:rPr>
              <a:t>a</a:t>
            </a:r>
            <a:r>
              <a:rPr lang="en-US" alt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(x) takes O(1) time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069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7" grpId="0"/>
      <p:bldP spid="18" grpId="0"/>
      <p:bldP spid="25" grpId="0"/>
      <p:bldP spid="26" grpId="0" animBg="1"/>
      <p:bldP spid="27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2071</Words>
  <Application>Microsoft Office PowerPoint</Application>
  <PresentationFormat>On-screen Show (4:3)</PresentationFormat>
  <Paragraphs>309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Comic Sans MS</vt:lpstr>
      <vt:lpstr>MV Boli</vt:lpstr>
      <vt:lpstr>Script MT Bold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290</cp:revision>
  <dcterms:created xsi:type="dcterms:W3CDTF">2013-03-05T17:51:33Z</dcterms:created>
  <dcterms:modified xsi:type="dcterms:W3CDTF">2023-04-13T07:21:39Z</dcterms:modified>
</cp:coreProperties>
</file>