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theme/theme2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54.jpg" ContentType="image/jpg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50" r:id="rId2"/>
    <p:sldMasterId id="2147483651" r:id="rId3"/>
    <p:sldMasterId id="2147483652" r:id="rId4"/>
    <p:sldMasterId id="2147483653" r:id="rId5"/>
    <p:sldMasterId id="2147483654" r:id="rId6"/>
    <p:sldMasterId id="2147483655" r:id="rId7"/>
    <p:sldMasterId id="2147483656" r:id="rId8"/>
    <p:sldMasterId id="2147483657" r:id="rId9"/>
    <p:sldMasterId id="2147483658" r:id="rId10"/>
    <p:sldMasterId id="2147483780" r:id="rId11"/>
    <p:sldMasterId id="2147483792" r:id="rId12"/>
    <p:sldMasterId id="2147483804" r:id="rId13"/>
    <p:sldMasterId id="2147483816" r:id="rId14"/>
    <p:sldMasterId id="2147483828" r:id="rId15"/>
    <p:sldMasterId id="2147483840" r:id="rId16"/>
    <p:sldMasterId id="2147483852" r:id="rId17"/>
    <p:sldMasterId id="2147483864" r:id="rId18"/>
    <p:sldMasterId id="2147483876" r:id="rId19"/>
  </p:sldMasterIdLst>
  <p:notesMasterIdLst>
    <p:notesMasterId r:id="rId74"/>
  </p:notesMasterIdLst>
  <p:sldIdLst>
    <p:sldId id="296" r:id="rId20"/>
    <p:sldId id="675" r:id="rId21"/>
    <p:sldId id="360" r:id="rId22"/>
    <p:sldId id="555" r:id="rId23"/>
    <p:sldId id="927" r:id="rId24"/>
    <p:sldId id="980" r:id="rId25"/>
    <p:sldId id="984" r:id="rId26"/>
    <p:sldId id="676" r:id="rId27"/>
    <p:sldId id="573" r:id="rId28"/>
    <p:sldId id="610" r:id="rId29"/>
    <p:sldId id="981" r:id="rId30"/>
    <p:sldId id="982" r:id="rId31"/>
    <p:sldId id="985" r:id="rId32"/>
    <p:sldId id="301" r:id="rId33"/>
    <p:sldId id="298" r:id="rId34"/>
    <p:sldId id="299" r:id="rId35"/>
    <p:sldId id="300" r:id="rId36"/>
    <p:sldId id="983" r:id="rId37"/>
    <p:sldId id="475" r:id="rId38"/>
    <p:sldId id="476" r:id="rId39"/>
    <p:sldId id="477" r:id="rId40"/>
    <p:sldId id="615" r:id="rId41"/>
    <p:sldId id="539" r:id="rId42"/>
    <p:sldId id="687" r:id="rId43"/>
    <p:sldId id="679" r:id="rId44"/>
    <p:sldId id="540" r:id="rId45"/>
    <p:sldId id="329" r:id="rId46"/>
    <p:sldId id="330" r:id="rId47"/>
    <p:sldId id="544" r:id="rId48"/>
    <p:sldId id="545" r:id="rId49"/>
    <p:sldId id="654" r:id="rId50"/>
    <p:sldId id="566" r:id="rId51"/>
    <p:sldId id="552" r:id="rId52"/>
    <p:sldId id="553" r:id="rId53"/>
    <p:sldId id="678" r:id="rId54"/>
    <p:sldId id="684" r:id="rId55"/>
    <p:sldId id="681" r:id="rId56"/>
    <p:sldId id="680" r:id="rId57"/>
    <p:sldId id="685" r:id="rId58"/>
    <p:sldId id="682" r:id="rId59"/>
    <p:sldId id="993" r:id="rId60"/>
    <p:sldId id="986" r:id="rId61"/>
    <p:sldId id="258" r:id="rId62"/>
    <p:sldId id="677" r:id="rId63"/>
    <p:sldId id="987" r:id="rId64"/>
    <p:sldId id="648" r:id="rId65"/>
    <p:sldId id="988" r:id="rId66"/>
    <p:sldId id="989" r:id="rId67"/>
    <p:sldId id="990" r:id="rId68"/>
    <p:sldId id="991" r:id="rId69"/>
    <p:sldId id="992" r:id="rId70"/>
    <p:sldId id="683" r:id="rId71"/>
    <p:sldId id="343" r:id="rId72"/>
    <p:sldId id="695" r:id="rId73"/>
  </p:sldIdLst>
  <p:sldSz cx="10160000" cy="7620000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3200" kern="1200">
        <a:solidFill>
          <a:srgbClr val="FFFFFF"/>
        </a:solidFill>
        <a:latin typeface="Comic Sans MS" charset="0"/>
        <a:ea typeface="ヒラギノ角ゴ ProN W3" charset="0"/>
        <a:cs typeface="ヒラギノ角ゴ ProN W3" charset="0"/>
        <a:sym typeface="Comic Sans MS" charset="0"/>
      </a:defRPr>
    </a:lvl1pPr>
    <a:lvl2pPr marL="457200" algn="ctr" rtl="0" fontAlgn="base">
      <a:spcBef>
        <a:spcPct val="0"/>
      </a:spcBef>
      <a:spcAft>
        <a:spcPct val="0"/>
      </a:spcAft>
      <a:defRPr sz="3200" kern="1200">
        <a:solidFill>
          <a:srgbClr val="FFFFFF"/>
        </a:solidFill>
        <a:latin typeface="Comic Sans MS" charset="0"/>
        <a:ea typeface="ヒラギノ角ゴ ProN W3" charset="0"/>
        <a:cs typeface="ヒラギノ角ゴ ProN W3" charset="0"/>
        <a:sym typeface="Comic Sans MS" charset="0"/>
      </a:defRPr>
    </a:lvl2pPr>
    <a:lvl3pPr marL="914400" algn="ctr" rtl="0" fontAlgn="base">
      <a:spcBef>
        <a:spcPct val="0"/>
      </a:spcBef>
      <a:spcAft>
        <a:spcPct val="0"/>
      </a:spcAft>
      <a:defRPr sz="3200" kern="1200">
        <a:solidFill>
          <a:srgbClr val="FFFFFF"/>
        </a:solidFill>
        <a:latin typeface="Comic Sans MS" charset="0"/>
        <a:ea typeface="ヒラギノ角ゴ ProN W3" charset="0"/>
        <a:cs typeface="ヒラギノ角ゴ ProN W3" charset="0"/>
        <a:sym typeface="Comic Sans MS" charset="0"/>
      </a:defRPr>
    </a:lvl3pPr>
    <a:lvl4pPr marL="1371600" algn="ctr" rtl="0" fontAlgn="base">
      <a:spcBef>
        <a:spcPct val="0"/>
      </a:spcBef>
      <a:spcAft>
        <a:spcPct val="0"/>
      </a:spcAft>
      <a:defRPr sz="3200" kern="1200">
        <a:solidFill>
          <a:srgbClr val="FFFFFF"/>
        </a:solidFill>
        <a:latin typeface="Comic Sans MS" charset="0"/>
        <a:ea typeface="ヒラギノ角ゴ ProN W3" charset="0"/>
        <a:cs typeface="ヒラギノ角ゴ ProN W3" charset="0"/>
        <a:sym typeface="Comic Sans MS" charset="0"/>
      </a:defRPr>
    </a:lvl4pPr>
    <a:lvl5pPr marL="1828800" algn="ctr" rtl="0" fontAlgn="base">
      <a:spcBef>
        <a:spcPct val="0"/>
      </a:spcBef>
      <a:spcAft>
        <a:spcPct val="0"/>
      </a:spcAft>
      <a:defRPr sz="3200" kern="1200">
        <a:solidFill>
          <a:srgbClr val="FFFFFF"/>
        </a:solidFill>
        <a:latin typeface="Comic Sans MS" charset="0"/>
        <a:ea typeface="ヒラギノ角ゴ ProN W3" charset="0"/>
        <a:cs typeface="ヒラギノ角ゴ ProN W3" charset="0"/>
        <a:sym typeface="Comic Sans MS" charset="0"/>
      </a:defRPr>
    </a:lvl5pPr>
    <a:lvl6pPr marL="2286000" algn="l" defTabSz="457200" rtl="0" eaLnBrk="1" latinLnBrk="0" hangingPunct="1">
      <a:defRPr sz="3200" kern="1200">
        <a:solidFill>
          <a:srgbClr val="FFFFFF"/>
        </a:solidFill>
        <a:latin typeface="Comic Sans MS" charset="0"/>
        <a:ea typeface="ヒラギノ角ゴ ProN W3" charset="0"/>
        <a:cs typeface="ヒラギノ角ゴ ProN W3" charset="0"/>
        <a:sym typeface="Comic Sans MS" charset="0"/>
      </a:defRPr>
    </a:lvl6pPr>
    <a:lvl7pPr marL="2743200" algn="l" defTabSz="457200" rtl="0" eaLnBrk="1" latinLnBrk="0" hangingPunct="1">
      <a:defRPr sz="3200" kern="1200">
        <a:solidFill>
          <a:srgbClr val="FFFFFF"/>
        </a:solidFill>
        <a:latin typeface="Comic Sans MS" charset="0"/>
        <a:ea typeface="ヒラギノ角ゴ ProN W3" charset="0"/>
        <a:cs typeface="ヒラギノ角ゴ ProN W3" charset="0"/>
        <a:sym typeface="Comic Sans MS" charset="0"/>
      </a:defRPr>
    </a:lvl7pPr>
    <a:lvl8pPr marL="3200400" algn="l" defTabSz="457200" rtl="0" eaLnBrk="1" latinLnBrk="0" hangingPunct="1">
      <a:defRPr sz="3200" kern="1200">
        <a:solidFill>
          <a:srgbClr val="FFFFFF"/>
        </a:solidFill>
        <a:latin typeface="Comic Sans MS" charset="0"/>
        <a:ea typeface="ヒラギノ角ゴ ProN W3" charset="0"/>
        <a:cs typeface="ヒラギノ角ゴ ProN W3" charset="0"/>
        <a:sym typeface="Comic Sans MS" charset="0"/>
      </a:defRPr>
    </a:lvl8pPr>
    <a:lvl9pPr marL="3657600" algn="l" defTabSz="457200" rtl="0" eaLnBrk="1" latinLnBrk="0" hangingPunct="1">
      <a:defRPr sz="3200" kern="1200">
        <a:solidFill>
          <a:srgbClr val="FFFFFF"/>
        </a:solidFill>
        <a:latin typeface="Comic Sans MS" charset="0"/>
        <a:ea typeface="ヒラギノ角ゴ ProN W3" charset="0"/>
        <a:cs typeface="ヒラギノ角ゴ ProN W3" charset="0"/>
        <a:sym typeface="Comic Sans MS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400">
          <p15:clr>
            <a:srgbClr val="A4A3A4"/>
          </p15:clr>
        </p15:guide>
        <p15:guide id="2" pos="320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98"/>
  </p:normalViewPr>
  <p:slideViewPr>
    <p:cSldViewPr>
      <p:cViewPr varScale="1">
        <p:scale>
          <a:sx n="90" d="100"/>
          <a:sy n="90" d="100"/>
        </p:scale>
        <p:origin x="672" y="192"/>
      </p:cViewPr>
      <p:guideLst>
        <p:guide orient="horz" pos="2400"/>
        <p:guide pos="320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7.xml"/><Relationship Id="rId21" Type="http://schemas.openxmlformats.org/officeDocument/2006/relationships/slide" Target="slides/slide2.xml"/><Relationship Id="rId42" Type="http://schemas.openxmlformats.org/officeDocument/2006/relationships/slide" Target="slides/slide23.xml"/><Relationship Id="rId47" Type="http://schemas.openxmlformats.org/officeDocument/2006/relationships/slide" Target="slides/slide28.xml"/><Relationship Id="rId63" Type="http://schemas.openxmlformats.org/officeDocument/2006/relationships/slide" Target="slides/slide44.xml"/><Relationship Id="rId68" Type="http://schemas.openxmlformats.org/officeDocument/2006/relationships/slide" Target="slides/slide49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5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40" Type="http://schemas.openxmlformats.org/officeDocument/2006/relationships/slide" Target="slides/slide21.xml"/><Relationship Id="rId45" Type="http://schemas.openxmlformats.org/officeDocument/2006/relationships/slide" Target="slides/slide26.xml"/><Relationship Id="rId53" Type="http://schemas.openxmlformats.org/officeDocument/2006/relationships/slide" Target="slides/slide34.xml"/><Relationship Id="rId58" Type="http://schemas.openxmlformats.org/officeDocument/2006/relationships/slide" Target="slides/slide39.xml"/><Relationship Id="rId66" Type="http://schemas.openxmlformats.org/officeDocument/2006/relationships/slide" Target="slides/slide47.xml"/><Relationship Id="rId7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2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43" Type="http://schemas.openxmlformats.org/officeDocument/2006/relationships/slide" Target="slides/slide24.xml"/><Relationship Id="rId48" Type="http://schemas.openxmlformats.org/officeDocument/2006/relationships/slide" Target="slides/slide29.xml"/><Relationship Id="rId56" Type="http://schemas.openxmlformats.org/officeDocument/2006/relationships/slide" Target="slides/slide37.xml"/><Relationship Id="rId64" Type="http://schemas.openxmlformats.org/officeDocument/2006/relationships/slide" Target="slides/slide45.xml"/><Relationship Id="rId69" Type="http://schemas.openxmlformats.org/officeDocument/2006/relationships/slide" Target="slides/slide50.xml"/><Relationship Id="rId77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2.xml"/><Relationship Id="rId72" Type="http://schemas.openxmlformats.org/officeDocument/2006/relationships/slide" Target="slides/slide53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6.xml"/><Relationship Id="rId33" Type="http://schemas.openxmlformats.org/officeDocument/2006/relationships/slide" Target="slides/slide14.xml"/><Relationship Id="rId38" Type="http://schemas.openxmlformats.org/officeDocument/2006/relationships/slide" Target="slides/slide19.xml"/><Relationship Id="rId46" Type="http://schemas.openxmlformats.org/officeDocument/2006/relationships/slide" Target="slides/slide27.xml"/><Relationship Id="rId59" Type="http://schemas.openxmlformats.org/officeDocument/2006/relationships/slide" Target="slides/slide40.xml"/><Relationship Id="rId67" Type="http://schemas.openxmlformats.org/officeDocument/2006/relationships/slide" Target="slides/slide48.xml"/><Relationship Id="rId20" Type="http://schemas.openxmlformats.org/officeDocument/2006/relationships/slide" Target="slides/slide1.xml"/><Relationship Id="rId41" Type="http://schemas.openxmlformats.org/officeDocument/2006/relationships/slide" Target="slides/slide22.xml"/><Relationship Id="rId54" Type="http://schemas.openxmlformats.org/officeDocument/2006/relationships/slide" Target="slides/slide35.xml"/><Relationship Id="rId62" Type="http://schemas.openxmlformats.org/officeDocument/2006/relationships/slide" Target="slides/slide43.xml"/><Relationship Id="rId70" Type="http://schemas.openxmlformats.org/officeDocument/2006/relationships/slide" Target="slides/slide51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slide" Target="slides/slide17.xml"/><Relationship Id="rId49" Type="http://schemas.openxmlformats.org/officeDocument/2006/relationships/slide" Target="slides/slide30.xml"/><Relationship Id="rId57" Type="http://schemas.openxmlformats.org/officeDocument/2006/relationships/slide" Target="slides/slide38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2.xml"/><Relationship Id="rId44" Type="http://schemas.openxmlformats.org/officeDocument/2006/relationships/slide" Target="slides/slide25.xml"/><Relationship Id="rId52" Type="http://schemas.openxmlformats.org/officeDocument/2006/relationships/slide" Target="slides/slide33.xml"/><Relationship Id="rId60" Type="http://schemas.openxmlformats.org/officeDocument/2006/relationships/slide" Target="slides/slide41.xml"/><Relationship Id="rId65" Type="http://schemas.openxmlformats.org/officeDocument/2006/relationships/slide" Target="slides/slide46.xml"/><Relationship Id="rId73" Type="http://schemas.openxmlformats.org/officeDocument/2006/relationships/slide" Target="slides/slide54.xml"/><Relationship Id="rId78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20.xml"/><Relationship Id="rId34" Type="http://schemas.openxmlformats.org/officeDocument/2006/relationships/slide" Target="slides/slide15.xml"/><Relationship Id="rId50" Type="http://schemas.openxmlformats.org/officeDocument/2006/relationships/slide" Target="slides/slide31.xml"/><Relationship Id="rId55" Type="http://schemas.openxmlformats.org/officeDocument/2006/relationships/slide" Target="slides/slide36.xml"/><Relationship Id="rId76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2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0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image" Target="../media/image4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634493-4F8B-6647-A10F-59F0320F18B7}" type="datetimeFigureOut">
              <a:rPr lang="it-IT" smtClean="0"/>
              <a:t>20/03/19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040DB7-095F-7F4F-918E-4A4643F074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7165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5A2385-A879-F344-ADA0-DE650D67A62F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66270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5A2385-A879-F344-ADA0-DE650D67A62F}" type="slidenum">
              <a:rPr lang="it-IT" smtClean="0"/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93584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5A2385-A879-F344-ADA0-DE650D67A62F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68888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5A2385-A879-F344-ADA0-DE650D67A62F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0761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931691149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331048406"/>
      </p:ext>
    </p:extLst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925922151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986245658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169015940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5930900" y="2298700"/>
            <a:ext cx="1543050" cy="4483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7626350" y="2298700"/>
            <a:ext cx="1543050" cy="4483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38734207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453104290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</p:spTree>
    <p:extLst>
      <p:ext uri="{BB962C8B-B14F-4D97-AF65-F5344CB8AC3E}">
        <p14:creationId xmlns:p14="http://schemas.microsoft.com/office/powerpoint/2010/main" val="3042269642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1331899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584747412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>
              <a:sym typeface="Comic Sans MS" charset="0"/>
            </a:endParaRP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375123057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901915277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7124700" y="2006600"/>
            <a:ext cx="2044700" cy="3200400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990600" y="2006600"/>
            <a:ext cx="5981700" cy="320040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61109409"/>
      </p:ext>
    </p:extLst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7124700" y="165100"/>
            <a:ext cx="2044700" cy="6616700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990600" y="165100"/>
            <a:ext cx="5981700" cy="661670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327785499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62001" y="2367143"/>
            <a:ext cx="8636000" cy="1633361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4318002"/>
            <a:ext cx="7112000" cy="1947333"/>
          </a:xfrm>
        </p:spPr>
        <p:txBody>
          <a:bodyPr/>
          <a:lstStyle>
            <a:lvl1pPr marL="0" indent="0" algn="ctr">
              <a:buNone/>
              <a:defRPr/>
            </a:lvl1pPr>
            <a:lvl2pPr marL="491097" indent="0" algn="ctr">
              <a:buNone/>
              <a:defRPr/>
            </a:lvl2pPr>
            <a:lvl3pPr marL="982193" indent="0" algn="ctr">
              <a:buNone/>
              <a:defRPr/>
            </a:lvl3pPr>
            <a:lvl4pPr marL="1473289" indent="0" algn="ctr">
              <a:buNone/>
              <a:defRPr/>
            </a:lvl4pPr>
            <a:lvl5pPr marL="1964386" indent="0" algn="ctr">
              <a:buNone/>
              <a:defRPr/>
            </a:lvl5pPr>
            <a:lvl6pPr marL="2455483" indent="0" algn="ctr">
              <a:buNone/>
              <a:defRPr/>
            </a:lvl6pPr>
            <a:lvl7pPr marL="2946581" indent="0" algn="ctr">
              <a:buNone/>
              <a:defRPr/>
            </a:lvl7pPr>
            <a:lvl8pPr marL="3437678" indent="0" algn="ctr">
              <a:buNone/>
              <a:defRPr/>
            </a:lvl8pPr>
            <a:lvl9pPr marL="3928775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5C9EDDF-DECE-714E-8918-7EE9075546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225A9DC-A14F-EB4C-8037-9E9BE6C01C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AF8EC63-18C2-A141-83D5-61FE2F2F277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62C7D7-4C89-6C46-823A-3466CB91C48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75636800"/>
      </p:ext>
    </p:extLst>
  </p:cSld>
  <p:clrMapOvr>
    <a:masterClrMapping/>
  </p:clrMapOvr>
  <p:transition spd="med">
    <p:cut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35D692B-C332-B744-8DA8-FFBCAD6988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F2EA961-9F52-8045-86E8-E96A7C6923A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6F4F803-BFF6-C34A-8A40-0290E729EFA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B3D7CA-4029-0549-9235-D3689EC8C4A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2418391"/>
      </p:ext>
    </p:extLst>
  </p:cSld>
  <p:clrMapOvr>
    <a:masterClrMapping/>
  </p:clrMapOvr>
  <p:transition spd="med">
    <p:cut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02571" y="4896560"/>
            <a:ext cx="8636000" cy="1513417"/>
          </a:xfrm>
        </p:spPr>
        <p:txBody>
          <a:bodyPr anchor="t"/>
          <a:lstStyle>
            <a:lvl1pPr algn="l">
              <a:defRPr sz="4308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02571" y="3229687"/>
            <a:ext cx="8636000" cy="1666874"/>
          </a:xfrm>
        </p:spPr>
        <p:txBody>
          <a:bodyPr anchor="b"/>
          <a:lstStyle>
            <a:lvl1pPr marL="0" indent="0">
              <a:buNone/>
              <a:defRPr sz="2154"/>
            </a:lvl1pPr>
            <a:lvl2pPr marL="491097" indent="0">
              <a:buNone/>
              <a:defRPr sz="1949"/>
            </a:lvl2pPr>
            <a:lvl3pPr marL="982193" indent="0">
              <a:buNone/>
              <a:defRPr sz="1744"/>
            </a:lvl3pPr>
            <a:lvl4pPr marL="1473289" indent="0">
              <a:buNone/>
              <a:defRPr sz="1538"/>
            </a:lvl4pPr>
            <a:lvl5pPr marL="1964386" indent="0">
              <a:buNone/>
              <a:defRPr sz="1538"/>
            </a:lvl5pPr>
            <a:lvl6pPr marL="2455483" indent="0">
              <a:buNone/>
              <a:defRPr sz="1538"/>
            </a:lvl6pPr>
            <a:lvl7pPr marL="2946581" indent="0">
              <a:buNone/>
              <a:defRPr sz="1538"/>
            </a:lvl7pPr>
            <a:lvl8pPr marL="3437678" indent="0">
              <a:buNone/>
              <a:defRPr sz="1538"/>
            </a:lvl8pPr>
            <a:lvl9pPr marL="3928775" indent="0">
              <a:buNone/>
              <a:defRPr sz="1538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C2ED59A-8953-904C-BC67-9A079B50597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537D6A5-F357-BC43-B0A2-47BA0AFDC21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7964DC6-EF5B-A745-8E63-BB582C6F76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15D975-0935-E141-B1BE-B168F67CE49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84995346"/>
      </p:ext>
    </p:extLst>
  </p:cSld>
  <p:clrMapOvr>
    <a:masterClrMapping/>
  </p:clrMapOvr>
  <p:transition spd="med">
    <p:cut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762000" y="2201333"/>
            <a:ext cx="4233333" cy="4572000"/>
          </a:xfrm>
        </p:spPr>
        <p:txBody>
          <a:bodyPr/>
          <a:lstStyle>
            <a:lvl1pPr>
              <a:defRPr sz="3077"/>
            </a:lvl1pPr>
            <a:lvl2pPr>
              <a:defRPr sz="2667"/>
            </a:lvl2pPr>
            <a:lvl3pPr>
              <a:defRPr sz="2154"/>
            </a:lvl3pPr>
            <a:lvl4pPr>
              <a:defRPr sz="1949"/>
            </a:lvl4pPr>
            <a:lvl5pPr>
              <a:defRPr sz="1949"/>
            </a:lvl5pPr>
            <a:lvl6pPr>
              <a:defRPr sz="1949"/>
            </a:lvl6pPr>
            <a:lvl7pPr>
              <a:defRPr sz="1949"/>
            </a:lvl7pPr>
            <a:lvl8pPr>
              <a:defRPr sz="1949"/>
            </a:lvl8pPr>
            <a:lvl9pPr>
              <a:defRPr sz="1949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164668" y="2201333"/>
            <a:ext cx="4233333" cy="4572000"/>
          </a:xfrm>
        </p:spPr>
        <p:txBody>
          <a:bodyPr/>
          <a:lstStyle>
            <a:lvl1pPr>
              <a:defRPr sz="3077"/>
            </a:lvl1pPr>
            <a:lvl2pPr>
              <a:defRPr sz="2667"/>
            </a:lvl2pPr>
            <a:lvl3pPr>
              <a:defRPr sz="2154"/>
            </a:lvl3pPr>
            <a:lvl4pPr>
              <a:defRPr sz="1949"/>
            </a:lvl4pPr>
            <a:lvl5pPr>
              <a:defRPr sz="1949"/>
            </a:lvl5pPr>
            <a:lvl6pPr>
              <a:defRPr sz="1949"/>
            </a:lvl6pPr>
            <a:lvl7pPr>
              <a:defRPr sz="1949"/>
            </a:lvl7pPr>
            <a:lvl8pPr>
              <a:defRPr sz="1949"/>
            </a:lvl8pPr>
            <a:lvl9pPr>
              <a:defRPr sz="1949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F60F96-530F-554F-B312-D7B72B577B0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C074FEE-D619-1448-87EA-408DE831B6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98BE8DC-0FDC-C249-A0B2-B230F39CDD1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70528B-C5CB-8544-A2CC-7E91E920424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30427281"/>
      </p:ext>
    </p:extLst>
  </p:cSld>
  <p:clrMapOvr>
    <a:masterClrMapping/>
  </p:clrMapOvr>
  <p:transition spd="med">
    <p:cut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8001" y="305153"/>
            <a:ext cx="9144000" cy="1270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08000" y="1705682"/>
            <a:ext cx="4489097" cy="710847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491097" indent="0">
              <a:buNone/>
              <a:defRPr sz="2154" b="1"/>
            </a:lvl2pPr>
            <a:lvl3pPr marL="982193" indent="0">
              <a:buNone/>
              <a:defRPr sz="1949" b="1"/>
            </a:lvl3pPr>
            <a:lvl4pPr marL="1473289" indent="0">
              <a:buNone/>
              <a:defRPr sz="1744" b="1"/>
            </a:lvl4pPr>
            <a:lvl5pPr marL="1964386" indent="0">
              <a:buNone/>
              <a:defRPr sz="1744" b="1"/>
            </a:lvl5pPr>
            <a:lvl6pPr marL="2455483" indent="0">
              <a:buNone/>
              <a:defRPr sz="1744" b="1"/>
            </a:lvl6pPr>
            <a:lvl7pPr marL="2946581" indent="0">
              <a:buNone/>
              <a:defRPr sz="1744" b="1"/>
            </a:lvl7pPr>
            <a:lvl8pPr marL="3437678" indent="0">
              <a:buNone/>
              <a:defRPr sz="1744" b="1"/>
            </a:lvl8pPr>
            <a:lvl9pPr marL="3928775" indent="0">
              <a:buNone/>
              <a:defRPr sz="1744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08000" y="2416528"/>
            <a:ext cx="4489097" cy="4390320"/>
          </a:xfrm>
        </p:spPr>
        <p:txBody>
          <a:bodyPr/>
          <a:lstStyle>
            <a:lvl1pPr>
              <a:defRPr sz="2667"/>
            </a:lvl1pPr>
            <a:lvl2pPr>
              <a:defRPr sz="2154"/>
            </a:lvl2pPr>
            <a:lvl3pPr>
              <a:defRPr sz="1949"/>
            </a:lvl3pPr>
            <a:lvl4pPr>
              <a:defRPr sz="1744"/>
            </a:lvl4pPr>
            <a:lvl5pPr>
              <a:defRPr sz="1744"/>
            </a:lvl5pPr>
            <a:lvl6pPr>
              <a:defRPr sz="1744"/>
            </a:lvl6pPr>
            <a:lvl7pPr>
              <a:defRPr sz="1744"/>
            </a:lvl7pPr>
            <a:lvl8pPr>
              <a:defRPr sz="1744"/>
            </a:lvl8pPr>
            <a:lvl9pPr>
              <a:defRPr sz="1744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161140" y="1705682"/>
            <a:ext cx="4490861" cy="710847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491097" indent="0">
              <a:buNone/>
              <a:defRPr sz="2154" b="1"/>
            </a:lvl2pPr>
            <a:lvl3pPr marL="982193" indent="0">
              <a:buNone/>
              <a:defRPr sz="1949" b="1"/>
            </a:lvl3pPr>
            <a:lvl4pPr marL="1473289" indent="0">
              <a:buNone/>
              <a:defRPr sz="1744" b="1"/>
            </a:lvl4pPr>
            <a:lvl5pPr marL="1964386" indent="0">
              <a:buNone/>
              <a:defRPr sz="1744" b="1"/>
            </a:lvl5pPr>
            <a:lvl6pPr marL="2455483" indent="0">
              <a:buNone/>
              <a:defRPr sz="1744" b="1"/>
            </a:lvl6pPr>
            <a:lvl7pPr marL="2946581" indent="0">
              <a:buNone/>
              <a:defRPr sz="1744" b="1"/>
            </a:lvl7pPr>
            <a:lvl8pPr marL="3437678" indent="0">
              <a:buNone/>
              <a:defRPr sz="1744" b="1"/>
            </a:lvl8pPr>
            <a:lvl9pPr marL="3928775" indent="0">
              <a:buNone/>
              <a:defRPr sz="1744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161140" y="2416528"/>
            <a:ext cx="4490861" cy="4390320"/>
          </a:xfrm>
        </p:spPr>
        <p:txBody>
          <a:bodyPr/>
          <a:lstStyle>
            <a:lvl1pPr>
              <a:defRPr sz="2667"/>
            </a:lvl1pPr>
            <a:lvl2pPr>
              <a:defRPr sz="2154"/>
            </a:lvl2pPr>
            <a:lvl3pPr>
              <a:defRPr sz="1949"/>
            </a:lvl3pPr>
            <a:lvl4pPr>
              <a:defRPr sz="1744"/>
            </a:lvl4pPr>
            <a:lvl5pPr>
              <a:defRPr sz="1744"/>
            </a:lvl5pPr>
            <a:lvl6pPr>
              <a:defRPr sz="1744"/>
            </a:lvl6pPr>
            <a:lvl7pPr>
              <a:defRPr sz="1744"/>
            </a:lvl7pPr>
            <a:lvl8pPr>
              <a:defRPr sz="1744"/>
            </a:lvl8pPr>
            <a:lvl9pPr>
              <a:defRPr sz="1744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3170057-F973-8943-A2C8-CE9E636F86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F565C5F-A480-CC45-95CE-46A16F24378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FB3F9779-6DEC-DB41-910C-624B4A6AF82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67631D-BE27-DE49-9205-07D9EF88CEFC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73201937"/>
      </p:ext>
    </p:extLst>
  </p:cSld>
  <p:clrMapOvr>
    <a:masterClrMapping/>
  </p:clrMapOvr>
  <p:transition spd="med">
    <p:cut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ABD7E32-4FBC-9343-AA93-CB981F6C3F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9C98508-E430-3349-A646-D19A67BB0D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957E75C-56B0-A644-86E5-7027B1DF4C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05DEFD-C0AA-AA4F-844E-4898B3CE282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88183844"/>
      </p:ext>
    </p:extLst>
  </p:cSld>
  <p:clrMapOvr>
    <a:masterClrMapping/>
  </p:clrMapOvr>
  <p:transition spd="med">
    <p:cut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EE3BCDE-B2C3-5440-8A56-019D478E25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C087C68-54B6-074E-9762-BCA6579A8E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67980C5-5973-884C-8E4F-A146C37E959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87A3CE-D9C4-2944-B685-0AC86E29E9F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62034040"/>
      </p:ext>
    </p:extLst>
  </p:cSld>
  <p:clrMapOvr>
    <a:masterClrMapping/>
  </p:clrMapOvr>
  <p:transition spd="med">
    <p:cut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8002" y="303389"/>
            <a:ext cx="3342570" cy="1291167"/>
          </a:xfrm>
        </p:spPr>
        <p:txBody>
          <a:bodyPr anchor="b"/>
          <a:lstStyle>
            <a:lvl1pPr algn="l">
              <a:defRPr sz="2154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72282" y="303395"/>
            <a:ext cx="5679722" cy="6503459"/>
          </a:xfrm>
        </p:spPr>
        <p:txBody>
          <a:bodyPr/>
          <a:lstStyle>
            <a:lvl1pPr>
              <a:defRPr sz="3384"/>
            </a:lvl1pPr>
            <a:lvl2pPr>
              <a:defRPr sz="3077"/>
            </a:lvl2pPr>
            <a:lvl3pPr>
              <a:defRPr sz="2667"/>
            </a:lvl3pPr>
            <a:lvl4pPr>
              <a:defRPr sz="2154"/>
            </a:lvl4pPr>
            <a:lvl5pPr>
              <a:defRPr sz="2154"/>
            </a:lvl5pPr>
            <a:lvl6pPr>
              <a:defRPr sz="2154"/>
            </a:lvl6pPr>
            <a:lvl7pPr>
              <a:defRPr sz="2154"/>
            </a:lvl7pPr>
            <a:lvl8pPr>
              <a:defRPr sz="2154"/>
            </a:lvl8pPr>
            <a:lvl9pPr>
              <a:defRPr sz="2154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508002" y="1594561"/>
            <a:ext cx="3342570" cy="5212292"/>
          </a:xfrm>
        </p:spPr>
        <p:txBody>
          <a:bodyPr/>
          <a:lstStyle>
            <a:lvl1pPr marL="0" indent="0">
              <a:buNone/>
              <a:defRPr sz="1538"/>
            </a:lvl1pPr>
            <a:lvl2pPr marL="491097" indent="0">
              <a:buNone/>
              <a:defRPr sz="1333"/>
            </a:lvl2pPr>
            <a:lvl3pPr marL="982193" indent="0">
              <a:buNone/>
              <a:defRPr sz="1128"/>
            </a:lvl3pPr>
            <a:lvl4pPr marL="1473289" indent="0">
              <a:buNone/>
              <a:defRPr sz="1026"/>
            </a:lvl4pPr>
            <a:lvl5pPr marL="1964386" indent="0">
              <a:buNone/>
              <a:defRPr sz="1026"/>
            </a:lvl5pPr>
            <a:lvl6pPr marL="2455483" indent="0">
              <a:buNone/>
              <a:defRPr sz="1026"/>
            </a:lvl6pPr>
            <a:lvl7pPr marL="2946581" indent="0">
              <a:buNone/>
              <a:defRPr sz="1026"/>
            </a:lvl7pPr>
            <a:lvl8pPr marL="3437678" indent="0">
              <a:buNone/>
              <a:defRPr sz="1026"/>
            </a:lvl8pPr>
            <a:lvl9pPr marL="3928775" indent="0">
              <a:buNone/>
              <a:defRPr sz="1026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CB70EE-1166-364E-9F0E-5258C89BEF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C13982-E5B2-B24D-94CA-E44158AD3EE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9D6C0C7-B57B-1149-8D58-629B6DFEF11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0C87A3-5B84-6842-8069-7D95AE9E77E7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77856094"/>
      </p:ext>
    </p:extLst>
  </p:cSld>
  <p:clrMapOvr>
    <a:masterClrMapping/>
  </p:clrMapOvr>
  <p:transition spd="med">
    <p:cut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91433" y="5334001"/>
            <a:ext cx="6096000" cy="629709"/>
          </a:xfrm>
        </p:spPr>
        <p:txBody>
          <a:bodyPr anchor="b"/>
          <a:lstStyle>
            <a:lvl1pPr algn="l">
              <a:defRPr sz="2154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991433" y="680861"/>
            <a:ext cx="6096000" cy="4572000"/>
          </a:xfrm>
        </p:spPr>
        <p:txBody>
          <a:bodyPr/>
          <a:lstStyle>
            <a:lvl1pPr marL="0" indent="0">
              <a:buNone/>
              <a:defRPr sz="3384"/>
            </a:lvl1pPr>
            <a:lvl2pPr marL="491097" indent="0">
              <a:buNone/>
              <a:defRPr sz="3077"/>
            </a:lvl2pPr>
            <a:lvl3pPr marL="982193" indent="0">
              <a:buNone/>
              <a:defRPr sz="2667"/>
            </a:lvl3pPr>
            <a:lvl4pPr marL="1473289" indent="0">
              <a:buNone/>
              <a:defRPr sz="2154"/>
            </a:lvl4pPr>
            <a:lvl5pPr marL="1964386" indent="0">
              <a:buNone/>
              <a:defRPr sz="2154"/>
            </a:lvl5pPr>
            <a:lvl6pPr marL="2455483" indent="0">
              <a:buNone/>
              <a:defRPr sz="2154"/>
            </a:lvl6pPr>
            <a:lvl7pPr marL="2946581" indent="0">
              <a:buNone/>
              <a:defRPr sz="2154"/>
            </a:lvl7pPr>
            <a:lvl8pPr marL="3437678" indent="0">
              <a:buNone/>
              <a:defRPr sz="2154"/>
            </a:lvl8pPr>
            <a:lvl9pPr marL="3928775" indent="0">
              <a:buNone/>
              <a:defRPr sz="2154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991433" y="5963710"/>
            <a:ext cx="6096000" cy="894291"/>
          </a:xfrm>
        </p:spPr>
        <p:txBody>
          <a:bodyPr/>
          <a:lstStyle>
            <a:lvl1pPr marL="0" indent="0">
              <a:buNone/>
              <a:defRPr sz="1538"/>
            </a:lvl1pPr>
            <a:lvl2pPr marL="491097" indent="0">
              <a:buNone/>
              <a:defRPr sz="1333"/>
            </a:lvl2pPr>
            <a:lvl3pPr marL="982193" indent="0">
              <a:buNone/>
              <a:defRPr sz="1128"/>
            </a:lvl3pPr>
            <a:lvl4pPr marL="1473289" indent="0">
              <a:buNone/>
              <a:defRPr sz="1026"/>
            </a:lvl4pPr>
            <a:lvl5pPr marL="1964386" indent="0">
              <a:buNone/>
              <a:defRPr sz="1026"/>
            </a:lvl5pPr>
            <a:lvl6pPr marL="2455483" indent="0">
              <a:buNone/>
              <a:defRPr sz="1026"/>
            </a:lvl6pPr>
            <a:lvl7pPr marL="2946581" indent="0">
              <a:buNone/>
              <a:defRPr sz="1026"/>
            </a:lvl7pPr>
            <a:lvl8pPr marL="3437678" indent="0">
              <a:buNone/>
              <a:defRPr sz="1026"/>
            </a:lvl8pPr>
            <a:lvl9pPr marL="3928775" indent="0">
              <a:buNone/>
              <a:defRPr sz="1026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F616E99-1184-494C-AF1C-6B91A2B48C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A4C33D1-C69D-EA43-ADF3-2F3F912990B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D98897A-502D-1C40-AD6A-C7FCAE52590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2D3C04-1E7B-BE48-8896-51BB948DF134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86283265"/>
      </p:ext>
    </p:extLst>
  </p:cSld>
  <p:clrMapOvr>
    <a:masterClrMapping/>
  </p:clrMapOvr>
  <p:transition spd="med">
    <p:cut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  <a:prstGeom prst="rect">
            <a:avLst/>
          </a:prstGeom>
        </p:spPr>
        <p:txBody>
          <a:bodyPr vert="horz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590646043"/>
      </p:ext>
    </p:extLst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7985A75-EC4B-9A4D-9D49-6AF7F1AFD34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D49A0DA-E61F-F244-8EED-01ECFC0E245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839DD85-4226-0B48-B589-397AD4F18B2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53CDC0-68C1-0243-A204-D3CCB2681BE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37860062"/>
      </p:ext>
    </p:extLst>
  </p:cSld>
  <p:clrMapOvr>
    <a:masterClrMapping/>
  </p:clrMapOvr>
  <p:transition spd="med">
    <p:cut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7239004" y="677333"/>
            <a:ext cx="2159000" cy="6096000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762000" y="677333"/>
            <a:ext cx="6307667" cy="609600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4F19E29-987D-A348-9316-5BD6DBC4EA5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BBD4E9F-8B58-2941-BA37-86DAED654BB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B0D0D56-51B6-D445-887A-3C9D0E1E2A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E4F623-CFC1-054C-A868-9C2BB2720744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38556667"/>
      </p:ext>
    </p:extLst>
  </p:cSld>
  <p:clrMapOvr>
    <a:masterClrMapping/>
  </p:clrMapOvr>
  <p:transition spd="med">
    <p:cut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7175"/>
            <a:ext cx="8636000" cy="1633361"/>
          </a:xfrm>
        </p:spPr>
        <p:txBody>
          <a:bodyPr/>
          <a:lstStyle/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3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79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59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38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18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39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477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55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636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698A168-F10E-0E48-80CA-BE2EBD242447}" type="datetimeFigureOut">
              <a:rPr lang="en-US"/>
              <a:pPr>
                <a:defRPr/>
              </a:pPr>
              <a:t>3/20/19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DFC6EA0-0462-5A41-A4A4-E41B49546A99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71926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90BFA80-7849-0A48-B99A-34EE4B48C5E0}" type="datetimeFigureOut">
              <a:rPr lang="en-US"/>
              <a:pPr>
                <a:defRPr/>
              </a:pPr>
              <a:t>3/20/19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427B4D5-2E62-CF41-9711-A4556EBF5B73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6916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2570" y="4896592"/>
            <a:ext cx="8636000" cy="1513417"/>
          </a:xfrm>
        </p:spPr>
        <p:txBody>
          <a:bodyPr anchor="t"/>
          <a:lstStyle>
            <a:lvl1pPr algn="l">
              <a:defRPr sz="4444" b="1" cap="all"/>
            </a:lvl1pPr>
          </a:lstStyle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2570" y="3229692"/>
            <a:ext cx="8636000" cy="1666874"/>
          </a:xfrm>
        </p:spPr>
        <p:txBody>
          <a:bodyPr anchor="b"/>
          <a:lstStyle>
            <a:lvl1pPr marL="0" indent="0">
              <a:buNone/>
              <a:defRPr sz="2222">
                <a:solidFill>
                  <a:schemeClr val="tx1">
                    <a:tint val="75000"/>
                  </a:schemeClr>
                </a:solidFill>
              </a:defRPr>
            </a:lvl1pPr>
            <a:lvl2pPr marL="50795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15910" indent="0">
              <a:buNone/>
              <a:defRPr sz="1778">
                <a:solidFill>
                  <a:schemeClr val="tx1">
                    <a:tint val="75000"/>
                  </a:schemeClr>
                </a:solidFill>
              </a:defRPr>
            </a:lvl3pPr>
            <a:lvl4pPr marL="1523865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4pPr>
            <a:lvl5pPr marL="2031820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5pPr>
            <a:lvl6pPr marL="2539775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6pPr>
            <a:lvl7pPr marL="3047730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7pPr>
            <a:lvl8pPr marL="3555680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8pPr>
            <a:lvl9pPr marL="4063635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F33CF89-BA17-B14E-B66C-15E5BECBC58B}" type="datetimeFigureOut">
              <a:rPr lang="en-US"/>
              <a:pPr>
                <a:defRPr/>
              </a:pPr>
              <a:t>3/20/19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AE20F31-0190-ED4B-8638-A31C8450F70B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25663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1778007"/>
            <a:ext cx="4487333" cy="5028848"/>
          </a:xfrm>
        </p:spPr>
        <p:txBody>
          <a:bodyPr/>
          <a:lstStyle>
            <a:lvl1pPr>
              <a:defRPr sz="3111"/>
            </a:lvl1pPr>
            <a:lvl2pPr>
              <a:defRPr sz="2667"/>
            </a:lvl2pPr>
            <a:lvl3pPr>
              <a:defRPr sz="2222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64669" y="1778007"/>
            <a:ext cx="4487333" cy="5028848"/>
          </a:xfrm>
        </p:spPr>
        <p:txBody>
          <a:bodyPr/>
          <a:lstStyle>
            <a:lvl1pPr>
              <a:defRPr sz="3111"/>
            </a:lvl1pPr>
            <a:lvl2pPr>
              <a:defRPr sz="2667"/>
            </a:lvl2pPr>
            <a:lvl3pPr>
              <a:defRPr sz="2222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DA3A53E-016D-B449-B1FE-624EE41F1E6E}" type="datetimeFigureOut">
              <a:rPr lang="en-US"/>
              <a:pPr>
                <a:defRPr/>
              </a:pPr>
              <a:t>3/20/19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2E78D51-10F0-1D49-87B0-BDE0C9B47423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2904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5681"/>
            <a:ext cx="4489098" cy="710847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07955" indent="0">
              <a:buNone/>
              <a:defRPr sz="2222" b="1"/>
            </a:lvl2pPr>
            <a:lvl3pPr marL="1015910" indent="0">
              <a:buNone/>
              <a:defRPr sz="2000" b="1"/>
            </a:lvl3pPr>
            <a:lvl4pPr marL="1523865" indent="0">
              <a:buNone/>
              <a:defRPr sz="1778" b="1"/>
            </a:lvl4pPr>
            <a:lvl5pPr marL="2031820" indent="0">
              <a:buNone/>
              <a:defRPr sz="1778" b="1"/>
            </a:lvl5pPr>
            <a:lvl6pPr marL="2539775" indent="0">
              <a:buNone/>
              <a:defRPr sz="1778" b="1"/>
            </a:lvl6pPr>
            <a:lvl7pPr marL="3047730" indent="0">
              <a:buNone/>
              <a:defRPr sz="1778" b="1"/>
            </a:lvl7pPr>
            <a:lvl8pPr marL="3555680" indent="0">
              <a:buNone/>
              <a:defRPr sz="1778" b="1"/>
            </a:lvl8pPr>
            <a:lvl9pPr marL="4063635" indent="0">
              <a:buNone/>
              <a:defRPr sz="1778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528"/>
            <a:ext cx="4489098" cy="4390320"/>
          </a:xfrm>
        </p:spPr>
        <p:txBody>
          <a:bodyPr/>
          <a:lstStyle>
            <a:lvl1pPr>
              <a:defRPr sz="2667"/>
            </a:lvl1pPr>
            <a:lvl2pPr>
              <a:defRPr sz="2222"/>
            </a:lvl2pPr>
            <a:lvl3pPr>
              <a:defRPr sz="2000"/>
            </a:lvl3pPr>
            <a:lvl4pPr>
              <a:defRPr sz="1778"/>
            </a:lvl4pPr>
            <a:lvl5pPr>
              <a:defRPr sz="1778"/>
            </a:lvl5pPr>
            <a:lvl6pPr>
              <a:defRPr sz="1778"/>
            </a:lvl6pPr>
            <a:lvl7pPr>
              <a:defRPr sz="1778"/>
            </a:lvl7pPr>
            <a:lvl8pPr>
              <a:defRPr sz="1778"/>
            </a:lvl8pPr>
            <a:lvl9pPr>
              <a:defRPr sz="1778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1157" y="1705681"/>
            <a:ext cx="4490861" cy="710847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07955" indent="0">
              <a:buNone/>
              <a:defRPr sz="2222" b="1"/>
            </a:lvl2pPr>
            <a:lvl3pPr marL="1015910" indent="0">
              <a:buNone/>
              <a:defRPr sz="2000" b="1"/>
            </a:lvl3pPr>
            <a:lvl4pPr marL="1523865" indent="0">
              <a:buNone/>
              <a:defRPr sz="1778" b="1"/>
            </a:lvl4pPr>
            <a:lvl5pPr marL="2031820" indent="0">
              <a:buNone/>
              <a:defRPr sz="1778" b="1"/>
            </a:lvl5pPr>
            <a:lvl6pPr marL="2539775" indent="0">
              <a:buNone/>
              <a:defRPr sz="1778" b="1"/>
            </a:lvl6pPr>
            <a:lvl7pPr marL="3047730" indent="0">
              <a:buNone/>
              <a:defRPr sz="1778" b="1"/>
            </a:lvl7pPr>
            <a:lvl8pPr marL="3555680" indent="0">
              <a:buNone/>
              <a:defRPr sz="1778" b="1"/>
            </a:lvl8pPr>
            <a:lvl9pPr marL="4063635" indent="0">
              <a:buNone/>
              <a:defRPr sz="1778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1157" y="2416528"/>
            <a:ext cx="4490861" cy="4390320"/>
          </a:xfrm>
        </p:spPr>
        <p:txBody>
          <a:bodyPr/>
          <a:lstStyle>
            <a:lvl1pPr>
              <a:defRPr sz="2667"/>
            </a:lvl1pPr>
            <a:lvl2pPr>
              <a:defRPr sz="2222"/>
            </a:lvl2pPr>
            <a:lvl3pPr>
              <a:defRPr sz="2000"/>
            </a:lvl3pPr>
            <a:lvl4pPr>
              <a:defRPr sz="1778"/>
            </a:lvl4pPr>
            <a:lvl5pPr>
              <a:defRPr sz="1778"/>
            </a:lvl5pPr>
            <a:lvl6pPr>
              <a:defRPr sz="1778"/>
            </a:lvl6pPr>
            <a:lvl7pPr>
              <a:defRPr sz="1778"/>
            </a:lvl7pPr>
            <a:lvl8pPr>
              <a:defRPr sz="1778"/>
            </a:lvl8pPr>
            <a:lvl9pPr>
              <a:defRPr sz="1778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B9765B9-3625-A342-A0C5-0D5ABE1B7729}" type="datetimeFigureOut">
              <a:rPr lang="en-US"/>
              <a:pPr>
                <a:defRPr/>
              </a:pPr>
              <a:t>3/20/19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A9A7EA2-190A-1544-8D31-2128DDDDBE6F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87553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D7ED079-29E9-A24A-B09B-75278B0102E9}" type="datetimeFigureOut">
              <a:rPr lang="en-US"/>
              <a:pPr>
                <a:defRPr/>
              </a:pPr>
              <a:t>3/20/19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AA5B2D1-D9B2-EA47-9989-4B692B7F7EE3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03289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5C4891B-BE6C-7B4C-9D04-F22DE7F5F1F5}" type="datetimeFigureOut">
              <a:rPr lang="en-US"/>
              <a:pPr>
                <a:defRPr/>
              </a:pPr>
              <a:t>3/20/19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26197EB-22D2-6A4A-A400-A229C4215A57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23202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9" y="303392"/>
            <a:ext cx="3342570" cy="1291167"/>
          </a:xfrm>
        </p:spPr>
        <p:txBody>
          <a:bodyPr anchor="b"/>
          <a:lstStyle>
            <a:lvl1pPr algn="l">
              <a:defRPr sz="2222" b="1"/>
            </a:lvl1pPr>
          </a:lstStyle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2279" y="303425"/>
            <a:ext cx="5679722" cy="6503459"/>
          </a:xfrm>
        </p:spPr>
        <p:txBody>
          <a:bodyPr/>
          <a:lstStyle>
            <a:lvl1pPr>
              <a:defRPr sz="3556"/>
            </a:lvl1pPr>
            <a:lvl2pPr>
              <a:defRPr sz="3111"/>
            </a:lvl2pPr>
            <a:lvl3pPr>
              <a:defRPr sz="2667"/>
            </a:lvl3pPr>
            <a:lvl4pPr>
              <a:defRPr sz="2222"/>
            </a:lvl4pPr>
            <a:lvl5pPr>
              <a:defRPr sz="2222"/>
            </a:lvl5pPr>
            <a:lvl6pPr>
              <a:defRPr sz="2222"/>
            </a:lvl6pPr>
            <a:lvl7pPr>
              <a:defRPr sz="2222"/>
            </a:lvl7pPr>
            <a:lvl8pPr>
              <a:defRPr sz="2222"/>
            </a:lvl8pPr>
            <a:lvl9pPr>
              <a:defRPr sz="2222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9" y="1594560"/>
            <a:ext cx="3342570" cy="5212292"/>
          </a:xfrm>
        </p:spPr>
        <p:txBody>
          <a:bodyPr/>
          <a:lstStyle>
            <a:lvl1pPr marL="0" indent="0">
              <a:buNone/>
              <a:defRPr sz="1556"/>
            </a:lvl1pPr>
            <a:lvl2pPr marL="507955" indent="0">
              <a:buNone/>
              <a:defRPr sz="1333"/>
            </a:lvl2pPr>
            <a:lvl3pPr marL="1015910" indent="0">
              <a:buNone/>
              <a:defRPr sz="1111"/>
            </a:lvl3pPr>
            <a:lvl4pPr marL="1523865" indent="0">
              <a:buNone/>
              <a:defRPr sz="1000"/>
            </a:lvl4pPr>
            <a:lvl5pPr marL="2031820" indent="0">
              <a:buNone/>
              <a:defRPr sz="1000"/>
            </a:lvl5pPr>
            <a:lvl6pPr marL="2539775" indent="0">
              <a:buNone/>
              <a:defRPr sz="1000"/>
            </a:lvl6pPr>
            <a:lvl7pPr marL="3047730" indent="0">
              <a:buNone/>
              <a:defRPr sz="1000"/>
            </a:lvl7pPr>
            <a:lvl8pPr marL="3555680" indent="0">
              <a:buNone/>
              <a:defRPr sz="1000"/>
            </a:lvl8pPr>
            <a:lvl9pPr marL="4063635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484D85D-7DD7-A040-9ABB-50ED3C040229}" type="datetimeFigureOut">
              <a:rPr lang="en-US"/>
              <a:pPr>
                <a:defRPr/>
              </a:pPr>
              <a:t>3/20/19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55E58A3-DCC6-1A4F-A589-A8CCA585F16F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3472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08000" y="1778000"/>
            <a:ext cx="9144000" cy="50292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174701008"/>
      </p:ext>
    </p:extLst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431" y="5334001"/>
            <a:ext cx="6096000" cy="629709"/>
          </a:xfrm>
        </p:spPr>
        <p:txBody>
          <a:bodyPr anchor="b"/>
          <a:lstStyle>
            <a:lvl1pPr algn="l">
              <a:defRPr sz="2222" b="1"/>
            </a:lvl1pPr>
          </a:lstStyle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1431" y="680861"/>
            <a:ext cx="6096000" cy="4572000"/>
          </a:xfrm>
        </p:spPr>
        <p:txBody>
          <a:bodyPr rtlCol="0">
            <a:normAutofit/>
          </a:bodyPr>
          <a:lstStyle>
            <a:lvl1pPr marL="0" indent="0">
              <a:buNone/>
              <a:defRPr sz="3556"/>
            </a:lvl1pPr>
            <a:lvl2pPr marL="507955" indent="0">
              <a:buNone/>
              <a:defRPr sz="3111"/>
            </a:lvl2pPr>
            <a:lvl3pPr marL="1015910" indent="0">
              <a:buNone/>
              <a:defRPr sz="2667"/>
            </a:lvl3pPr>
            <a:lvl4pPr marL="1523865" indent="0">
              <a:buNone/>
              <a:defRPr sz="2222"/>
            </a:lvl4pPr>
            <a:lvl5pPr marL="2031820" indent="0">
              <a:buNone/>
              <a:defRPr sz="2222"/>
            </a:lvl5pPr>
            <a:lvl6pPr marL="2539775" indent="0">
              <a:buNone/>
              <a:defRPr sz="2222"/>
            </a:lvl6pPr>
            <a:lvl7pPr marL="3047730" indent="0">
              <a:buNone/>
              <a:defRPr sz="2222"/>
            </a:lvl7pPr>
            <a:lvl8pPr marL="3555680" indent="0">
              <a:buNone/>
              <a:defRPr sz="2222"/>
            </a:lvl8pPr>
            <a:lvl9pPr marL="4063635" indent="0">
              <a:buNone/>
              <a:defRPr sz="2222"/>
            </a:lvl9pPr>
          </a:lstStyle>
          <a:p>
            <a:pPr lvl="0"/>
            <a:r>
              <a:rPr lang="it-IT" noProof="0"/>
              <a:t>Trascinare l'immagine su un segnaposto o fare clic sull'icona per aggiungerla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1431" y="5963710"/>
            <a:ext cx="6096000" cy="894291"/>
          </a:xfrm>
        </p:spPr>
        <p:txBody>
          <a:bodyPr/>
          <a:lstStyle>
            <a:lvl1pPr marL="0" indent="0">
              <a:buNone/>
              <a:defRPr sz="1556"/>
            </a:lvl1pPr>
            <a:lvl2pPr marL="507955" indent="0">
              <a:buNone/>
              <a:defRPr sz="1333"/>
            </a:lvl2pPr>
            <a:lvl3pPr marL="1015910" indent="0">
              <a:buNone/>
              <a:defRPr sz="1111"/>
            </a:lvl3pPr>
            <a:lvl4pPr marL="1523865" indent="0">
              <a:buNone/>
              <a:defRPr sz="1000"/>
            </a:lvl4pPr>
            <a:lvl5pPr marL="2031820" indent="0">
              <a:buNone/>
              <a:defRPr sz="1000"/>
            </a:lvl5pPr>
            <a:lvl6pPr marL="2539775" indent="0">
              <a:buNone/>
              <a:defRPr sz="1000"/>
            </a:lvl6pPr>
            <a:lvl7pPr marL="3047730" indent="0">
              <a:buNone/>
              <a:defRPr sz="1000"/>
            </a:lvl7pPr>
            <a:lvl8pPr marL="3555680" indent="0">
              <a:buNone/>
              <a:defRPr sz="1000"/>
            </a:lvl8pPr>
            <a:lvl9pPr marL="4063635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6363C79-4D82-AD4C-BD8F-D4C7F0666163}" type="datetimeFigureOut">
              <a:rPr lang="en-US"/>
              <a:pPr>
                <a:defRPr/>
              </a:pPr>
              <a:t>3/20/19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5450D6E-EE9F-BF4A-92AF-1FC72DC9A09B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43395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88CFEBA-CC85-5247-B270-15210CB354EA}" type="datetimeFigureOut">
              <a:rPr lang="en-US"/>
              <a:pPr>
                <a:defRPr/>
              </a:pPr>
              <a:t>3/20/19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1FEAB79-7B3C-9248-A32E-0C431EA93DF7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15882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6000" y="305181"/>
            <a:ext cx="2286000" cy="6501694"/>
          </a:xfrm>
        </p:spPr>
        <p:txBody>
          <a:bodyPr vert="eaVert"/>
          <a:lstStyle/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2" y="305181"/>
            <a:ext cx="6688667" cy="6501694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FDA6287F-FF12-AC41-B687-329827301D01}" type="datetimeFigureOut">
              <a:rPr lang="en-US"/>
              <a:pPr>
                <a:defRPr/>
              </a:pPr>
              <a:t>3/20/19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DAF8637-47A9-774B-8FEC-A895F74C84C9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1501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7175"/>
            <a:ext cx="8636000" cy="1633361"/>
          </a:xfrm>
        </p:spPr>
        <p:txBody>
          <a:bodyPr/>
          <a:lstStyle/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3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79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59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38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18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39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477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55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636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39381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17687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2570" y="4896592"/>
            <a:ext cx="8636000" cy="1513417"/>
          </a:xfrm>
        </p:spPr>
        <p:txBody>
          <a:bodyPr anchor="t"/>
          <a:lstStyle>
            <a:lvl1pPr algn="l">
              <a:defRPr sz="4444" b="1" cap="all"/>
            </a:lvl1pPr>
          </a:lstStyle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2570" y="3229692"/>
            <a:ext cx="8636000" cy="1666874"/>
          </a:xfrm>
        </p:spPr>
        <p:txBody>
          <a:bodyPr anchor="b"/>
          <a:lstStyle>
            <a:lvl1pPr marL="0" indent="0">
              <a:buNone/>
              <a:defRPr sz="2222">
                <a:solidFill>
                  <a:schemeClr val="tx1">
                    <a:tint val="75000"/>
                  </a:schemeClr>
                </a:solidFill>
              </a:defRPr>
            </a:lvl1pPr>
            <a:lvl2pPr marL="50795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15910" indent="0">
              <a:buNone/>
              <a:defRPr sz="1778">
                <a:solidFill>
                  <a:schemeClr val="tx1">
                    <a:tint val="75000"/>
                  </a:schemeClr>
                </a:solidFill>
              </a:defRPr>
            </a:lvl3pPr>
            <a:lvl4pPr marL="1523865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4pPr>
            <a:lvl5pPr marL="2031820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5pPr>
            <a:lvl6pPr marL="2539775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6pPr>
            <a:lvl7pPr marL="3047730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7pPr>
            <a:lvl8pPr marL="3555680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8pPr>
            <a:lvl9pPr marL="4063635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74245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1778007"/>
            <a:ext cx="4487333" cy="5028848"/>
          </a:xfrm>
        </p:spPr>
        <p:txBody>
          <a:bodyPr/>
          <a:lstStyle>
            <a:lvl1pPr>
              <a:defRPr sz="3111"/>
            </a:lvl1pPr>
            <a:lvl2pPr>
              <a:defRPr sz="2667"/>
            </a:lvl2pPr>
            <a:lvl3pPr>
              <a:defRPr sz="2222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64669" y="1778007"/>
            <a:ext cx="4487333" cy="5028848"/>
          </a:xfrm>
        </p:spPr>
        <p:txBody>
          <a:bodyPr/>
          <a:lstStyle>
            <a:lvl1pPr>
              <a:defRPr sz="3111"/>
            </a:lvl1pPr>
            <a:lvl2pPr>
              <a:defRPr sz="2667"/>
            </a:lvl2pPr>
            <a:lvl3pPr>
              <a:defRPr sz="2222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3/20/19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19999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5681"/>
            <a:ext cx="4489098" cy="710847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07955" indent="0">
              <a:buNone/>
              <a:defRPr sz="2222" b="1"/>
            </a:lvl2pPr>
            <a:lvl3pPr marL="1015910" indent="0">
              <a:buNone/>
              <a:defRPr sz="2000" b="1"/>
            </a:lvl3pPr>
            <a:lvl4pPr marL="1523865" indent="0">
              <a:buNone/>
              <a:defRPr sz="1778" b="1"/>
            </a:lvl4pPr>
            <a:lvl5pPr marL="2031820" indent="0">
              <a:buNone/>
              <a:defRPr sz="1778" b="1"/>
            </a:lvl5pPr>
            <a:lvl6pPr marL="2539775" indent="0">
              <a:buNone/>
              <a:defRPr sz="1778" b="1"/>
            </a:lvl6pPr>
            <a:lvl7pPr marL="3047730" indent="0">
              <a:buNone/>
              <a:defRPr sz="1778" b="1"/>
            </a:lvl7pPr>
            <a:lvl8pPr marL="3555680" indent="0">
              <a:buNone/>
              <a:defRPr sz="1778" b="1"/>
            </a:lvl8pPr>
            <a:lvl9pPr marL="4063635" indent="0">
              <a:buNone/>
              <a:defRPr sz="1778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528"/>
            <a:ext cx="4489098" cy="4390320"/>
          </a:xfrm>
        </p:spPr>
        <p:txBody>
          <a:bodyPr/>
          <a:lstStyle>
            <a:lvl1pPr>
              <a:defRPr sz="2667"/>
            </a:lvl1pPr>
            <a:lvl2pPr>
              <a:defRPr sz="2222"/>
            </a:lvl2pPr>
            <a:lvl3pPr>
              <a:defRPr sz="2000"/>
            </a:lvl3pPr>
            <a:lvl4pPr>
              <a:defRPr sz="1778"/>
            </a:lvl4pPr>
            <a:lvl5pPr>
              <a:defRPr sz="1778"/>
            </a:lvl5pPr>
            <a:lvl6pPr>
              <a:defRPr sz="1778"/>
            </a:lvl6pPr>
            <a:lvl7pPr>
              <a:defRPr sz="1778"/>
            </a:lvl7pPr>
            <a:lvl8pPr>
              <a:defRPr sz="1778"/>
            </a:lvl8pPr>
            <a:lvl9pPr>
              <a:defRPr sz="1778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1157" y="1705681"/>
            <a:ext cx="4490861" cy="710847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07955" indent="0">
              <a:buNone/>
              <a:defRPr sz="2222" b="1"/>
            </a:lvl2pPr>
            <a:lvl3pPr marL="1015910" indent="0">
              <a:buNone/>
              <a:defRPr sz="2000" b="1"/>
            </a:lvl3pPr>
            <a:lvl4pPr marL="1523865" indent="0">
              <a:buNone/>
              <a:defRPr sz="1778" b="1"/>
            </a:lvl4pPr>
            <a:lvl5pPr marL="2031820" indent="0">
              <a:buNone/>
              <a:defRPr sz="1778" b="1"/>
            </a:lvl5pPr>
            <a:lvl6pPr marL="2539775" indent="0">
              <a:buNone/>
              <a:defRPr sz="1778" b="1"/>
            </a:lvl6pPr>
            <a:lvl7pPr marL="3047730" indent="0">
              <a:buNone/>
              <a:defRPr sz="1778" b="1"/>
            </a:lvl7pPr>
            <a:lvl8pPr marL="3555680" indent="0">
              <a:buNone/>
              <a:defRPr sz="1778" b="1"/>
            </a:lvl8pPr>
            <a:lvl9pPr marL="4063635" indent="0">
              <a:buNone/>
              <a:defRPr sz="1778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1157" y="2416528"/>
            <a:ext cx="4490861" cy="4390320"/>
          </a:xfrm>
        </p:spPr>
        <p:txBody>
          <a:bodyPr/>
          <a:lstStyle>
            <a:lvl1pPr>
              <a:defRPr sz="2667"/>
            </a:lvl1pPr>
            <a:lvl2pPr>
              <a:defRPr sz="2222"/>
            </a:lvl2pPr>
            <a:lvl3pPr>
              <a:defRPr sz="2000"/>
            </a:lvl3pPr>
            <a:lvl4pPr>
              <a:defRPr sz="1778"/>
            </a:lvl4pPr>
            <a:lvl5pPr>
              <a:defRPr sz="1778"/>
            </a:lvl5pPr>
            <a:lvl6pPr>
              <a:defRPr sz="1778"/>
            </a:lvl6pPr>
            <a:lvl7pPr>
              <a:defRPr sz="1778"/>
            </a:lvl7pPr>
            <a:lvl8pPr>
              <a:defRPr sz="1778"/>
            </a:lvl8pPr>
            <a:lvl9pPr>
              <a:defRPr sz="1778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3/20/19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277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3/20/19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89402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3/20/19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7640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924831136"/>
      </p:ext>
    </p:extLst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9" y="303392"/>
            <a:ext cx="3342570" cy="1291167"/>
          </a:xfrm>
        </p:spPr>
        <p:txBody>
          <a:bodyPr anchor="b"/>
          <a:lstStyle>
            <a:lvl1pPr algn="l">
              <a:defRPr sz="2222" b="1"/>
            </a:lvl1pPr>
          </a:lstStyle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2279" y="303425"/>
            <a:ext cx="5679722" cy="6503459"/>
          </a:xfrm>
        </p:spPr>
        <p:txBody>
          <a:bodyPr/>
          <a:lstStyle>
            <a:lvl1pPr>
              <a:defRPr sz="3556"/>
            </a:lvl1pPr>
            <a:lvl2pPr>
              <a:defRPr sz="3111"/>
            </a:lvl2pPr>
            <a:lvl3pPr>
              <a:defRPr sz="2667"/>
            </a:lvl3pPr>
            <a:lvl4pPr>
              <a:defRPr sz="2222"/>
            </a:lvl4pPr>
            <a:lvl5pPr>
              <a:defRPr sz="2222"/>
            </a:lvl5pPr>
            <a:lvl6pPr>
              <a:defRPr sz="2222"/>
            </a:lvl6pPr>
            <a:lvl7pPr>
              <a:defRPr sz="2222"/>
            </a:lvl7pPr>
            <a:lvl8pPr>
              <a:defRPr sz="2222"/>
            </a:lvl8pPr>
            <a:lvl9pPr>
              <a:defRPr sz="2222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9" y="1594560"/>
            <a:ext cx="3342570" cy="5212292"/>
          </a:xfrm>
        </p:spPr>
        <p:txBody>
          <a:bodyPr/>
          <a:lstStyle>
            <a:lvl1pPr marL="0" indent="0">
              <a:buNone/>
              <a:defRPr sz="1556"/>
            </a:lvl1pPr>
            <a:lvl2pPr marL="507955" indent="0">
              <a:buNone/>
              <a:defRPr sz="1333"/>
            </a:lvl2pPr>
            <a:lvl3pPr marL="1015910" indent="0">
              <a:buNone/>
              <a:defRPr sz="1111"/>
            </a:lvl3pPr>
            <a:lvl4pPr marL="1523865" indent="0">
              <a:buNone/>
              <a:defRPr sz="1000"/>
            </a:lvl4pPr>
            <a:lvl5pPr marL="2031820" indent="0">
              <a:buNone/>
              <a:defRPr sz="1000"/>
            </a:lvl5pPr>
            <a:lvl6pPr marL="2539775" indent="0">
              <a:buNone/>
              <a:defRPr sz="1000"/>
            </a:lvl6pPr>
            <a:lvl7pPr marL="3047730" indent="0">
              <a:buNone/>
              <a:defRPr sz="1000"/>
            </a:lvl7pPr>
            <a:lvl8pPr marL="3555680" indent="0">
              <a:buNone/>
              <a:defRPr sz="1000"/>
            </a:lvl8pPr>
            <a:lvl9pPr marL="4063635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3/20/19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47409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431" y="5334001"/>
            <a:ext cx="6096000" cy="629709"/>
          </a:xfrm>
        </p:spPr>
        <p:txBody>
          <a:bodyPr anchor="b"/>
          <a:lstStyle>
            <a:lvl1pPr algn="l">
              <a:defRPr sz="2222" b="1"/>
            </a:lvl1pPr>
          </a:lstStyle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1431" y="680861"/>
            <a:ext cx="6096000" cy="4572000"/>
          </a:xfrm>
        </p:spPr>
        <p:txBody>
          <a:bodyPr/>
          <a:lstStyle>
            <a:lvl1pPr marL="0" indent="0">
              <a:buNone/>
              <a:defRPr sz="3556"/>
            </a:lvl1pPr>
            <a:lvl2pPr marL="507955" indent="0">
              <a:buNone/>
              <a:defRPr sz="3111"/>
            </a:lvl2pPr>
            <a:lvl3pPr marL="1015910" indent="0">
              <a:buNone/>
              <a:defRPr sz="2667"/>
            </a:lvl3pPr>
            <a:lvl4pPr marL="1523865" indent="0">
              <a:buNone/>
              <a:defRPr sz="2222"/>
            </a:lvl4pPr>
            <a:lvl5pPr marL="2031820" indent="0">
              <a:buNone/>
              <a:defRPr sz="2222"/>
            </a:lvl5pPr>
            <a:lvl6pPr marL="2539775" indent="0">
              <a:buNone/>
              <a:defRPr sz="2222"/>
            </a:lvl6pPr>
            <a:lvl7pPr marL="3047730" indent="0">
              <a:buNone/>
              <a:defRPr sz="2222"/>
            </a:lvl7pPr>
            <a:lvl8pPr marL="3555680" indent="0">
              <a:buNone/>
              <a:defRPr sz="2222"/>
            </a:lvl8pPr>
            <a:lvl9pPr marL="4063635" indent="0">
              <a:buNone/>
              <a:defRPr sz="2222"/>
            </a:lvl9pPr>
          </a:lstStyle>
          <a:p>
            <a:r>
              <a:rPr lang="it-IT"/>
              <a:t>Trascinare l'immagine su un segnaposto o fare clic sull'icona per aggiungerla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1431" y="5963710"/>
            <a:ext cx="6096000" cy="894291"/>
          </a:xfrm>
        </p:spPr>
        <p:txBody>
          <a:bodyPr/>
          <a:lstStyle>
            <a:lvl1pPr marL="0" indent="0">
              <a:buNone/>
              <a:defRPr sz="1556"/>
            </a:lvl1pPr>
            <a:lvl2pPr marL="507955" indent="0">
              <a:buNone/>
              <a:defRPr sz="1333"/>
            </a:lvl2pPr>
            <a:lvl3pPr marL="1015910" indent="0">
              <a:buNone/>
              <a:defRPr sz="1111"/>
            </a:lvl3pPr>
            <a:lvl4pPr marL="1523865" indent="0">
              <a:buNone/>
              <a:defRPr sz="1000"/>
            </a:lvl4pPr>
            <a:lvl5pPr marL="2031820" indent="0">
              <a:buNone/>
              <a:defRPr sz="1000"/>
            </a:lvl5pPr>
            <a:lvl6pPr marL="2539775" indent="0">
              <a:buNone/>
              <a:defRPr sz="1000"/>
            </a:lvl6pPr>
            <a:lvl7pPr marL="3047730" indent="0">
              <a:buNone/>
              <a:defRPr sz="1000"/>
            </a:lvl7pPr>
            <a:lvl8pPr marL="3555680" indent="0">
              <a:buNone/>
              <a:defRPr sz="1000"/>
            </a:lvl8pPr>
            <a:lvl9pPr marL="4063635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3/20/19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30190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40717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6000" y="305181"/>
            <a:ext cx="2286000" cy="6501694"/>
          </a:xfrm>
        </p:spPr>
        <p:txBody>
          <a:bodyPr vert="eaVert"/>
          <a:lstStyle/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2" y="305181"/>
            <a:ext cx="6688667" cy="6501694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69644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7173"/>
            <a:ext cx="8636000" cy="1633361"/>
          </a:xfrm>
        </p:spPr>
        <p:txBody>
          <a:bodyPr/>
          <a:lstStyle/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3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79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59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38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18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39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477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55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636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3/20/19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813691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3/20/19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322903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2570" y="4896589"/>
            <a:ext cx="8636000" cy="1513417"/>
          </a:xfrm>
        </p:spPr>
        <p:txBody>
          <a:bodyPr anchor="t"/>
          <a:lstStyle>
            <a:lvl1pPr algn="l">
              <a:defRPr sz="4444" b="1" cap="all"/>
            </a:lvl1pPr>
          </a:lstStyle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2570" y="3229692"/>
            <a:ext cx="8636000" cy="1666874"/>
          </a:xfrm>
        </p:spPr>
        <p:txBody>
          <a:bodyPr anchor="b"/>
          <a:lstStyle>
            <a:lvl1pPr marL="0" indent="0">
              <a:buNone/>
              <a:defRPr sz="2222">
                <a:solidFill>
                  <a:schemeClr val="tx1">
                    <a:tint val="75000"/>
                  </a:schemeClr>
                </a:solidFill>
              </a:defRPr>
            </a:lvl1pPr>
            <a:lvl2pPr marL="50795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15910" indent="0">
              <a:buNone/>
              <a:defRPr sz="1778">
                <a:solidFill>
                  <a:schemeClr val="tx1">
                    <a:tint val="75000"/>
                  </a:schemeClr>
                </a:solidFill>
              </a:defRPr>
            </a:lvl3pPr>
            <a:lvl4pPr marL="1523865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4pPr>
            <a:lvl5pPr marL="2031820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5pPr>
            <a:lvl6pPr marL="2539775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6pPr>
            <a:lvl7pPr marL="3047730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7pPr>
            <a:lvl8pPr marL="3555680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8pPr>
            <a:lvl9pPr marL="4063635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3/20/19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534936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1778007"/>
            <a:ext cx="4487333" cy="5028848"/>
          </a:xfrm>
        </p:spPr>
        <p:txBody>
          <a:bodyPr/>
          <a:lstStyle>
            <a:lvl1pPr>
              <a:defRPr sz="3111"/>
            </a:lvl1pPr>
            <a:lvl2pPr>
              <a:defRPr sz="2667"/>
            </a:lvl2pPr>
            <a:lvl3pPr>
              <a:defRPr sz="2222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64669" y="1778007"/>
            <a:ext cx="4487333" cy="5028848"/>
          </a:xfrm>
        </p:spPr>
        <p:txBody>
          <a:bodyPr/>
          <a:lstStyle>
            <a:lvl1pPr>
              <a:defRPr sz="3111"/>
            </a:lvl1pPr>
            <a:lvl2pPr>
              <a:defRPr sz="2667"/>
            </a:lvl2pPr>
            <a:lvl3pPr>
              <a:defRPr sz="2222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3/20/19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661057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5681"/>
            <a:ext cx="4489098" cy="710847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07955" indent="0">
              <a:buNone/>
              <a:defRPr sz="2222" b="1"/>
            </a:lvl2pPr>
            <a:lvl3pPr marL="1015910" indent="0">
              <a:buNone/>
              <a:defRPr sz="2000" b="1"/>
            </a:lvl3pPr>
            <a:lvl4pPr marL="1523865" indent="0">
              <a:buNone/>
              <a:defRPr sz="1778" b="1"/>
            </a:lvl4pPr>
            <a:lvl5pPr marL="2031820" indent="0">
              <a:buNone/>
              <a:defRPr sz="1778" b="1"/>
            </a:lvl5pPr>
            <a:lvl6pPr marL="2539775" indent="0">
              <a:buNone/>
              <a:defRPr sz="1778" b="1"/>
            </a:lvl6pPr>
            <a:lvl7pPr marL="3047730" indent="0">
              <a:buNone/>
              <a:defRPr sz="1778" b="1"/>
            </a:lvl7pPr>
            <a:lvl8pPr marL="3555680" indent="0">
              <a:buNone/>
              <a:defRPr sz="1778" b="1"/>
            </a:lvl8pPr>
            <a:lvl9pPr marL="4063635" indent="0">
              <a:buNone/>
              <a:defRPr sz="1778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528"/>
            <a:ext cx="4489098" cy="4390320"/>
          </a:xfrm>
        </p:spPr>
        <p:txBody>
          <a:bodyPr/>
          <a:lstStyle>
            <a:lvl1pPr>
              <a:defRPr sz="2667"/>
            </a:lvl1pPr>
            <a:lvl2pPr>
              <a:defRPr sz="2222"/>
            </a:lvl2pPr>
            <a:lvl3pPr>
              <a:defRPr sz="2000"/>
            </a:lvl3pPr>
            <a:lvl4pPr>
              <a:defRPr sz="1778"/>
            </a:lvl4pPr>
            <a:lvl5pPr>
              <a:defRPr sz="1778"/>
            </a:lvl5pPr>
            <a:lvl6pPr>
              <a:defRPr sz="1778"/>
            </a:lvl6pPr>
            <a:lvl7pPr>
              <a:defRPr sz="1778"/>
            </a:lvl7pPr>
            <a:lvl8pPr>
              <a:defRPr sz="1778"/>
            </a:lvl8pPr>
            <a:lvl9pPr>
              <a:defRPr sz="1778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1157" y="1705681"/>
            <a:ext cx="4490861" cy="710847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07955" indent="0">
              <a:buNone/>
              <a:defRPr sz="2222" b="1"/>
            </a:lvl2pPr>
            <a:lvl3pPr marL="1015910" indent="0">
              <a:buNone/>
              <a:defRPr sz="2000" b="1"/>
            </a:lvl3pPr>
            <a:lvl4pPr marL="1523865" indent="0">
              <a:buNone/>
              <a:defRPr sz="1778" b="1"/>
            </a:lvl4pPr>
            <a:lvl5pPr marL="2031820" indent="0">
              <a:buNone/>
              <a:defRPr sz="1778" b="1"/>
            </a:lvl5pPr>
            <a:lvl6pPr marL="2539775" indent="0">
              <a:buNone/>
              <a:defRPr sz="1778" b="1"/>
            </a:lvl6pPr>
            <a:lvl7pPr marL="3047730" indent="0">
              <a:buNone/>
              <a:defRPr sz="1778" b="1"/>
            </a:lvl7pPr>
            <a:lvl8pPr marL="3555680" indent="0">
              <a:buNone/>
              <a:defRPr sz="1778" b="1"/>
            </a:lvl8pPr>
            <a:lvl9pPr marL="4063635" indent="0">
              <a:buNone/>
              <a:defRPr sz="1778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1157" y="2416528"/>
            <a:ext cx="4490861" cy="4390320"/>
          </a:xfrm>
        </p:spPr>
        <p:txBody>
          <a:bodyPr/>
          <a:lstStyle>
            <a:lvl1pPr>
              <a:defRPr sz="2667"/>
            </a:lvl1pPr>
            <a:lvl2pPr>
              <a:defRPr sz="2222"/>
            </a:lvl2pPr>
            <a:lvl3pPr>
              <a:defRPr sz="2000"/>
            </a:lvl3pPr>
            <a:lvl4pPr>
              <a:defRPr sz="1778"/>
            </a:lvl4pPr>
            <a:lvl5pPr>
              <a:defRPr sz="1778"/>
            </a:lvl5pPr>
            <a:lvl6pPr>
              <a:defRPr sz="1778"/>
            </a:lvl6pPr>
            <a:lvl7pPr>
              <a:defRPr sz="1778"/>
            </a:lvl7pPr>
            <a:lvl8pPr>
              <a:defRPr sz="1778"/>
            </a:lvl8pPr>
            <a:lvl9pPr>
              <a:defRPr sz="1778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3/20/19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3820356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3/20/19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91784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508000" y="1778000"/>
            <a:ext cx="4495800" cy="5029200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156200" y="1778000"/>
            <a:ext cx="4495800" cy="5029200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988209315"/>
      </p:ext>
    </p:extLst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3/20/19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488265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9" y="303392"/>
            <a:ext cx="3342570" cy="1291167"/>
          </a:xfrm>
        </p:spPr>
        <p:txBody>
          <a:bodyPr anchor="b"/>
          <a:lstStyle>
            <a:lvl1pPr algn="l">
              <a:defRPr sz="2222" b="1"/>
            </a:lvl1pPr>
          </a:lstStyle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2279" y="303423"/>
            <a:ext cx="5679722" cy="6503459"/>
          </a:xfrm>
        </p:spPr>
        <p:txBody>
          <a:bodyPr/>
          <a:lstStyle>
            <a:lvl1pPr>
              <a:defRPr sz="3556"/>
            </a:lvl1pPr>
            <a:lvl2pPr>
              <a:defRPr sz="3111"/>
            </a:lvl2pPr>
            <a:lvl3pPr>
              <a:defRPr sz="2667"/>
            </a:lvl3pPr>
            <a:lvl4pPr>
              <a:defRPr sz="2222"/>
            </a:lvl4pPr>
            <a:lvl5pPr>
              <a:defRPr sz="2222"/>
            </a:lvl5pPr>
            <a:lvl6pPr>
              <a:defRPr sz="2222"/>
            </a:lvl6pPr>
            <a:lvl7pPr>
              <a:defRPr sz="2222"/>
            </a:lvl7pPr>
            <a:lvl8pPr>
              <a:defRPr sz="2222"/>
            </a:lvl8pPr>
            <a:lvl9pPr>
              <a:defRPr sz="2222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9" y="1594560"/>
            <a:ext cx="3342570" cy="5212292"/>
          </a:xfrm>
        </p:spPr>
        <p:txBody>
          <a:bodyPr/>
          <a:lstStyle>
            <a:lvl1pPr marL="0" indent="0">
              <a:buNone/>
              <a:defRPr sz="1556"/>
            </a:lvl1pPr>
            <a:lvl2pPr marL="507955" indent="0">
              <a:buNone/>
              <a:defRPr sz="1333"/>
            </a:lvl2pPr>
            <a:lvl3pPr marL="1015910" indent="0">
              <a:buNone/>
              <a:defRPr sz="1111"/>
            </a:lvl3pPr>
            <a:lvl4pPr marL="1523865" indent="0">
              <a:buNone/>
              <a:defRPr sz="1000"/>
            </a:lvl4pPr>
            <a:lvl5pPr marL="2031820" indent="0">
              <a:buNone/>
              <a:defRPr sz="1000"/>
            </a:lvl5pPr>
            <a:lvl6pPr marL="2539775" indent="0">
              <a:buNone/>
              <a:defRPr sz="1000"/>
            </a:lvl6pPr>
            <a:lvl7pPr marL="3047730" indent="0">
              <a:buNone/>
              <a:defRPr sz="1000"/>
            </a:lvl7pPr>
            <a:lvl8pPr marL="3555680" indent="0">
              <a:buNone/>
              <a:defRPr sz="1000"/>
            </a:lvl8pPr>
            <a:lvl9pPr marL="4063635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3/20/19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501616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431" y="5334001"/>
            <a:ext cx="6096000" cy="629709"/>
          </a:xfrm>
        </p:spPr>
        <p:txBody>
          <a:bodyPr anchor="b"/>
          <a:lstStyle>
            <a:lvl1pPr algn="l">
              <a:defRPr sz="2222" b="1"/>
            </a:lvl1pPr>
          </a:lstStyle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1431" y="680861"/>
            <a:ext cx="6096000" cy="4572000"/>
          </a:xfrm>
        </p:spPr>
        <p:txBody>
          <a:bodyPr/>
          <a:lstStyle>
            <a:lvl1pPr marL="0" indent="0">
              <a:buNone/>
              <a:defRPr sz="3556"/>
            </a:lvl1pPr>
            <a:lvl2pPr marL="507955" indent="0">
              <a:buNone/>
              <a:defRPr sz="3111"/>
            </a:lvl2pPr>
            <a:lvl3pPr marL="1015910" indent="0">
              <a:buNone/>
              <a:defRPr sz="2667"/>
            </a:lvl3pPr>
            <a:lvl4pPr marL="1523865" indent="0">
              <a:buNone/>
              <a:defRPr sz="2222"/>
            </a:lvl4pPr>
            <a:lvl5pPr marL="2031820" indent="0">
              <a:buNone/>
              <a:defRPr sz="2222"/>
            </a:lvl5pPr>
            <a:lvl6pPr marL="2539775" indent="0">
              <a:buNone/>
              <a:defRPr sz="2222"/>
            </a:lvl6pPr>
            <a:lvl7pPr marL="3047730" indent="0">
              <a:buNone/>
              <a:defRPr sz="2222"/>
            </a:lvl7pPr>
            <a:lvl8pPr marL="3555680" indent="0">
              <a:buNone/>
              <a:defRPr sz="2222"/>
            </a:lvl8pPr>
            <a:lvl9pPr marL="4063635" indent="0">
              <a:buNone/>
              <a:defRPr sz="2222"/>
            </a:lvl9pPr>
          </a:lstStyle>
          <a:p>
            <a:r>
              <a:rPr lang="it-IT"/>
              <a:t>Trascinare l'immagine su un segnaposto o fare clic sull'icona per aggiungerla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1431" y="5963710"/>
            <a:ext cx="6096000" cy="894291"/>
          </a:xfrm>
        </p:spPr>
        <p:txBody>
          <a:bodyPr/>
          <a:lstStyle>
            <a:lvl1pPr marL="0" indent="0">
              <a:buNone/>
              <a:defRPr sz="1556"/>
            </a:lvl1pPr>
            <a:lvl2pPr marL="507955" indent="0">
              <a:buNone/>
              <a:defRPr sz="1333"/>
            </a:lvl2pPr>
            <a:lvl3pPr marL="1015910" indent="0">
              <a:buNone/>
              <a:defRPr sz="1111"/>
            </a:lvl3pPr>
            <a:lvl4pPr marL="1523865" indent="0">
              <a:buNone/>
              <a:defRPr sz="1000"/>
            </a:lvl4pPr>
            <a:lvl5pPr marL="2031820" indent="0">
              <a:buNone/>
              <a:defRPr sz="1000"/>
            </a:lvl5pPr>
            <a:lvl6pPr marL="2539775" indent="0">
              <a:buNone/>
              <a:defRPr sz="1000"/>
            </a:lvl6pPr>
            <a:lvl7pPr marL="3047730" indent="0">
              <a:buNone/>
              <a:defRPr sz="1000"/>
            </a:lvl7pPr>
            <a:lvl8pPr marL="3555680" indent="0">
              <a:buNone/>
              <a:defRPr sz="1000"/>
            </a:lvl8pPr>
            <a:lvl9pPr marL="4063635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3/20/19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751913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3/20/19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401464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6000" y="305179"/>
            <a:ext cx="2286000" cy="6501694"/>
          </a:xfrm>
        </p:spPr>
        <p:txBody>
          <a:bodyPr vert="eaVert"/>
          <a:lstStyle/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2" y="305179"/>
            <a:ext cx="6688667" cy="6501694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3/20/19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820322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62000" y="2367176"/>
            <a:ext cx="8636000" cy="1633361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333"/>
          </a:xfrm>
        </p:spPr>
        <p:txBody>
          <a:bodyPr/>
          <a:lstStyle>
            <a:lvl1pPr marL="0" indent="0" algn="ctr">
              <a:buNone/>
              <a:defRPr/>
            </a:lvl1pPr>
            <a:lvl2pPr marL="507940" indent="0" algn="ctr">
              <a:buNone/>
              <a:defRPr/>
            </a:lvl2pPr>
            <a:lvl3pPr marL="1015880" indent="0" algn="ctr">
              <a:buNone/>
              <a:defRPr/>
            </a:lvl3pPr>
            <a:lvl4pPr marL="1523820" indent="0" algn="ctr">
              <a:buNone/>
              <a:defRPr/>
            </a:lvl4pPr>
            <a:lvl5pPr marL="2031760" indent="0" algn="ctr">
              <a:buNone/>
              <a:defRPr/>
            </a:lvl5pPr>
            <a:lvl6pPr marL="2539700" indent="0" algn="ctr">
              <a:buNone/>
              <a:defRPr/>
            </a:lvl6pPr>
            <a:lvl7pPr marL="3047640" indent="0" algn="ctr">
              <a:buNone/>
              <a:defRPr/>
            </a:lvl7pPr>
            <a:lvl8pPr marL="3555573" indent="0" algn="ctr">
              <a:buNone/>
              <a:defRPr/>
            </a:lvl8pPr>
            <a:lvl9pPr marL="4063515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  <a:latin typeface="Time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  <a:latin typeface="Time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29C8E3-CC61-1744-97E2-EB689CBC6D5B}" type="slidenum">
              <a:rPr lang="it-IT">
                <a:solidFill>
                  <a:srgbClr val="000000"/>
                </a:solidFill>
                <a:latin typeface="Times"/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687195981"/>
      </p:ext>
    </p:extLst>
  </p:cSld>
  <p:clrMapOvr>
    <a:masterClrMapping/>
  </p:clrMapOvr>
  <p:transition>
    <p:cut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  <a:latin typeface="Time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  <a:latin typeface="Time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91A159-BE8A-6A4A-9E99-4CFFEF3FEB2B}" type="slidenum">
              <a:rPr lang="it-IT">
                <a:solidFill>
                  <a:srgbClr val="000000"/>
                </a:solidFill>
                <a:latin typeface="Times"/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663339024"/>
      </p:ext>
    </p:extLst>
  </p:cSld>
  <p:clrMapOvr>
    <a:masterClrMapping/>
  </p:clrMapOvr>
  <p:transition>
    <p:cut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02570" y="4896593"/>
            <a:ext cx="8636000" cy="1513417"/>
          </a:xfrm>
        </p:spPr>
        <p:txBody>
          <a:bodyPr anchor="t"/>
          <a:lstStyle>
            <a:lvl1pPr algn="l">
              <a:defRPr sz="4444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02570" y="3229692"/>
            <a:ext cx="8636000" cy="1666874"/>
          </a:xfrm>
        </p:spPr>
        <p:txBody>
          <a:bodyPr anchor="b"/>
          <a:lstStyle>
            <a:lvl1pPr marL="0" indent="0">
              <a:buNone/>
              <a:defRPr sz="2222"/>
            </a:lvl1pPr>
            <a:lvl2pPr marL="507940" indent="0">
              <a:buNone/>
              <a:defRPr sz="2000"/>
            </a:lvl2pPr>
            <a:lvl3pPr marL="1015880" indent="0">
              <a:buNone/>
              <a:defRPr sz="1778"/>
            </a:lvl3pPr>
            <a:lvl4pPr marL="1523820" indent="0">
              <a:buNone/>
              <a:defRPr sz="1556"/>
            </a:lvl4pPr>
            <a:lvl5pPr marL="2031760" indent="0">
              <a:buNone/>
              <a:defRPr sz="1556"/>
            </a:lvl5pPr>
            <a:lvl6pPr marL="2539700" indent="0">
              <a:buNone/>
              <a:defRPr sz="1556"/>
            </a:lvl6pPr>
            <a:lvl7pPr marL="3047640" indent="0">
              <a:buNone/>
              <a:defRPr sz="1556"/>
            </a:lvl7pPr>
            <a:lvl8pPr marL="3555573" indent="0">
              <a:buNone/>
              <a:defRPr sz="1556"/>
            </a:lvl8pPr>
            <a:lvl9pPr marL="4063515" indent="0">
              <a:buNone/>
              <a:defRPr sz="1556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  <a:latin typeface="Time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  <a:latin typeface="Time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F03C66-3E99-964E-A24D-5CCB04831649}" type="slidenum">
              <a:rPr lang="it-IT">
                <a:solidFill>
                  <a:srgbClr val="000000"/>
                </a:solidFill>
                <a:latin typeface="Times"/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805823997"/>
      </p:ext>
    </p:extLst>
  </p:cSld>
  <p:clrMapOvr>
    <a:masterClrMapping/>
  </p:clrMapOvr>
  <p:transition>
    <p:cut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762000" y="2201333"/>
            <a:ext cx="4233333" cy="4572000"/>
          </a:xfrm>
        </p:spPr>
        <p:txBody>
          <a:bodyPr/>
          <a:lstStyle>
            <a:lvl1pPr>
              <a:defRPr sz="3111"/>
            </a:lvl1pPr>
            <a:lvl2pPr>
              <a:defRPr sz="2667"/>
            </a:lvl2pPr>
            <a:lvl3pPr>
              <a:defRPr sz="2222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164669" y="2201333"/>
            <a:ext cx="4233333" cy="4572000"/>
          </a:xfrm>
        </p:spPr>
        <p:txBody>
          <a:bodyPr/>
          <a:lstStyle>
            <a:lvl1pPr>
              <a:defRPr sz="3111"/>
            </a:lvl1pPr>
            <a:lvl2pPr>
              <a:defRPr sz="2667"/>
            </a:lvl2pPr>
            <a:lvl3pPr>
              <a:defRPr sz="2222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  <a:latin typeface="Time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  <a:latin typeface="Time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CE823F-EA3A-0942-BBAF-0C26F9231776}" type="slidenum">
              <a:rPr lang="it-IT">
                <a:solidFill>
                  <a:srgbClr val="000000"/>
                </a:solidFill>
                <a:latin typeface="Times"/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634815742"/>
      </p:ext>
    </p:extLst>
  </p:cSld>
  <p:clrMapOvr>
    <a:masterClrMapping/>
  </p:clrMapOvr>
  <p:transition>
    <p:cut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8000" y="305153"/>
            <a:ext cx="9144000" cy="1270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08000" y="1705681"/>
            <a:ext cx="4489098" cy="710847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07940" indent="0">
              <a:buNone/>
              <a:defRPr sz="2222" b="1"/>
            </a:lvl2pPr>
            <a:lvl3pPr marL="1015880" indent="0">
              <a:buNone/>
              <a:defRPr sz="2000" b="1"/>
            </a:lvl3pPr>
            <a:lvl4pPr marL="1523820" indent="0">
              <a:buNone/>
              <a:defRPr sz="1778" b="1"/>
            </a:lvl4pPr>
            <a:lvl5pPr marL="2031760" indent="0">
              <a:buNone/>
              <a:defRPr sz="1778" b="1"/>
            </a:lvl5pPr>
            <a:lvl6pPr marL="2539700" indent="0">
              <a:buNone/>
              <a:defRPr sz="1778" b="1"/>
            </a:lvl6pPr>
            <a:lvl7pPr marL="3047640" indent="0">
              <a:buNone/>
              <a:defRPr sz="1778" b="1"/>
            </a:lvl7pPr>
            <a:lvl8pPr marL="3555573" indent="0">
              <a:buNone/>
              <a:defRPr sz="1778" b="1"/>
            </a:lvl8pPr>
            <a:lvl9pPr marL="4063515" indent="0">
              <a:buNone/>
              <a:defRPr sz="1778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08000" y="2416528"/>
            <a:ext cx="4489098" cy="4390320"/>
          </a:xfrm>
        </p:spPr>
        <p:txBody>
          <a:bodyPr/>
          <a:lstStyle>
            <a:lvl1pPr>
              <a:defRPr sz="2667"/>
            </a:lvl1pPr>
            <a:lvl2pPr>
              <a:defRPr sz="2222"/>
            </a:lvl2pPr>
            <a:lvl3pPr>
              <a:defRPr sz="2000"/>
            </a:lvl3pPr>
            <a:lvl4pPr>
              <a:defRPr sz="1778"/>
            </a:lvl4pPr>
            <a:lvl5pPr>
              <a:defRPr sz="1778"/>
            </a:lvl5pPr>
            <a:lvl6pPr>
              <a:defRPr sz="1778"/>
            </a:lvl6pPr>
            <a:lvl7pPr>
              <a:defRPr sz="1778"/>
            </a:lvl7pPr>
            <a:lvl8pPr>
              <a:defRPr sz="1778"/>
            </a:lvl8pPr>
            <a:lvl9pPr>
              <a:defRPr sz="1778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161157" y="1705681"/>
            <a:ext cx="4490861" cy="710847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07940" indent="0">
              <a:buNone/>
              <a:defRPr sz="2222" b="1"/>
            </a:lvl2pPr>
            <a:lvl3pPr marL="1015880" indent="0">
              <a:buNone/>
              <a:defRPr sz="2000" b="1"/>
            </a:lvl3pPr>
            <a:lvl4pPr marL="1523820" indent="0">
              <a:buNone/>
              <a:defRPr sz="1778" b="1"/>
            </a:lvl4pPr>
            <a:lvl5pPr marL="2031760" indent="0">
              <a:buNone/>
              <a:defRPr sz="1778" b="1"/>
            </a:lvl5pPr>
            <a:lvl6pPr marL="2539700" indent="0">
              <a:buNone/>
              <a:defRPr sz="1778" b="1"/>
            </a:lvl6pPr>
            <a:lvl7pPr marL="3047640" indent="0">
              <a:buNone/>
              <a:defRPr sz="1778" b="1"/>
            </a:lvl7pPr>
            <a:lvl8pPr marL="3555573" indent="0">
              <a:buNone/>
              <a:defRPr sz="1778" b="1"/>
            </a:lvl8pPr>
            <a:lvl9pPr marL="4063515" indent="0">
              <a:buNone/>
              <a:defRPr sz="1778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161157" y="2416528"/>
            <a:ext cx="4490861" cy="4390320"/>
          </a:xfrm>
        </p:spPr>
        <p:txBody>
          <a:bodyPr/>
          <a:lstStyle>
            <a:lvl1pPr>
              <a:defRPr sz="2667"/>
            </a:lvl1pPr>
            <a:lvl2pPr>
              <a:defRPr sz="2222"/>
            </a:lvl2pPr>
            <a:lvl3pPr>
              <a:defRPr sz="2000"/>
            </a:lvl3pPr>
            <a:lvl4pPr>
              <a:defRPr sz="1778"/>
            </a:lvl4pPr>
            <a:lvl5pPr>
              <a:defRPr sz="1778"/>
            </a:lvl5pPr>
            <a:lvl6pPr>
              <a:defRPr sz="1778"/>
            </a:lvl6pPr>
            <a:lvl7pPr>
              <a:defRPr sz="1778"/>
            </a:lvl7pPr>
            <a:lvl8pPr>
              <a:defRPr sz="1778"/>
            </a:lvl8pPr>
            <a:lvl9pPr>
              <a:defRPr sz="1778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  <a:latin typeface="Time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  <a:latin typeface="Time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3C1B71-B0D6-2446-BB2A-4B8AF5D87AEF}" type="slidenum">
              <a:rPr lang="it-IT">
                <a:solidFill>
                  <a:srgbClr val="000000"/>
                </a:solidFill>
                <a:latin typeface="Times"/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772368043"/>
      </p:ext>
    </p:extLst>
  </p:cSld>
  <p:clrMapOvr>
    <a:masterClrMapping/>
  </p:clrMapOvr>
  <p:transition>
    <p:cut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791241562"/>
      </p:ext>
    </p:extLst>
  </p:cSld>
  <p:clrMapOvr>
    <a:masterClrMapping/>
  </p:clrMapOvr>
  <p:transition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  <a:latin typeface="Time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  <a:latin typeface="Time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6C2091-A962-D246-BB5C-3ABE735A0367}" type="slidenum">
              <a:rPr lang="it-IT">
                <a:solidFill>
                  <a:srgbClr val="000000"/>
                </a:solidFill>
                <a:latin typeface="Times"/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790023269"/>
      </p:ext>
    </p:extLst>
  </p:cSld>
  <p:clrMapOvr>
    <a:masterClrMapping/>
  </p:clrMapOvr>
  <p:transition>
    <p:cut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  <a:latin typeface="Time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  <a:latin typeface="Time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EC5C10-B46F-5247-B12D-DCE2B610BCA6}" type="slidenum">
              <a:rPr lang="it-IT">
                <a:solidFill>
                  <a:srgbClr val="000000"/>
                </a:solidFill>
                <a:latin typeface="Times"/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4172707164"/>
      </p:ext>
    </p:extLst>
  </p:cSld>
  <p:clrMapOvr>
    <a:masterClrMapping/>
  </p:clrMapOvr>
  <p:transition>
    <p:cut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8009" y="303392"/>
            <a:ext cx="3342570" cy="1291167"/>
          </a:xfrm>
        </p:spPr>
        <p:txBody>
          <a:bodyPr anchor="b"/>
          <a:lstStyle>
            <a:lvl1pPr algn="l">
              <a:defRPr sz="2222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72279" y="303426"/>
            <a:ext cx="5679722" cy="6503459"/>
          </a:xfrm>
        </p:spPr>
        <p:txBody>
          <a:bodyPr/>
          <a:lstStyle>
            <a:lvl1pPr>
              <a:defRPr sz="3556"/>
            </a:lvl1pPr>
            <a:lvl2pPr>
              <a:defRPr sz="3111"/>
            </a:lvl2pPr>
            <a:lvl3pPr>
              <a:defRPr sz="2667"/>
            </a:lvl3pPr>
            <a:lvl4pPr>
              <a:defRPr sz="2222"/>
            </a:lvl4pPr>
            <a:lvl5pPr>
              <a:defRPr sz="2222"/>
            </a:lvl5pPr>
            <a:lvl6pPr>
              <a:defRPr sz="2222"/>
            </a:lvl6pPr>
            <a:lvl7pPr>
              <a:defRPr sz="2222"/>
            </a:lvl7pPr>
            <a:lvl8pPr>
              <a:defRPr sz="2222"/>
            </a:lvl8pPr>
            <a:lvl9pPr>
              <a:defRPr sz="2222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508009" y="1594560"/>
            <a:ext cx="3342570" cy="5212292"/>
          </a:xfrm>
        </p:spPr>
        <p:txBody>
          <a:bodyPr/>
          <a:lstStyle>
            <a:lvl1pPr marL="0" indent="0">
              <a:buNone/>
              <a:defRPr sz="1556"/>
            </a:lvl1pPr>
            <a:lvl2pPr marL="507940" indent="0">
              <a:buNone/>
              <a:defRPr sz="1333"/>
            </a:lvl2pPr>
            <a:lvl3pPr marL="1015880" indent="0">
              <a:buNone/>
              <a:defRPr sz="1111"/>
            </a:lvl3pPr>
            <a:lvl4pPr marL="1523820" indent="0">
              <a:buNone/>
              <a:defRPr sz="1000"/>
            </a:lvl4pPr>
            <a:lvl5pPr marL="2031760" indent="0">
              <a:buNone/>
              <a:defRPr sz="1000"/>
            </a:lvl5pPr>
            <a:lvl6pPr marL="2539700" indent="0">
              <a:buNone/>
              <a:defRPr sz="1000"/>
            </a:lvl6pPr>
            <a:lvl7pPr marL="3047640" indent="0">
              <a:buNone/>
              <a:defRPr sz="1000"/>
            </a:lvl7pPr>
            <a:lvl8pPr marL="3555573" indent="0">
              <a:buNone/>
              <a:defRPr sz="1000"/>
            </a:lvl8pPr>
            <a:lvl9pPr marL="4063515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  <a:latin typeface="Time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  <a:latin typeface="Time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B5FB96-515D-C74E-8856-77D5BB0BEB38}" type="slidenum">
              <a:rPr lang="it-IT">
                <a:solidFill>
                  <a:srgbClr val="000000"/>
                </a:solidFill>
                <a:latin typeface="Times"/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77743917"/>
      </p:ext>
    </p:extLst>
  </p:cSld>
  <p:clrMapOvr>
    <a:masterClrMapping/>
  </p:clrMapOvr>
  <p:transition>
    <p:cut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91431" y="5334001"/>
            <a:ext cx="6096000" cy="629709"/>
          </a:xfrm>
        </p:spPr>
        <p:txBody>
          <a:bodyPr anchor="b"/>
          <a:lstStyle>
            <a:lvl1pPr algn="l">
              <a:defRPr sz="2222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991431" y="680861"/>
            <a:ext cx="6096000" cy="4572000"/>
          </a:xfrm>
        </p:spPr>
        <p:txBody>
          <a:bodyPr/>
          <a:lstStyle>
            <a:lvl1pPr marL="0" indent="0">
              <a:buNone/>
              <a:defRPr sz="3556"/>
            </a:lvl1pPr>
            <a:lvl2pPr marL="507940" indent="0">
              <a:buNone/>
              <a:defRPr sz="3111"/>
            </a:lvl2pPr>
            <a:lvl3pPr marL="1015880" indent="0">
              <a:buNone/>
              <a:defRPr sz="2667"/>
            </a:lvl3pPr>
            <a:lvl4pPr marL="1523820" indent="0">
              <a:buNone/>
              <a:defRPr sz="2222"/>
            </a:lvl4pPr>
            <a:lvl5pPr marL="2031760" indent="0">
              <a:buNone/>
              <a:defRPr sz="2222"/>
            </a:lvl5pPr>
            <a:lvl6pPr marL="2539700" indent="0">
              <a:buNone/>
              <a:defRPr sz="2222"/>
            </a:lvl6pPr>
            <a:lvl7pPr marL="3047640" indent="0">
              <a:buNone/>
              <a:defRPr sz="2222"/>
            </a:lvl7pPr>
            <a:lvl8pPr marL="3555573" indent="0">
              <a:buNone/>
              <a:defRPr sz="2222"/>
            </a:lvl8pPr>
            <a:lvl9pPr marL="4063515" indent="0">
              <a:buNone/>
              <a:defRPr sz="2222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991431" y="5963710"/>
            <a:ext cx="6096000" cy="894291"/>
          </a:xfrm>
        </p:spPr>
        <p:txBody>
          <a:bodyPr/>
          <a:lstStyle>
            <a:lvl1pPr marL="0" indent="0">
              <a:buNone/>
              <a:defRPr sz="1556"/>
            </a:lvl1pPr>
            <a:lvl2pPr marL="507940" indent="0">
              <a:buNone/>
              <a:defRPr sz="1333"/>
            </a:lvl2pPr>
            <a:lvl3pPr marL="1015880" indent="0">
              <a:buNone/>
              <a:defRPr sz="1111"/>
            </a:lvl3pPr>
            <a:lvl4pPr marL="1523820" indent="0">
              <a:buNone/>
              <a:defRPr sz="1000"/>
            </a:lvl4pPr>
            <a:lvl5pPr marL="2031760" indent="0">
              <a:buNone/>
              <a:defRPr sz="1000"/>
            </a:lvl5pPr>
            <a:lvl6pPr marL="2539700" indent="0">
              <a:buNone/>
              <a:defRPr sz="1000"/>
            </a:lvl6pPr>
            <a:lvl7pPr marL="3047640" indent="0">
              <a:buNone/>
              <a:defRPr sz="1000"/>
            </a:lvl7pPr>
            <a:lvl8pPr marL="3555573" indent="0">
              <a:buNone/>
              <a:defRPr sz="1000"/>
            </a:lvl8pPr>
            <a:lvl9pPr marL="4063515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  <a:latin typeface="Time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  <a:latin typeface="Time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60E4D3-B638-0844-A769-2FF38CB08D65}" type="slidenum">
              <a:rPr lang="it-IT">
                <a:solidFill>
                  <a:srgbClr val="000000"/>
                </a:solidFill>
                <a:latin typeface="Times"/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4074132183"/>
      </p:ext>
    </p:extLst>
  </p:cSld>
  <p:clrMapOvr>
    <a:masterClrMapping/>
  </p:clrMapOvr>
  <p:transition>
    <p:cut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  <a:latin typeface="Time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  <a:latin typeface="Time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B031A9-EB4A-F348-BF01-31E546EC0E75}" type="slidenum">
              <a:rPr lang="it-IT">
                <a:solidFill>
                  <a:srgbClr val="000000"/>
                </a:solidFill>
                <a:latin typeface="Times"/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531938869"/>
      </p:ext>
    </p:extLst>
  </p:cSld>
  <p:clrMapOvr>
    <a:masterClrMapping/>
  </p:clrMapOvr>
  <p:transition>
    <p:cut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7239000" y="677333"/>
            <a:ext cx="2159000" cy="6096000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762002" y="677333"/>
            <a:ext cx="6307667" cy="609600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  <a:latin typeface="Time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  <a:latin typeface="Time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2EACD2-AFAD-3443-948B-5611B36A2F7A}" type="slidenum">
              <a:rPr lang="it-IT">
                <a:solidFill>
                  <a:srgbClr val="000000"/>
                </a:solidFill>
                <a:latin typeface="Times"/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690076634"/>
      </p:ext>
    </p:extLst>
  </p:cSld>
  <p:clrMapOvr>
    <a:masterClrMapping/>
  </p:clrMapOvr>
  <p:transition>
    <p:cut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62000" y="2367143"/>
            <a:ext cx="8636000" cy="1633361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333"/>
          </a:xfrm>
        </p:spPr>
        <p:txBody>
          <a:bodyPr/>
          <a:lstStyle>
            <a:lvl1pPr marL="0" indent="0" algn="ctr">
              <a:buNone/>
              <a:defRPr/>
            </a:lvl1pPr>
            <a:lvl2pPr marL="507980" indent="0" algn="ctr">
              <a:buNone/>
              <a:defRPr/>
            </a:lvl2pPr>
            <a:lvl3pPr marL="1015960" indent="0" algn="ctr">
              <a:buNone/>
              <a:defRPr/>
            </a:lvl3pPr>
            <a:lvl4pPr marL="1523940" indent="0" algn="ctr">
              <a:buNone/>
              <a:defRPr/>
            </a:lvl4pPr>
            <a:lvl5pPr marL="2031920" indent="0" algn="ctr">
              <a:buNone/>
              <a:defRPr/>
            </a:lvl5pPr>
            <a:lvl6pPr marL="2539900" indent="0" algn="ctr">
              <a:buNone/>
              <a:defRPr/>
            </a:lvl6pPr>
            <a:lvl7pPr marL="3047880" indent="0" algn="ctr">
              <a:buNone/>
              <a:defRPr/>
            </a:lvl7pPr>
            <a:lvl8pPr marL="3555858" indent="0" algn="ctr">
              <a:buNone/>
              <a:defRPr/>
            </a:lvl8pPr>
            <a:lvl9pPr marL="4063836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10AF9B-78BE-2845-9699-AF00358BCC9B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787977"/>
      </p:ext>
    </p:extLst>
  </p:cSld>
  <p:clrMapOvr>
    <a:masterClrMapping/>
  </p:clrMapOvr>
  <p:transition>
    <p:cut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FA33CC-D2A9-C949-AC9F-55C8C484AFAB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14151"/>
      </p:ext>
    </p:extLst>
  </p:cSld>
  <p:clrMapOvr>
    <a:masterClrMapping/>
  </p:clrMapOvr>
  <p:transition>
    <p:cut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02570" y="4896559"/>
            <a:ext cx="8636000" cy="1513417"/>
          </a:xfrm>
        </p:spPr>
        <p:txBody>
          <a:bodyPr anchor="t"/>
          <a:lstStyle>
            <a:lvl1pPr algn="l">
              <a:defRPr sz="4444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02570" y="3229684"/>
            <a:ext cx="8636000" cy="1666874"/>
          </a:xfrm>
        </p:spPr>
        <p:txBody>
          <a:bodyPr anchor="b"/>
          <a:lstStyle>
            <a:lvl1pPr marL="0" indent="0">
              <a:buNone/>
              <a:defRPr sz="2222"/>
            </a:lvl1pPr>
            <a:lvl2pPr marL="507980" indent="0">
              <a:buNone/>
              <a:defRPr sz="2000"/>
            </a:lvl2pPr>
            <a:lvl3pPr marL="1015960" indent="0">
              <a:buNone/>
              <a:defRPr sz="1778"/>
            </a:lvl3pPr>
            <a:lvl4pPr marL="1523940" indent="0">
              <a:buNone/>
              <a:defRPr sz="1556"/>
            </a:lvl4pPr>
            <a:lvl5pPr marL="2031920" indent="0">
              <a:buNone/>
              <a:defRPr sz="1556"/>
            </a:lvl5pPr>
            <a:lvl6pPr marL="2539900" indent="0">
              <a:buNone/>
              <a:defRPr sz="1556"/>
            </a:lvl6pPr>
            <a:lvl7pPr marL="3047880" indent="0">
              <a:buNone/>
              <a:defRPr sz="1556"/>
            </a:lvl7pPr>
            <a:lvl8pPr marL="3555858" indent="0">
              <a:buNone/>
              <a:defRPr sz="1556"/>
            </a:lvl8pPr>
            <a:lvl9pPr marL="4063836" indent="0">
              <a:buNone/>
              <a:defRPr sz="1556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9FD4EE-41B4-CB48-8401-7A12F5E8C326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590137"/>
      </p:ext>
    </p:extLst>
  </p:cSld>
  <p:clrMapOvr>
    <a:masterClrMapping/>
  </p:clrMapOvr>
  <p:transition>
    <p:cut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762000" y="2201333"/>
            <a:ext cx="4233333" cy="4572000"/>
          </a:xfrm>
        </p:spPr>
        <p:txBody>
          <a:bodyPr/>
          <a:lstStyle>
            <a:lvl1pPr>
              <a:defRPr sz="3111"/>
            </a:lvl1pPr>
            <a:lvl2pPr>
              <a:defRPr sz="2667"/>
            </a:lvl2pPr>
            <a:lvl3pPr>
              <a:defRPr sz="2222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164669" y="2201333"/>
            <a:ext cx="4233333" cy="4572000"/>
          </a:xfrm>
        </p:spPr>
        <p:txBody>
          <a:bodyPr/>
          <a:lstStyle>
            <a:lvl1pPr>
              <a:defRPr sz="3111"/>
            </a:lvl1pPr>
            <a:lvl2pPr>
              <a:defRPr sz="2667"/>
            </a:lvl2pPr>
            <a:lvl3pPr>
              <a:defRPr sz="2222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443853-9736-7043-892F-DDA2CE3A206B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248874"/>
      </p:ext>
    </p:extLst>
  </p:cSld>
  <p:clrMapOvr>
    <a:masterClrMapping/>
  </p:clrMapOvr>
  <p:transition>
    <p:cut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/>
          <a:p>
            <a:r>
              <a:rPr lang="it-IT"/>
              <a:t>Fare clic per modificare stile</a:t>
            </a:r>
          </a:p>
        </p:txBody>
      </p:sp>
    </p:spTree>
    <p:extLst>
      <p:ext uri="{BB962C8B-B14F-4D97-AF65-F5344CB8AC3E}">
        <p14:creationId xmlns:p14="http://schemas.microsoft.com/office/powerpoint/2010/main" val="1354115076"/>
      </p:ext>
    </p:extLst>
  </p:cSld>
  <p:clrMapOvr>
    <a:masterClrMapping/>
  </p:clrMapOvr>
  <p:transition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8000" y="305153"/>
            <a:ext cx="9144000" cy="1270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08000" y="1705681"/>
            <a:ext cx="4489098" cy="710847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07980" indent="0">
              <a:buNone/>
              <a:defRPr sz="2222" b="1"/>
            </a:lvl2pPr>
            <a:lvl3pPr marL="1015960" indent="0">
              <a:buNone/>
              <a:defRPr sz="2000" b="1"/>
            </a:lvl3pPr>
            <a:lvl4pPr marL="1523940" indent="0">
              <a:buNone/>
              <a:defRPr sz="1778" b="1"/>
            </a:lvl4pPr>
            <a:lvl5pPr marL="2031920" indent="0">
              <a:buNone/>
              <a:defRPr sz="1778" b="1"/>
            </a:lvl5pPr>
            <a:lvl6pPr marL="2539900" indent="0">
              <a:buNone/>
              <a:defRPr sz="1778" b="1"/>
            </a:lvl6pPr>
            <a:lvl7pPr marL="3047880" indent="0">
              <a:buNone/>
              <a:defRPr sz="1778" b="1"/>
            </a:lvl7pPr>
            <a:lvl8pPr marL="3555858" indent="0">
              <a:buNone/>
              <a:defRPr sz="1778" b="1"/>
            </a:lvl8pPr>
            <a:lvl9pPr marL="4063836" indent="0">
              <a:buNone/>
              <a:defRPr sz="1778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08000" y="2416528"/>
            <a:ext cx="4489098" cy="4390320"/>
          </a:xfrm>
        </p:spPr>
        <p:txBody>
          <a:bodyPr/>
          <a:lstStyle>
            <a:lvl1pPr>
              <a:defRPr sz="2667"/>
            </a:lvl1pPr>
            <a:lvl2pPr>
              <a:defRPr sz="2222"/>
            </a:lvl2pPr>
            <a:lvl3pPr>
              <a:defRPr sz="2000"/>
            </a:lvl3pPr>
            <a:lvl4pPr>
              <a:defRPr sz="1778"/>
            </a:lvl4pPr>
            <a:lvl5pPr>
              <a:defRPr sz="1778"/>
            </a:lvl5pPr>
            <a:lvl6pPr>
              <a:defRPr sz="1778"/>
            </a:lvl6pPr>
            <a:lvl7pPr>
              <a:defRPr sz="1778"/>
            </a:lvl7pPr>
            <a:lvl8pPr>
              <a:defRPr sz="1778"/>
            </a:lvl8pPr>
            <a:lvl9pPr>
              <a:defRPr sz="1778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161143" y="1705681"/>
            <a:ext cx="4490861" cy="710847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07980" indent="0">
              <a:buNone/>
              <a:defRPr sz="2222" b="1"/>
            </a:lvl2pPr>
            <a:lvl3pPr marL="1015960" indent="0">
              <a:buNone/>
              <a:defRPr sz="2000" b="1"/>
            </a:lvl3pPr>
            <a:lvl4pPr marL="1523940" indent="0">
              <a:buNone/>
              <a:defRPr sz="1778" b="1"/>
            </a:lvl4pPr>
            <a:lvl5pPr marL="2031920" indent="0">
              <a:buNone/>
              <a:defRPr sz="1778" b="1"/>
            </a:lvl5pPr>
            <a:lvl6pPr marL="2539900" indent="0">
              <a:buNone/>
              <a:defRPr sz="1778" b="1"/>
            </a:lvl6pPr>
            <a:lvl7pPr marL="3047880" indent="0">
              <a:buNone/>
              <a:defRPr sz="1778" b="1"/>
            </a:lvl7pPr>
            <a:lvl8pPr marL="3555858" indent="0">
              <a:buNone/>
              <a:defRPr sz="1778" b="1"/>
            </a:lvl8pPr>
            <a:lvl9pPr marL="4063836" indent="0">
              <a:buNone/>
              <a:defRPr sz="1778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161143" y="2416528"/>
            <a:ext cx="4490861" cy="4390320"/>
          </a:xfrm>
        </p:spPr>
        <p:txBody>
          <a:bodyPr/>
          <a:lstStyle>
            <a:lvl1pPr>
              <a:defRPr sz="2667"/>
            </a:lvl1pPr>
            <a:lvl2pPr>
              <a:defRPr sz="2222"/>
            </a:lvl2pPr>
            <a:lvl3pPr>
              <a:defRPr sz="2000"/>
            </a:lvl3pPr>
            <a:lvl4pPr>
              <a:defRPr sz="1778"/>
            </a:lvl4pPr>
            <a:lvl5pPr>
              <a:defRPr sz="1778"/>
            </a:lvl5pPr>
            <a:lvl6pPr>
              <a:defRPr sz="1778"/>
            </a:lvl6pPr>
            <a:lvl7pPr>
              <a:defRPr sz="1778"/>
            </a:lvl7pPr>
            <a:lvl8pPr>
              <a:defRPr sz="1778"/>
            </a:lvl8pPr>
            <a:lvl9pPr>
              <a:defRPr sz="1778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DB4D33-5D4E-B140-BFF2-0D38507310D8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12329"/>
      </p:ext>
    </p:extLst>
  </p:cSld>
  <p:clrMapOvr>
    <a:masterClrMapping/>
  </p:clrMapOvr>
  <p:transition>
    <p:cut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076134-9AB0-5A48-988D-0F4B53CB9CE7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975499"/>
      </p:ext>
    </p:extLst>
  </p:cSld>
  <p:clrMapOvr>
    <a:masterClrMapping/>
  </p:clrMapOvr>
  <p:transition>
    <p:cut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2BBA34-AD25-D544-9C6A-C72BFBF44AC4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259275"/>
      </p:ext>
    </p:extLst>
  </p:cSld>
  <p:clrMapOvr>
    <a:masterClrMapping/>
  </p:clrMapOvr>
  <p:transition>
    <p:cut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8004" y="303392"/>
            <a:ext cx="3342570" cy="1291167"/>
          </a:xfrm>
        </p:spPr>
        <p:txBody>
          <a:bodyPr anchor="b"/>
          <a:lstStyle>
            <a:lvl1pPr algn="l">
              <a:defRPr sz="2222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72278" y="303393"/>
            <a:ext cx="5679722" cy="6503459"/>
          </a:xfrm>
        </p:spPr>
        <p:txBody>
          <a:bodyPr/>
          <a:lstStyle>
            <a:lvl1pPr>
              <a:defRPr sz="3556"/>
            </a:lvl1pPr>
            <a:lvl2pPr>
              <a:defRPr sz="3111"/>
            </a:lvl2pPr>
            <a:lvl3pPr>
              <a:defRPr sz="2667"/>
            </a:lvl3pPr>
            <a:lvl4pPr>
              <a:defRPr sz="2222"/>
            </a:lvl4pPr>
            <a:lvl5pPr>
              <a:defRPr sz="2222"/>
            </a:lvl5pPr>
            <a:lvl6pPr>
              <a:defRPr sz="2222"/>
            </a:lvl6pPr>
            <a:lvl7pPr>
              <a:defRPr sz="2222"/>
            </a:lvl7pPr>
            <a:lvl8pPr>
              <a:defRPr sz="2222"/>
            </a:lvl8pPr>
            <a:lvl9pPr>
              <a:defRPr sz="2222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508004" y="1594556"/>
            <a:ext cx="3342570" cy="5212292"/>
          </a:xfrm>
        </p:spPr>
        <p:txBody>
          <a:bodyPr/>
          <a:lstStyle>
            <a:lvl1pPr marL="0" indent="0">
              <a:buNone/>
              <a:defRPr sz="1556"/>
            </a:lvl1pPr>
            <a:lvl2pPr marL="507980" indent="0">
              <a:buNone/>
              <a:defRPr sz="1333"/>
            </a:lvl2pPr>
            <a:lvl3pPr marL="1015960" indent="0">
              <a:buNone/>
              <a:defRPr sz="1111"/>
            </a:lvl3pPr>
            <a:lvl4pPr marL="1523940" indent="0">
              <a:buNone/>
              <a:defRPr sz="1000"/>
            </a:lvl4pPr>
            <a:lvl5pPr marL="2031920" indent="0">
              <a:buNone/>
              <a:defRPr sz="1000"/>
            </a:lvl5pPr>
            <a:lvl6pPr marL="2539900" indent="0">
              <a:buNone/>
              <a:defRPr sz="1000"/>
            </a:lvl6pPr>
            <a:lvl7pPr marL="3047880" indent="0">
              <a:buNone/>
              <a:defRPr sz="1000"/>
            </a:lvl7pPr>
            <a:lvl8pPr marL="3555858" indent="0">
              <a:buNone/>
              <a:defRPr sz="1000"/>
            </a:lvl8pPr>
            <a:lvl9pPr marL="4063836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88105-C5C1-0E4F-A9FE-0EC7E6C8B94F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555362"/>
      </p:ext>
    </p:extLst>
  </p:cSld>
  <p:clrMapOvr>
    <a:masterClrMapping/>
  </p:clrMapOvr>
  <p:transition>
    <p:cut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91431" y="5334001"/>
            <a:ext cx="6096000" cy="629709"/>
          </a:xfrm>
        </p:spPr>
        <p:txBody>
          <a:bodyPr anchor="b"/>
          <a:lstStyle>
            <a:lvl1pPr algn="l">
              <a:defRPr sz="2222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991431" y="680861"/>
            <a:ext cx="6096000" cy="4572000"/>
          </a:xfrm>
        </p:spPr>
        <p:txBody>
          <a:bodyPr/>
          <a:lstStyle>
            <a:lvl1pPr marL="0" indent="0">
              <a:buNone/>
              <a:defRPr sz="3556"/>
            </a:lvl1pPr>
            <a:lvl2pPr marL="507980" indent="0">
              <a:buNone/>
              <a:defRPr sz="3111"/>
            </a:lvl2pPr>
            <a:lvl3pPr marL="1015960" indent="0">
              <a:buNone/>
              <a:defRPr sz="2667"/>
            </a:lvl3pPr>
            <a:lvl4pPr marL="1523940" indent="0">
              <a:buNone/>
              <a:defRPr sz="2222"/>
            </a:lvl4pPr>
            <a:lvl5pPr marL="2031920" indent="0">
              <a:buNone/>
              <a:defRPr sz="2222"/>
            </a:lvl5pPr>
            <a:lvl6pPr marL="2539900" indent="0">
              <a:buNone/>
              <a:defRPr sz="2222"/>
            </a:lvl6pPr>
            <a:lvl7pPr marL="3047880" indent="0">
              <a:buNone/>
              <a:defRPr sz="2222"/>
            </a:lvl7pPr>
            <a:lvl8pPr marL="3555858" indent="0">
              <a:buNone/>
              <a:defRPr sz="2222"/>
            </a:lvl8pPr>
            <a:lvl9pPr marL="4063836" indent="0">
              <a:buNone/>
              <a:defRPr sz="2222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991431" y="5963710"/>
            <a:ext cx="6096000" cy="894291"/>
          </a:xfrm>
        </p:spPr>
        <p:txBody>
          <a:bodyPr/>
          <a:lstStyle>
            <a:lvl1pPr marL="0" indent="0">
              <a:buNone/>
              <a:defRPr sz="1556"/>
            </a:lvl1pPr>
            <a:lvl2pPr marL="507980" indent="0">
              <a:buNone/>
              <a:defRPr sz="1333"/>
            </a:lvl2pPr>
            <a:lvl3pPr marL="1015960" indent="0">
              <a:buNone/>
              <a:defRPr sz="1111"/>
            </a:lvl3pPr>
            <a:lvl4pPr marL="1523940" indent="0">
              <a:buNone/>
              <a:defRPr sz="1000"/>
            </a:lvl4pPr>
            <a:lvl5pPr marL="2031920" indent="0">
              <a:buNone/>
              <a:defRPr sz="1000"/>
            </a:lvl5pPr>
            <a:lvl6pPr marL="2539900" indent="0">
              <a:buNone/>
              <a:defRPr sz="1000"/>
            </a:lvl6pPr>
            <a:lvl7pPr marL="3047880" indent="0">
              <a:buNone/>
              <a:defRPr sz="1000"/>
            </a:lvl7pPr>
            <a:lvl8pPr marL="3555858" indent="0">
              <a:buNone/>
              <a:defRPr sz="1000"/>
            </a:lvl8pPr>
            <a:lvl9pPr marL="4063836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28C39B-9963-8D40-AC0D-7756D920D857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984363"/>
      </p:ext>
    </p:extLst>
  </p:cSld>
  <p:clrMapOvr>
    <a:masterClrMapping/>
  </p:clrMapOvr>
  <p:transition>
    <p:cut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F7E4DB-5E63-2C48-A27C-6E3A02BF1FED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279149"/>
      </p:ext>
    </p:extLst>
  </p:cSld>
  <p:clrMapOvr>
    <a:masterClrMapping/>
  </p:clrMapOvr>
  <p:transition>
    <p:cut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7239000" y="677333"/>
            <a:ext cx="2159000" cy="6096000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762002" y="677333"/>
            <a:ext cx="6307667" cy="609600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B00402-9FDB-9F4A-B808-C42D8C64BF3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279401"/>
      </p:ext>
    </p:extLst>
  </p:cSld>
  <p:clrMapOvr>
    <a:masterClrMapping/>
  </p:clrMapOvr>
  <p:transition>
    <p:cut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7173"/>
            <a:ext cx="8636000" cy="1633361"/>
          </a:xfrm>
        </p:spPr>
        <p:txBody>
          <a:bodyPr/>
          <a:lstStyle/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3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79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59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38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18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39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477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55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636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3/20/19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724631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3/20/19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857535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2570" y="4896589"/>
            <a:ext cx="8636000" cy="1513417"/>
          </a:xfrm>
        </p:spPr>
        <p:txBody>
          <a:bodyPr anchor="t"/>
          <a:lstStyle>
            <a:lvl1pPr algn="l">
              <a:defRPr sz="4444" b="1" cap="all"/>
            </a:lvl1pPr>
          </a:lstStyle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2570" y="3229692"/>
            <a:ext cx="8636000" cy="1666874"/>
          </a:xfrm>
        </p:spPr>
        <p:txBody>
          <a:bodyPr anchor="b"/>
          <a:lstStyle>
            <a:lvl1pPr marL="0" indent="0">
              <a:buNone/>
              <a:defRPr sz="2222">
                <a:solidFill>
                  <a:schemeClr val="tx1">
                    <a:tint val="75000"/>
                  </a:schemeClr>
                </a:solidFill>
              </a:defRPr>
            </a:lvl1pPr>
            <a:lvl2pPr marL="50795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15910" indent="0">
              <a:buNone/>
              <a:defRPr sz="1778">
                <a:solidFill>
                  <a:schemeClr val="tx1">
                    <a:tint val="75000"/>
                  </a:schemeClr>
                </a:solidFill>
              </a:defRPr>
            </a:lvl3pPr>
            <a:lvl4pPr marL="1523865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4pPr>
            <a:lvl5pPr marL="2031820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5pPr>
            <a:lvl6pPr marL="2539775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6pPr>
            <a:lvl7pPr marL="3047730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7pPr>
            <a:lvl8pPr marL="3555680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8pPr>
            <a:lvl9pPr marL="4063635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3/20/19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0388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0198620"/>
      </p:ext>
    </p:extLst>
  </p:cSld>
  <p:clrMapOvr>
    <a:masterClrMapping/>
  </p:clrMapOvr>
  <p:transition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1778007"/>
            <a:ext cx="4487333" cy="5028848"/>
          </a:xfrm>
        </p:spPr>
        <p:txBody>
          <a:bodyPr/>
          <a:lstStyle>
            <a:lvl1pPr>
              <a:defRPr sz="3111"/>
            </a:lvl1pPr>
            <a:lvl2pPr>
              <a:defRPr sz="2667"/>
            </a:lvl2pPr>
            <a:lvl3pPr>
              <a:defRPr sz="2222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64669" y="1778007"/>
            <a:ext cx="4487333" cy="5028848"/>
          </a:xfrm>
        </p:spPr>
        <p:txBody>
          <a:bodyPr/>
          <a:lstStyle>
            <a:lvl1pPr>
              <a:defRPr sz="3111"/>
            </a:lvl1pPr>
            <a:lvl2pPr>
              <a:defRPr sz="2667"/>
            </a:lvl2pPr>
            <a:lvl3pPr>
              <a:defRPr sz="2222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3/20/19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223060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5681"/>
            <a:ext cx="4489098" cy="710847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07955" indent="0">
              <a:buNone/>
              <a:defRPr sz="2222" b="1"/>
            </a:lvl2pPr>
            <a:lvl3pPr marL="1015910" indent="0">
              <a:buNone/>
              <a:defRPr sz="2000" b="1"/>
            </a:lvl3pPr>
            <a:lvl4pPr marL="1523865" indent="0">
              <a:buNone/>
              <a:defRPr sz="1778" b="1"/>
            </a:lvl4pPr>
            <a:lvl5pPr marL="2031820" indent="0">
              <a:buNone/>
              <a:defRPr sz="1778" b="1"/>
            </a:lvl5pPr>
            <a:lvl6pPr marL="2539775" indent="0">
              <a:buNone/>
              <a:defRPr sz="1778" b="1"/>
            </a:lvl6pPr>
            <a:lvl7pPr marL="3047730" indent="0">
              <a:buNone/>
              <a:defRPr sz="1778" b="1"/>
            </a:lvl7pPr>
            <a:lvl8pPr marL="3555680" indent="0">
              <a:buNone/>
              <a:defRPr sz="1778" b="1"/>
            </a:lvl8pPr>
            <a:lvl9pPr marL="4063635" indent="0">
              <a:buNone/>
              <a:defRPr sz="1778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528"/>
            <a:ext cx="4489098" cy="4390320"/>
          </a:xfrm>
        </p:spPr>
        <p:txBody>
          <a:bodyPr/>
          <a:lstStyle>
            <a:lvl1pPr>
              <a:defRPr sz="2667"/>
            </a:lvl1pPr>
            <a:lvl2pPr>
              <a:defRPr sz="2222"/>
            </a:lvl2pPr>
            <a:lvl3pPr>
              <a:defRPr sz="2000"/>
            </a:lvl3pPr>
            <a:lvl4pPr>
              <a:defRPr sz="1778"/>
            </a:lvl4pPr>
            <a:lvl5pPr>
              <a:defRPr sz="1778"/>
            </a:lvl5pPr>
            <a:lvl6pPr>
              <a:defRPr sz="1778"/>
            </a:lvl6pPr>
            <a:lvl7pPr>
              <a:defRPr sz="1778"/>
            </a:lvl7pPr>
            <a:lvl8pPr>
              <a:defRPr sz="1778"/>
            </a:lvl8pPr>
            <a:lvl9pPr>
              <a:defRPr sz="1778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1157" y="1705681"/>
            <a:ext cx="4490861" cy="710847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07955" indent="0">
              <a:buNone/>
              <a:defRPr sz="2222" b="1"/>
            </a:lvl2pPr>
            <a:lvl3pPr marL="1015910" indent="0">
              <a:buNone/>
              <a:defRPr sz="2000" b="1"/>
            </a:lvl3pPr>
            <a:lvl4pPr marL="1523865" indent="0">
              <a:buNone/>
              <a:defRPr sz="1778" b="1"/>
            </a:lvl4pPr>
            <a:lvl5pPr marL="2031820" indent="0">
              <a:buNone/>
              <a:defRPr sz="1778" b="1"/>
            </a:lvl5pPr>
            <a:lvl6pPr marL="2539775" indent="0">
              <a:buNone/>
              <a:defRPr sz="1778" b="1"/>
            </a:lvl6pPr>
            <a:lvl7pPr marL="3047730" indent="0">
              <a:buNone/>
              <a:defRPr sz="1778" b="1"/>
            </a:lvl7pPr>
            <a:lvl8pPr marL="3555680" indent="0">
              <a:buNone/>
              <a:defRPr sz="1778" b="1"/>
            </a:lvl8pPr>
            <a:lvl9pPr marL="4063635" indent="0">
              <a:buNone/>
              <a:defRPr sz="1778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1157" y="2416528"/>
            <a:ext cx="4490861" cy="4390320"/>
          </a:xfrm>
        </p:spPr>
        <p:txBody>
          <a:bodyPr/>
          <a:lstStyle>
            <a:lvl1pPr>
              <a:defRPr sz="2667"/>
            </a:lvl1pPr>
            <a:lvl2pPr>
              <a:defRPr sz="2222"/>
            </a:lvl2pPr>
            <a:lvl3pPr>
              <a:defRPr sz="2000"/>
            </a:lvl3pPr>
            <a:lvl4pPr>
              <a:defRPr sz="1778"/>
            </a:lvl4pPr>
            <a:lvl5pPr>
              <a:defRPr sz="1778"/>
            </a:lvl5pPr>
            <a:lvl6pPr>
              <a:defRPr sz="1778"/>
            </a:lvl6pPr>
            <a:lvl7pPr>
              <a:defRPr sz="1778"/>
            </a:lvl7pPr>
            <a:lvl8pPr>
              <a:defRPr sz="1778"/>
            </a:lvl8pPr>
            <a:lvl9pPr>
              <a:defRPr sz="1778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3/20/19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622000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3/20/19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747411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3/20/19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870492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9" y="303392"/>
            <a:ext cx="3342570" cy="1291167"/>
          </a:xfrm>
        </p:spPr>
        <p:txBody>
          <a:bodyPr anchor="b"/>
          <a:lstStyle>
            <a:lvl1pPr algn="l">
              <a:defRPr sz="2222" b="1"/>
            </a:lvl1pPr>
          </a:lstStyle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2279" y="303423"/>
            <a:ext cx="5679722" cy="6503459"/>
          </a:xfrm>
        </p:spPr>
        <p:txBody>
          <a:bodyPr/>
          <a:lstStyle>
            <a:lvl1pPr>
              <a:defRPr sz="3556"/>
            </a:lvl1pPr>
            <a:lvl2pPr>
              <a:defRPr sz="3111"/>
            </a:lvl2pPr>
            <a:lvl3pPr>
              <a:defRPr sz="2667"/>
            </a:lvl3pPr>
            <a:lvl4pPr>
              <a:defRPr sz="2222"/>
            </a:lvl4pPr>
            <a:lvl5pPr>
              <a:defRPr sz="2222"/>
            </a:lvl5pPr>
            <a:lvl6pPr>
              <a:defRPr sz="2222"/>
            </a:lvl6pPr>
            <a:lvl7pPr>
              <a:defRPr sz="2222"/>
            </a:lvl7pPr>
            <a:lvl8pPr>
              <a:defRPr sz="2222"/>
            </a:lvl8pPr>
            <a:lvl9pPr>
              <a:defRPr sz="2222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9" y="1594560"/>
            <a:ext cx="3342570" cy="5212292"/>
          </a:xfrm>
        </p:spPr>
        <p:txBody>
          <a:bodyPr/>
          <a:lstStyle>
            <a:lvl1pPr marL="0" indent="0">
              <a:buNone/>
              <a:defRPr sz="1556"/>
            </a:lvl1pPr>
            <a:lvl2pPr marL="507955" indent="0">
              <a:buNone/>
              <a:defRPr sz="1333"/>
            </a:lvl2pPr>
            <a:lvl3pPr marL="1015910" indent="0">
              <a:buNone/>
              <a:defRPr sz="1111"/>
            </a:lvl3pPr>
            <a:lvl4pPr marL="1523865" indent="0">
              <a:buNone/>
              <a:defRPr sz="1000"/>
            </a:lvl4pPr>
            <a:lvl5pPr marL="2031820" indent="0">
              <a:buNone/>
              <a:defRPr sz="1000"/>
            </a:lvl5pPr>
            <a:lvl6pPr marL="2539775" indent="0">
              <a:buNone/>
              <a:defRPr sz="1000"/>
            </a:lvl6pPr>
            <a:lvl7pPr marL="3047730" indent="0">
              <a:buNone/>
              <a:defRPr sz="1000"/>
            </a:lvl7pPr>
            <a:lvl8pPr marL="3555680" indent="0">
              <a:buNone/>
              <a:defRPr sz="1000"/>
            </a:lvl8pPr>
            <a:lvl9pPr marL="4063635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3/20/19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227825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431" y="5334001"/>
            <a:ext cx="6096000" cy="629709"/>
          </a:xfrm>
        </p:spPr>
        <p:txBody>
          <a:bodyPr anchor="b"/>
          <a:lstStyle>
            <a:lvl1pPr algn="l">
              <a:defRPr sz="2222" b="1"/>
            </a:lvl1pPr>
          </a:lstStyle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1431" y="680861"/>
            <a:ext cx="6096000" cy="4572000"/>
          </a:xfrm>
        </p:spPr>
        <p:txBody>
          <a:bodyPr/>
          <a:lstStyle>
            <a:lvl1pPr marL="0" indent="0">
              <a:buNone/>
              <a:defRPr sz="3556"/>
            </a:lvl1pPr>
            <a:lvl2pPr marL="507955" indent="0">
              <a:buNone/>
              <a:defRPr sz="3111"/>
            </a:lvl2pPr>
            <a:lvl3pPr marL="1015910" indent="0">
              <a:buNone/>
              <a:defRPr sz="2667"/>
            </a:lvl3pPr>
            <a:lvl4pPr marL="1523865" indent="0">
              <a:buNone/>
              <a:defRPr sz="2222"/>
            </a:lvl4pPr>
            <a:lvl5pPr marL="2031820" indent="0">
              <a:buNone/>
              <a:defRPr sz="2222"/>
            </a:lvl5pPr>
            <a:lvl6pPr marL="2539775" indent="0">
              <a:buNone/>
              <a:defRPr sz="2222"/>
            </a:lvl6pPr>
            <a:lvl7pPr marL="3047730" indent="0">
              <a:buNone/>
              <a:defRPr sz="2222"/>
            </a:lvl7pPr>
            <a:lvl8pPr marL="3555680" indent="0">
              <a:buNone/>
              <a:defRPr sz="2222"/>
            </a:lvl8pPr>
            <a:lvl9pPr marL="4063635" indent="0">
              <a:buNone/>
              <a:defRPr sz="2222"/>
            </a:lvl9pPr>
          </a:lstStyle>
          <a:p>
            <a:r>
              <a:rPr lang="it-IT"/>
              <a:t>Trascinare l'immagine su un segnaposto o fare clic sull'icona per aggiungerla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1431" y="5963710"/>
            <a:ext cx="6096000" cy="894291"/>
          </a:xfrm>
        </p:spPr>
        <p:txBody>
          <a:bodyPr/>
          <a:lstStyle>
            <a:lvl1pPr marL="0" indent="0">
              <a:buNone/>
              <a:defRPr sz="1556"/>
            </a:lvl1pPr>
            <a:lvl2pPr marL="507955" indent="0">
              <a:buNone/>
              <a:defRPr sz="1333"/>
            </a:lvl2pPr>
            <a:lvl3pPr marL="1015910" indent="0">
              <a:buNone/>
              <a:defRPr sz="1111"/>
            </a:lvl3pPr>
            <a:lvl4pPr marL="1523865" indent="0">
              <a:buNone/>
              <a:defRPr sz="1000"/>
            </a:lvl4pPr>
            <a:lvl5pPr marL="2031820" indent="0">
              <a:buNone/>
              <a:defRPr sz="1000"/>
            </a:lvl5pPr>
            <a:lvl6pPr marL="2539775" indent="0">
              <a:buNone/>
              <a:defRPr sz="1000"/>
            </a:lvl6pPr>
            <a:lvl7pPr marL="3047730" indent="0">
              <a:buNone/>
              <a:defRPr sz="1000"/>
            </a:lvl7pPr>
            <a:lvl8pPr marL="3555680" indent="0">
              <a:buNone/>
              <a:defRPr sz="1000"/>
            </a:lvl8pPr>
            <a:lvl9pPr marL="4063635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3/20/19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054640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3/20/19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712587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6000" y="305179"/>
            <a:ext cx="2286000" cy="6501694"/>
          </a:xfrm>
        </p:spPr>
        <p:txBody>
          <a:bodyPr vert="eaVert"/>
          <a:lstStyle/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2" y="305179"/>
            <a:ext cx="6688667" cy="6501694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3/20/19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465962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62000" y="2367140"/>
            <a:ext cx="8636000" cy="1633361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333"/>
          </a:xfrm>
        </p:spPr>
        <p:txBody>
          <a:bodyPr/>
          <a:lstStyle>
            <a:lvl1pPr marL="0" indent="0" algn="ctr">
              <a:buNone/>
              <a:defRPr/>
            </a:lvl1pPr>
            <a:lvl2pPr marL="507995" indent="0" algn="ctr">
              <a:buNone/>
              <a:defRPr/>
            </a:lvl2pPr>
            <a:lvl3pPr marL="1015990" indent="0" algn="ctr">
              <a:buNone/>
              <a:defRPr/>
            </a:lvl3pPr>
            <a:lvl4pPr marL="1523985" indent="0" algn="ctr">
              <a:buNone/>
              <a:defRPr/>
            </a:lvl4pPr>
            <a:lvl5pPr marL="2031980" indent="0" algn="ctr">
              <a:buNone/>
              <a:defRPr/>
            </a:lvl5pPr>
            <a:lvl6pPr marL="2539975" indent="0" algn="ctr">
              <a:buNone/>
              <a:defRPr/>
            </a:lvl6pPr>
            <a:lvl7pPr marL="3047970" indent="0" algn="ctr">
              <a:buNone/>
              <a:defRPr/>
            </a:lvl7pPr>
            <a:lvl8pPr marL="3555964" indent="0" algn="ctr">
              <a:buNone/>
              <a:defRPr/>
            </a:lvl8pPr>
            <a:lvl9pPr marL="4063959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94D4CA-8E86-124D-99BC-2DDE8BA3CF61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752120"/>
      </p:ext>
    </p:extLst>
  </p:cSld>
  <p:clrMapOvr>
    <a:masterClrMapping/>
  </p:clrMapOvr>
  <p:transition>
    <p:cut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C82F99-51CC-604D-B196-2C1E38455208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440106"/>
      </p:ext>
    </p:extLst>
  </p:cSld>
  <p:clrMapOvr>
    <a:masterClrMapping/>
  </p:clrMapOvr>
  <p:transition>
    <p:cut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130422590"/>
      </p:ext>
    </p:extLst>
  </p:cSld>
  <p:clrMapOvr>
    <a:masterClrMapping/>
  </p:clrMapOvr>
  <p:transition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02570" y="4896556"/>
            <a:ext cx="8636000" cy="1513417"/>
          </a:xfrm>
        </p:spPr>
        <p:txBody>
          <a:bodyPr anchor="t"/>
          <a:lstStyle>
            <a:lvl1pPr algn="l">
              <a:defRPr sz="4444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02570" y="3229682"/>
            <a:ext cx="8636000" cy="1666874"/>
          </a:xfrm>
        </p:spPr>
        <p:txBody>
          <a:bodyPr anchor="b"/>
          <a:lstStyle>
            <a:lvl1pPr marL="0" indent="0">
              <a:buNone/>
              <a:defRPr sz="2222"/>
            </a:lvl1pPr>
            <a:lvl2pPr marL="507995" indent="0">
              <a:buNone/>
              <a:defRPr sz="2000"/>
            </a:lvl2pPr>
            <a:lvl3pPr marL="1015990" indent="0">
              <a:buNone/>
              <a:defRPr sz="1778"/>
            </a:lvl3pPr>
            <a:lvl4pPr marL="1523985" indent="0">
              <a:buNone/>
              <a:defRPr sz="1556"/>
            </a:lvl4pPr>
            <a:lvl5pPr marL="2031980" indent="0">
              <a:buNone/>
              <a:defRPr sz="1556"/>
            </a:lvl5pPr>
            <a:lvl6pPr marL="2539975" indent="0">
              <a:buNone/>
              <a:defRPr sz="1556"/>
            </a:lvl6pPr>
            <a:lvl7pPr marL="3047970" indent="0">
              <a:buNone/>
              <a:defRPr sz="1556"/>
            </a:lvl7pPr>
            <a:lvl8pPr marL="3555964" indent="0">
              <a:buNone/>
              <a:defRPr sz="1556"/>
            </a:lvl8pPr>
            <a:lvl9pPr marL="4063959" indent="0">
              <a:buNone/>
              <a:defRPr sz="1556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506EEA-3843-BA4A-8304-EFF81514A363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188067"/>
      </p:ext>
    </p:extLst>
  </p:cSld>
  <p:clrMapOvr>
    <a:masterClrMapping/>
  </p:clrMapOvr>
  <p:transition>
    <p:cut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762000" y="2201333"/>
            <a:ext cx="4233333" cy="4572000"/>
          </a:xfrm>
        </p:spPr>
        <p:txBody>
          <a:bodyPr/>
          <a:lstStyle>
            <a:lvl1pPr>
              <a:defRPr sz="3111"/>
            </a:lvl1pPr>
            <a:lvl2pPr>
              <a:defRPr sz="2667"/>
            </a:lvl2pPr>
            <a:lvl3pPr>
              <a:defRPr sz="2222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164667" y="2201333"/>
            <a:ext cx="4233333" cy="4572000"/>
          </a:xfrm>
        </p:spPr>
        <p:txBody>
          <a:bodyPr/>
          <a:lstStyle>
            <a:lvl1pPr>
              <a:defRPr sz="3111"/>
            </a:lvl1pPr>
            <a:lvl2pPr>
              <a:defRPr sz="2667"/>
            </a:lvl2pPr>
            <a:lvl3pPr>
              <a:defRPr sz="2222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7F4D68-7DCB-1A40-B371-2E70385C65E3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495104"/>
      </p:ext>
    </p:extLst>
  </p:cSld>
  <p:clrMapOvr>
    <a:masterClrMapping/>
  </p:clrMapOvr>
  <p:transition>
    <p:cut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8000" y="305153"/>
            <a:ext cx="9144000" cy="1270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08000" y="1705681"/>
            <a:ext cx="4489098" cy="710847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07995" indent="0">
              <a:buNone/>
              <a:defRPr sz="2222" b="1"/>
            </a:lvl2pPr>
            <a:lvl3pPr marL="1015990" indent="0">
              <a:buNone/>
              <a:defRPr sz="2000" b="1"/>
            </a:lvl3pPr>
            <a:lvl4pPr marL="1523985" indent="0">
              <a:buNone/>
              <a:defRPr sz="1778" b="1"/>
            </a:lvl4pPr>
            <a:lvl5pPr marL="2031980" indent="0">
              <a:buNone/>
              <a:defRPr sz="1778" b="1"/>
            </a:lvl5pPr>
            <a:lvl6pPr marL="2539975" indent="0">
              <a:buNone/>
              <a:defRPr sz="1778" b="1"/>
            </a:lvl6pPr>
            <a:lvl7pPr marL="3047970" indent="0">
              <a:buNone/>
              <a:defRPr sz="1778" b="1"/>
            </a:lvl7pPr>
            <a:lvl8pPr marL="3555964" indent="0">
              <a:buNone/>
              <a:defRPr sz="1778" b="1"/>
            </a:lvl8pPr>
            <a:lvl9pPr marL="4063959" indent="0">
              <a:buNone/>
              <a:defRPr sz="1778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08000" y="2416528"/>
            <a:ext cx="4489098" cy="4390320"/>
          </a:xfrm>
        </p:spPr>
        <p:txBody>
          <a:bodyPr/>
          <a:lstStyle>
            <a:lvl1pPr>
              <a:defRPr sz="2667"/>
            </a:lvl1pPr>
            <a:lvl2pPr>
              <a:defRPr sz="2222"/>
            </a:lvl2pPr>
            <a:lvl3pPr>
              <a:defRPr sz="2000"/>
            </a:lvl3pPr>
            <a:lvl4pPr>
              <a:defRPr sz="1778"/>
            </a:lvl4pPr>
            <a:lvl5pPr>
              <a:defRPr sz="1778"/>
            </a:lvl5pPr>
            <a:lvl6pPr>
              <a:defRPr sz="1778"/>
            </a:lvl6pPr>
            <a:lvl7pPr>
              <a:defRPr sz="1778"/>
            </a:lvl7pPr>
            <a:lvl8pPr>
              <a:defRPr sz="1778"/>
            </a:lvl8pPr>
            <a:lvl9pPr>
              <a:defRPr sz="1778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161140" y="1705681"/>
            <a:ext cx="4490861" cy="710847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07995" indent="0">
              <a:buNone/>
              <a:defRPr sz="2222" b="1"/>
            </a:lvl2pPr>
            <a:lvl3pPr marL="1015990" indent="0">
              <a:buNone/>
              <a:defRPr sz="2000" b="1"/>
            </a:lvl3pPr>
            <a:lvl4pPr marL="1523985" indent="0">
              <a:buNone/>
              <a:defRPr sz="1778" b="1"/>
            </a:lvl4pPr>
            <a:lvl5pPr marL="2031980" indent="0">
              <a:buNone/>
              <a:defRPr sz="1778" b="1"/>
            </a:lvl5pPr>
            <a:lvl6pPr marL="2539975" indent="0">
              <a:buNone/>
              <a:defRPr sz="1778" b="1"/>
            </a:lvl6pPr>
            <a:lvl7pPr marL="3047970" indent="0">
              <a:buNone/>
              <a:defRPr sz="1778" b="1"/>
            </a:lvl7pPr>
            <a:lvl8pPr marL="3555964" indent="0">
              <a:buNone/>
              <a:defRPr sz="1778" b="1"/>
            </a:lvl8pPr>
            <a:lvl9pPr marL="4063959" indent="0">
              <a:buNone/>
              <a:defRPr sz="1778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161140" y="2416528"/>
            <a:ext cx="4490861" cy="4390320"/>
          </a:xfrm>
        </p:spPr>
        <p:txBody>
          <a:bodyPr/>
          <a:lstStyle>
            <a:lvl1pPr>
              <a:defRPr sz="2667"/>
            </a:lvl1pPr>
            <a:lvl2pPr>
              <a:defRPr sz="2222"/>
            </a:lvl2pPr>
            <a:lvl3pPr>
              <a:defRPr sz="2000"/>
            </a:lvl3pPr>
            <a:lvl4pPr>
              <a:defRPr sz="1778"/>
            </a:lvl4pPr>
            <a:lvl5pPr>
              <a:defRPr sz="1778"/>
            </a:lvl5pPr>
            <a:lvl6pPr>
              <a:defRPr sz="1778"/>
            </a:lvl6pPr>
            <a:lvl7pPr>
              <a:defRPr sz="1778"/>
            </a:lvl7pPr>
            <a:lvl8pPr>
              <a:defRPr sz="1778"/>
            </a:lvl8pPr>
            <a:lvl9pPr>
              <a:defRPr sz="1778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B19F83-3402-DD46-88F6-EC7D6FB9FB8B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077900"/>
      </p:ext>
    </p:extLst>
  </p:cSld>
  <p:clrMapOvr>
    <a:masterClrMapping/>
  </p:clrMapOvr>
  <p:transition>
    <p:cut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E3FB76-B1DD-0B45-8381-A1B2C715C029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939619"/>
      </p:ext>
    </p:extLst>
  </p:cSld>
  <p:clrMapOvr>
    <a:masterClrMapping/>
  </p:clrMapOvr>
  <p:transition>
    <p:cut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52D144-E66C-9443-A90E-B0EB45643EE7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422230"/>
      </p:ext>
    </p:extLst>
  </p:cSld>
  <p:clrMapOvr>
    <a:masterClrMapping/>
  </p:clrMapOvr>
  <p:transition>
    <p:cut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8001" y="303389"/>
            <a:ext cx="3342570" cy="1291167"/>
          </a:xfrm>
        </p:spPr>
        <p:txBody>
          <a:bodyPr anchor="b"/>
          <a:lstStyle>
            <a:lvl1pPr algn="l">
              <a:defRPr sz="2222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72278" y="303389"/>
            <a:ext cx="5679722" cy="6503459"/>
          </a:xfrm>
        </p:spPr>
        <p:txBody>
          <a:bodyPr/>
          <a:lstStyle>
            <a:lvl1pPr>
              <a:defRPr sz="3556"/>
            </a:lvl1pPr>
            <a:lvl2pPr>
              <a:defRPr sz="3111"/>
            </a:lvl2pPr>
            <a:lvl3pPr>
              <a:defRPr sz="2667"/>
            </a:lvl3pPr>
            <a:lvl4pPr>
              <a:defRPr sz="2222"/>
            </a:lvl4pPr>
            <a:lvl5pPr>
              <a:defRPr sz="2222"/>
            </a:lvl5pPr>
            <a:lvl6pPr>
              <a:defRPr sz="2222"/>
            </a:lvl6pPr>
            <a:lvl7pPr>
              <a:defRPr sz="2222"/>
            </a:lvl7pPr>
            <a:lvl8pPr>
              <a:defRPr sz="2222"/>
            </a:lvl8pPr>
            <a:lvl9pPr>
              <a:defRPr sz="2222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508001" y="1594556"/>
            <a:ext cx="3342570" cy="5212292"/>
          </a:xfrm>
        </p:spPr>
        <p:txBody>
          <a:bodyPr/>
          <a:lstStyle>
            <a:lvl1pPr marL="0" indent="0">
              <a:buNone/>
              <a:defRPr sz="1556"/>
            </a:lvl1pPr>
            <a:lvl2pPr marL="507995" indent="0">
              <a:buNone/>
              <a:defRPr sz="1333"/>
            </a:lvl2pPr>
            <a:lvl3pPr marL="1015990" indent="0">
              <a:buNone/>
              <a:defRPr sz="1111"/>
            </a:lvl3pPr>
            <a:lvl4pPr marL="1523985" indent="0">
              <a:buNone/>
              <a:defRPr sz="1000"/>
            </a:lvl4pPr>
            <a:lvl5pPr marL="2031980" indent="0">
              <a:buNone/>
              <a:defRPr sz="1000"/>
            </a:lvl5pPr>
            <a:lvl6pPr marL="2539975" indent="0">
              <a:buNone/>
              <a:defRPr sz="1000"/>
            </a:lvl6pPr>
            <a:lvl7pPr marL="3047970" indent="0">
              <a:buNone/>
              <a:defRPr sz="1000"/>
            </a:lvl7pPr>
            <a:lvl8pPr marL="3555964" indent="0">
              <a:buNone/>
              <a:defRPr sz="1000"/>
            </a:lvl8pPr>
            <a:lvl9pPr marL="4063959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8095F1-DA66-3B46-B7ED-D94E00E6718C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532028"/>
      </p:ext>
    </p:extLst>
  </p:cSld>
  <p:clrMapOvr>
    <a:masterClrMapping/>
  </p:clrMapOvr>
  <p:transition>
    <p:cut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91431" y="5334000"/>
            <a:ext cx="6096000" cy="629709"/>
          </a:xfrm>
        </p:spPr>
        <p:txBody>
          <a:bodyPr anchor="b"/>
          <a:lstStyle>
            <a:lvl1pPr algn="l">
              <a:defRPr sz="2222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991431" y="680861"/>
            <a:ext cx="6096000" cy="4572000"/>
          </a:xfrm>
        </p:spPr>
        <p:txBody>
          <a:bodyPr/>
          <a:lstStyle>
            <a:lvl1pPr marL="0" indent="0">
              <a:buNone/>
              <a:defRPr sz="3556"/>
            </a:lvl1pPr>
            <a:lvl2pPr marL="507995" indent="0">
              <a:buNone/>
              <a:defRPr sz="3111"/>
            </a:lvl2pPr>
            <a:lvl3pPr marL="1015990" indent="0">
              <a:buNone/>
              <a:defRPr sz="2667"/>
            </a:lvl3pPr>
            <a:lvl4pPr marL="1523985" indent="0">
              <a:buNone/>
              <a:defRPr sz="2222"/>
            </a:lvl4pPr>
            <a:lvl5pPr marL="2031980" indent="0">
              <a:buNone/>
              <a:defRPr sz="2222"/>
            </a:lvl5pPr>
            <a:lvl6pPr marL="2539975" indent="0">
              <a:buNone/>
              <a:defRPr sz="2222"/>
            </a:lvl6pPr>
            <a:lvl7pPr marL="3047970" indent="0">
              <a:buNone/>
              <a:defRPr sz="2222"/>
            </a:lvl7pPr>
            <a:lvl8pPr marL="3555964" indent="0">
              <a:buNone/>
              <a:defRPr sz="2222"/>
            </a:lvl8pPr>
            <a:lvl9pPr marL="4063959" indent="0">
              <a:buNone/>
              <a:defRPr sz="2222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991431" y="5963709"/>
            <a:ext cx="6096000" cy="894291"/>
          </a:xfrm>
        </p:spPr>
        <p:txBody>
          <a:bodyPr/>
          <a:lstStyle>
            <a:lvl1pPr marL="0" indent="0">
              <a:buNone/>
              <a:defRPr sz="1556"/>
            </a:lvl1pPr>
            <a:lvl2pPr marL="507995" indent="0">
              <a:buNone/>
              <a:defRPr sz="1333"/>
            </a:lvl2pPr>
            <a:lvl3pPr marL="1015990" indent="0">
              <a:buNone/>
              <a:defRPr sz="1111"/>
            </a:lvl3pPr>
            <a:lvl4pPr marL="1523985" indent="0">
              <a:buNone/>
              <a:defRPr sz="1000"/>
            </a:lvl4pPr>
            <a:lvl5pPr marL="2031980" indent="0">
              <a:buNone/>
              <a:defRPr sz="1000"/>
            </a:lvl5pPr>
            <a:lvl6pPr marL="2539975" indent="0">
              <a:buNone/>
              <a:defRPr sz="1000"/>
            </a:lvl6pPr>
            <a:lvl7pPr marL="3047970" indent="0">
              <a:buNone/>
              <a:defRPr sz="1000"/>
            </a:lvl7pPr>
            <a:lvl8pPr marL="3555964" indent="0">
              <a:buNone/>
              <a:defRPr sz="1000"/>
            </a:lvl8pPr>
            <a:lvl9pPr marL="4063959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6299BC-AC53-ED4F-B427-0E6678131763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153857"/>
      </p:ext>
    </p:extLst>
  </p:cSld>
  <p:clrMapOvr>
    <a:masterClrMapping/>
  </p:clrMapOvr>
  <p:transition>
    <p:cut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7CD52E-F7DD-7F40-BB72-FF7F965C0B74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647424"/>
      </p:ext>
    </p:extLst>
  </p:cSld>
  <p:clrMapOvr>
    <a:masterClrMapping/>
  </p:clrMapOvr>
  <p:transition>
    <p:cut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7239000" y="677333"/>
            <a:ext cx="2159000" cy="6096000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762000" y="677333"/>
            <a:ext cx="6307667" cy="609600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24F3E9-4DEE-5D4C-84BA-66355A1C4D55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774135"/>
      </p:ext>
    </p:extLst>
  </p:cSld>
  <p:clrMapOvr>
    <a:masterClrMapping/>
  </p:clrMapOvr>
  <p:transition>
    <p:cut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247070"/>
            <a:ext cx="8636000" cy="2652889"/>
          </a:xfrm>
        </p:spPr>
        <p:txBody>
          <a:bodyPr anchor="b"/>
          <a:lstStyle>
            <a:lvl1pPr algn="ctr">
              <a:defRPr sz="6667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0000" y="4002264"/>
            <a:ext cx="7620000" cy="1839736"/>
          </a:xfrm>
        </p:spPr>
        <p:txBody>
          <a:bodyPr/>
          <a:lstStyle>
            <a:lvl1pPr marL="0" indent="0" algn="ctr">
              <a:buNone/>
              <a:defRPr sz="2667"/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A852F-F773-3948-8243-BDAE7F8A8A7D}" type="datetimeFigureOut">
              <a:rPr lang="it-IT" smtClean="0"/>
              <a:t>20/03/19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874C-9E44-C442-B2C0-AC150EB7B98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2745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326605712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>
              <a:sym typeface="Comic Sans MS" charset="0"/>
            </a:endParaRP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793553158"/>
      </p:ext>
    </p:extLst>
  </p:cSld>
  <p:clrMapOvr>
    <a:masterClrMapping/>
  </p:clrMapOvr>
  <p:transition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A852F-F773-3948-8243-BDAE7F8A8A7D}" type="datetimeFigureOut">
              <a:rPr lang="it-IT" smtClean="0"/>
              <a:t>20/03/19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874C-9E44-C442-B2C0-AC150EB7B98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1883585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209" y="1899710"/>
            <a:ext cx="8763000" cy="3169708"/>
          </a:xfrm>
        </p:spPr>
        <p:txBody>
          <a:bodyPr anchor="b"/>
          <a:lstStyle>
            <a:lvl1pPr>
              <a:defRPr sz="6667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209" y="5099405"/>
            <a:ext cx="8763000" cy="1666874"/>
          </a:xfrm>
        </p:spPr>
        <p:txBody>
          <a:bodyPr/>
          <a:lstStyle>
            <a:lvl1pPr marL="0" indent="0">
              <a:buNone/>
              <a:defRPr sz="2667">
                <a:solidFill>
                  <a:schemeClr val="tx1"/>
                </a:solidFill>
              </a:defRPr>
            </a:lvl1pPr>
            <a:lvl2pPr marL="507995" indent="0">
              <a:buNone/>
              <a:defRPr sz="2222">
                <a:solidFill>
                  <a:schemeClr val="tx1">
                    <a:tint val="75000"/>
                  </a:schemeClr>
                </a:solidFill>
              </a:defRPr>
            </a:lvl2pPr>
            <a:lvl3pPr marL="101599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 marL="1523985" indent="0">
              <a:buNone/>
              <a:defRPr sz="1778">
                <a:solidFill>
                  <a:schemeClr val="tx1">
                    <a:tint val="75000"/>
                  </a:schemeClr>
                </a:solidFill>
              </a:defRPr>
            </a:lvl4pPr>
            <a:lvl5pPr marL="2031980" indent="0">
              <a:buNone/>
              <a:defRPr sz="1778">
                <a:solidFill>
                  <a:schemeClr val="tx1">
                    <a:tint val="75000"/>
                  </a:schemeClr>
                </a:solidFill>
              </a:defRPr>
            </a:lvl5pPr>
            <a:lvl6pPr marL="2539975" indent="0">
              <a:buNone/>
              <a:defRPr sz="1778">
                <a:solidFill>
                  <a:schemeClr val="tx1">
                    <a:tint val="75000"/>
                  </a:schemeClr>
                </a:solidFill>
              </a:defRPr>
            </a:lvl6pPr>
            <a:lvl7pPr marL="3047970" indent="0">
              <a:buNone/>
              <a:defRPr sz="1778">
                <a:solidFill>
                  <a:schemeClr val="tx1">
                    <a:tint val="75000"/>
                  </a:schemeClr>
                </a:solidFill>
              </a:defRPr>
            </a:lvl7pPr>
            <a:lvl8pPr marL="3555964" indent="0">
              <a:buNone/>
              <a:defRPr sz="1778">
                <a:solidFill>
                  <a:schemeClr val="tx1">
                    <a:tint val="75000"/>
                  </a:schemeClr>
                </a:solidFill>
              </a:defRPr>
            </a:lvl8pPr>
            <a:lvl9pPr marL="4063959" indent="0">
              <a:buNone/>
              <a:defRPr sz="177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A852F-F773-3948-8243-BDAE7F8A8A7D}" type="datetimeFigureOut">
              <a:rPr lang="it-IT" smtClean="0"/>
              <a:t>20/03/19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874C-9E44-C442-B2C0-AC150EB7B98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9956372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8500" y="2028472"/>
            <a:ext cx="4318000" cy="4834820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0" y="2028472"/>
            <a:ext cx="4318000" cy="4834820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A852F-F773-3948-8243-BDAE7F8A8A7D}" type="datetimeFigureOut">
              <a:rPr lang="it-IT" smtClean="0"/>
              <a:t>20/03/19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874C-9E44-C442-B2C0-AC150EB7B98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62092591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3" y="405696"/>
            <a:ext cx="8763000" cy="1472848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824" y="1867959"/>
            <a:ext cx="4298156" cy="915458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07995" indent="0">
              <a:buNone/>
              <a:defRPr sz="2222" b="1"/>
            </a:lvl2pPr>
            <a:lvl3pPr marL="1015990" indent="0">
              <a:buNone/>
              <a:defRPr sz="2000" b="1"/>
            </a:lvl3pPr>
            <a:lvl4pPr marL="1523985" indent="0">
              <a:buNone/>
              <a:defRPr sz="1778" b="1"/>
            </a:lvl4pPr>
            <a:lvl5pPr marL="2031980" indent="0">
              <a:buNone/>
              <a:defRPr sz="1778" b="1"/>
            </a:lvl5pPr>
            <a:lvl6pPr marL="2539975" indent="0">
              <a:buNone/>
              <a:defRPr sz="1778" b="1"/>
            </a:lvl6pPr>
            <a:lvl7pPr marL="3047970" indent="0">
              <a:buNone/>
              <a:defRPr sz="1778" b="1"/>
            </a:lvl7pPr>
            <a:lvl8pPr marL="3555964" indent="0">
              <a:buNone/>
              <a:defRPr sz="1778" b="1"/>
            </a:lvl8pPr>
            <a:lvl9pPr marL="4063959" indent="0">
              <a:buNone/>
              <a:defRPr sz="1778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9824" y="2783417"/>
            <a:ext cx="4298156" cy="4093987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3501" y="1867959"/>
            <a:ext cx="4319323" cy="915458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07995" indent="0">
              <a:buNone/>
              <a:defRPr sz="2222" b="1"/>
            </a:lvl2pPr>
            <a:lvl3pPr marL="1015990" indent="0">
              <a:buNone/>
              <a:defRPr sz="2000" b="1"/>
            </a:lvl3pPr>
            <a:lvl4pPr marL="1523985" indent="0">
              <a:buNone/>
              <a:defRPr sz="1778" b="1"/>
            </a:lvl4pPr>
            <a:lvl5pPr marL="2031980" indent="0">
              <a:buNone/>
              <a:defRPr sz="1778" b="1"/>
            </a:lvl5pPr>
            <a:lvl6pPr marL="2539975" indent="0">
              <a:buNone/>
              <a:defRPr sz="1778" b="1"/>
            </a:lvl6pPr>
            <a:lvl7pPr marL="3047970" indent="0">
              <a:buNone/>
              <a:defRPr sz="1778" b="1"/>
            </a:lvl7pPr>
            <a:lvl8pPr marL="3555964" indent="0">
              <a:buNone/>
              <a:defRPr sz="1778" b="1"/>
            </a:lvl8pPr>
            <a:lvl9pPr marL="4063959" indent="0">
              <a:buNone/>
              <a:defRPr sz="1778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3501" y="2783417"/>
            <a:ext cx="4319323" cy="4093987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A852F-F773-3948-8243-BDAE7F8A8A7D}" type="datetimeFigureOut">
              <a:rPr lang="it-IT" smtClean="0"/>
              <a:t>20/03/19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874C-9E44-C442-B2C0-AC150EB7B98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5548583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A852F-F773-3948-8243-BDAE7F8A8A7D}" type="datetimeFigureOut">
              <a:rPr lang="it-IT" smtClean="0"/>
              <a:t>20/03/19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874C-9E44-C442-B2C0-AC150EB7B98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0738746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A852F-F773-3948-8243-BDAE7F8A8A7D}" type="datetimeFigureOut">
              <a:rPr lang="it-IT" smtClean="0"/>
              <a:t>20/03/19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874C-9E44-C442-B2C0-AC150EB7B98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6228722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4" y="508000"/>
            <a:ext cx="3276864" cy="1778000"/>
          </a:xfrm>
        </p:spPr>
        <p:txBody>
          <a:bodyPr anchor="b"/>
          <a:lstStyle>
            <a:lvl1pPr>
              <a:defRPr sz="3556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323" y="1097141"/>
            <a:ext cx="5143500" cy="5415139"/>
          </a:xfrm>
        </p:spPr>
        <p:txBody>
          <a:bodyPr/>
          <a:lstStyle>
            <a:lvl1pPr>
              <a:defRPr sz="3556"/>
            </a:lvl1pPr>
            <a:lvl2pPr>
              <a:defRPr sz="3111"/>
            </a:lvl2pPr>
            <a:lvl3pPr>
              <a:defRPr sz="2667"/>
            </a:lvl3pPr>
            <a:lvl4pPr>
              <a:defRPr sz="2222"/>
            </a:lvl4pPr>
            <a:lvl5pPr>
              <a:defRPr sz="2222"/>
            </a:lvl5pPr>
            <a:lvl6pPr>
              <a:defRPr sz="2222"/>
            </a:lvl6pPr>
            <a:lvl7pPr>
              <a:defRPr sz="2222"/>
            </a:lvl7pPr>
            <a:lvl8pPr>
              <a:defRPr sz="2222"/>
            </a:lvl8pPr>
            <a:lvl9pPr>
              <a:defRPr sz="2222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9824" y="2286000"/>
            <a:ext cx="3276864" cy="4235098"/>
          </a:xfrm>
        </p:spPr>
        <p:txBody>
          <a:bodyPr/>
          <a:lstStyle>
            <a:lvl1pPr marL="0" indent="0">
              <a:buNone/>
              <a:defRPr sz="1778"/>
            </a:lvl1pPr>
            <a:lvl2pPr marL="507995" indent="0">
              <a:buNone/>
              <a:defRPr sz="1556"/>
            </a:lvl2pPr>
            <a:lvl3pPr marL="1015990" indent="0">
              <a:buNone/>
              <a:defRPr sz="1333"/>
            </a:lvl3pPr>
            <a:lvl4pPr marL="1523985" indent="0">
              <a:buNone/>
              <a:defRPr sz="1111"/>
            </a:lvl4pPr>
            <a:lvl5pPr marL="2031980" indent="0">
              <a:buNone/>
              <a:defRPr sz="1111"/>
            </a:lvl5pPr>
            <a:lvl6pPr marL="2539975" indent="0">
              <a:buNone/>
              <a:defRPr sz="1111"/>
            </a:lvl6pPr>
            <a:lvl7pPr marL="3047970" indent="0">
              <a:buNone/>
              <a:defRPr sz="1111"/>
            </a:lvl7pPr>
            <a:lvl8pPr marL="3555964" indent="0">
              <a:buNone/>
              <a:defRPr sz="1111"/>
            </a:lvl8pPr>
            <a:lvl9pPr marL="4063959" indent="0">
              <a:buNone/>
              <a:defRPr sz="111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A852F-F773-3948-8243-BDAE7F8A8A7D}" type="datetimeFigureOut">
              <a:rPr lang="it-IT" smtClean="0"/>
              <a:t>20/03/19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874C-9E44-C442-B2C0-AC150EB7B98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4383959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4" y="508000"/>
            <a:ext cx="3276864" cy="1778000"/>
          </a:xfrm>
        </p:spPr>
        <p:txBody>
          <a:bodyPr anchor="b"/>
          <a:lstStyle>
            <a:lvl1pPr>
              <a:defRPr sz="3556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19323" y="1097141"/>
            <a:ext cx="5143500" cy="5415139"/>
          </a:xfrm>
        </p:spPr>
        <p:txBody>
          <a:bodyPr anchor="t"/>
          <a:lstStyle>
            <a:lvl1pPr marL="0" indent="0">
              <a:buNone/>
              <a:defRPr sz="3556"/>
            </a:lvl1pPr>
            <a:lvl2pPr marL="507995" indent="0">
              <a:buNone/>
              <a:defRPr sz="3111"/>
            </a:lvl2pPr>
            <a:lvl3pPr marL="1015990" indent="0">
              <a:buNone/>
              <a:defRPr sz="2667"/>
            </a:lvl3pPr>
            <a:lvl4pPr marL="1523985" indent="0">
              <a:buNone/>
              <a:defRPr sz="2222"/>
            </a:lvl4pPr>
            <a:lvl5pPr marL="2031980" indent="0">
              <a:buNone/>
              <a:defRPr sz="2222"/>
            </a:lvl5pPr>
            <a:lvl6pPr marL="2539975" indent="0">
              <a:buNone/>
              <a:defRPr sz="2222"/>
            </a:lvl6pPr>
            <a:lvl7pPr marL="3047970" indent="0">
              <a:buNone/>
              <a:defRPr sz="2222"/>
            </a:lvl7pPr>
            <a:lvl8pPr marL="3555964" indent="0">
              <a:buNone/>
              <a:defRPr sz="2222"/>
            </a:lvl8pPr>
            <a:lvl9pPr marL="4063959" indent="0">
              <a:buNone/>
              <a:defRPr sz="2222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9824" y="2286000"/>
            <a:ext cx="3276864" cy="4235098"/>
          </a:xfrm>
        </p:spPr>
        <p:txBody>
          <a:bodyPr/>
          <a:lstStyle>
            <a:lvl1pPr marL="0" indent="0">
              <a:buNone/>
              <a:defRPr sz="1778"/>
            </a:lvl1pPr>
            <a:lvl2pPr marL="507995" indent="0">
              <a:buNone/>
              <a:defRPr sz="1556"/>
            </a:lvl2pPr>
            <a:lvl3pPr marL="1015990" indent="0">
              <a:buNone/>
              <a:defRPr sz="1333"/>
            </a:lvl3pPr>
            <a:lvl4pPr marL="1523985" indent="0">
              <a:buNone/>
              <a:defRPr sz="1111"/>
            </a:lvl4pPr>
            <a:lvl5pPr marL="2031980" indent="0">
              <a:buNone/>
              <a:defRPr sz="1111"/>
            </a:lvl5pPr>
            <a:lvl6pPr marL="2539975" indent="0">
              <a:buNone/>
              <a:defRPr sz="1111"/>
            </a:lvl6pPr>
            <a:lvl7pPr marL="3047970" indent="0">
              <a:buNone/>
              <a:defRPr sz="1111"/>
            </a:lvl7pPr>
            <a:lvl8pPr marL="3555964" indent="0">
              <a:buNone/>
              <a:defRPr sz="1111"/>
            </a:lvl8pPr>
            <a:lvl9pPr marL="4063959" indent="0">
              <a:buNone/>
              <a:defRPr sz="111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A852F-F773-3948-8243-BDAE7F8A8A7D}" type="datetimeFigureOut">
              <a:rPr lang="it-IT" smtClean="0"/>
              <a:t>20/03/19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874C-9E44-C442-B2C0-AC150EB7B98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7526997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A852F-F773-3948-8243-BDAE7F8A8A7D}" type="datetimeFigureOut">
              <a:rPr lang="it-IT" smtClean="0"/>
              <a:t>20/03/19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874C-9E44-C442-B2C0-AC150EB7B98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1659651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70751" y="405694"/>
            <a:ext cx="2190750" cy="645759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8501" y="405694"/>
            <a:ext cx="6445250" cy="645759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A852F-F773-3948-8243-BDAE7F8A8A7D}" type="datetimeFigureOut">
              <a:rPr lang="it-IT" smtClean="0"/>
              <a:t>20/03/19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874C-9E44-C442-B2C0-AC150EB7B98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07291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508000" y="1778000"/>
            <a:ext cx="9144000" cy="5029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840346093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7366000" y="304800"/>
            <a:ext cx="2286000" cy="6502400"/>
          </a:xfrm>
          <a:prstGeom prst="rect">
            <a:avLst/>
          </a:prstGeo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508000" y="304800"/>
            <a:ext cx="6705600" cy="65024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663016026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  <a:prstGeom prst="rect">
            <a:avLst/>
          </a:prstGeom>
        </p:spPr>
        <p:txBody>
          <a:bodyPr vert="horz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184153872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282543692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660754219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990600" y="825500"/>
            <a:ext cx="4013200" cy="5956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156200" y="825500"/>
            <a:ext cx="4013200" cy="5956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174712522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905488771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/>
          <a:p>
            <a:r>
              <a:rPr lang="it-IT"/>
              <a:t>Fare clic per modificare stile</a:t>
            </a:r>
          </a:p>
        </p:txBody>
      </p:sp>
    </p:spTree>
    <p:extLst>
      <p:ext uri="{BB962C8B-B14F-4D97-AF65-F5344CB8AC3E}">
        <p14:creationId xmlns:p14="http://schemas.microsoft.com/office/powerpoint/2010/main" val="3846554200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154737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673096021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839654306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>
              <a:sym typeface="Comic Sans MS" charset="0"/>
            </a:endParaRP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035881902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4727914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7366000" y="304800"/>
            <a:ext cx="2286000" cy="6477000"/>
          </a:xfrm>
          <a:prstGeom prst="rect">
            <a:avLst/>
          </a:prstGeo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508000" y="304800"/>
            <a:ext cx="6705600" cy="647700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13721888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540171513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08000" y="1778000"/>
            <a:ext cx="9144000" cy="50292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849949770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047607408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508000" y="1778000"/>
            <a:ext cx="4495800" cy="5029200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156200" y="1778000"/>
            <a:ext cx="4495800" cy="5029200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754743703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520416673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</p:spTree>
    <p:extLst>
      <p:ext uri="{BB962C8B-B14F-4D97-AF65-F5344CB8AC3E}">
        <p14:creationId xmlns:p14="http://schemas.microsoft.com/office/powerpoint/2010/main" val="69613793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990600" y="4064000"/>
            <a:ext cx="4013200" cy="114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156200" y="4064000"/>
            <a:ext cx="4013200" cy="114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202244126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1459515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909916195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>
              <a:sym typeface="Comic Sans MS" charset="0"/>
            </a:endParaRP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791172378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508000" y="1778000"/>
            <a:ext cx="9144000" cy="5029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396633876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7366000" y="165100"/>
            <a:ext cx="2286000" cy="6642100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508000" y="165100"/>
            <a:ext cx="6705600" cy="66421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497277848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789050792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08000" y="1778000"/>
            <a:ext cx="9144000" cy="50292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857552016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017735460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508000" y="1778000"/>
            <a:ext cx="4495800" cy="5029200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156200" y="1778000"/>
            <a:ext cx="4495800" cy="5029200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928858465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158412924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577160815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</p:spTree>
    <p:extLst>
      <p:ext uri="{BB962C8B-B14F-4D97-AF65-F5344CB8AC3E}">
        <p14:creationId xmlns:p14="http://schemas.microsoft.com/office/powerpoint/2010/main" val="5165789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951651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119264487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>
              <a:sym typeface="Comic Sans MS" charset="0"/>
            </a:endParaRP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451250450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508000" y="1778000"/>
            <a:ext cx="9144000" cy="5029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027174796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7366000" y="1778000"/>
            <a:ext cx="2286000" cy="5029200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508000" y="1778000"/>
            <a:ext cx="6705600" cy="5029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509743679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514685670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08000" y="1778000"/>
            <a:ext cx="9144000" cy="50292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914142553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030413983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508000" y="1778000"/>
            <a:ext cx="4495800" cy="5029200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156200" y="1778000"/>
            <a:ext cx="4495800" cy="5029200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4181872829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</p:spTree>
    <p:extLst>
      <p:ext uri="{BB962C8B-B14F-4D97-AF65-F5344CB8AC3E}">
        <p14:creationId xmlns:p14="http://schemas.microsoft.com/office/powerpoint/2010/main" val="2317487067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20764754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</p:spTree>
    <p:extLst>
      <p:ext uri="{BB962C8B-B14F-4D97-AF65-F5344CB8AC3E}">
        <p14:creationId xmlns:p14="http://schemas.microsoft.com/office/powerpoint/2010/main" val="1226460520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4061613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752718894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>
              <a:sym typeface="Comic Sans MS" charset="0"/>
            </a:endParaRP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501434936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508000" y="1778000"/>
            <a:ext cx="9144000" cy="5029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824745617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7366000" y="1778000"/>
            <a:ext cx="2286000" cy="5410200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508000" y="1778000"/>
            <a:ext cx="6705600" cy="5410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222517332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020401489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328544364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778933927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8232588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44500" y="3860800"/>
            <a:ext cx="2273300" cy="238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2870200" y="3860800"/>
            <a:ext cx="2273300" cy="238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892018320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899512008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</p:spTree>
    <p:extLst>
      <p:ext uri="{BB962C8B-B14F-4D97-AF65-F5344CB8AC3E}">
        <p14:creationId xmlns:p14="http://schemas.microsoft.com/office/powerpoint/2010/main" val="2162844617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7441740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733064858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>
              <a:sym typeface="Comic Sans MS" charset="0"/>
            </a:endParaRP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742884886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4114665142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3968750" y="1397000"/>
            <a:ext cx="1174750" cy="4851400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44500" y="1397000"/>
            <a:ext cx="3371850" cy="485140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223109897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234173944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350816381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85557975"/>
      </p:ext>
    </p:extLst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654824618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990600" y="2298700"/>
            <a:ext cx="1917700" cy="4483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3060700" y="2298700"/>
            <a:ext cx="1917700" cy="4483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590555809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581994017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</p:spTree>
    <p:extLst>
      <p:ext uri="{BB962C8B-B14F-4D97-AF65-F5344CB8AC3E}">
        <p14:creationId xmlns:p14="http://schemas.microsoft.com/office/powerpoint/2010/main" val="3561234860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1426262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939315254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>
              <a:sym typeface="Comic Sans MS" charset="0"/>
            </a:endParaRP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608146839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693390975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7124700" y="165100"/>
            <a:ext cx="2044700" cy="6616700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990600" y="165100"/>
            <a:ext cx="5981700" cy="661670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983197085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627840974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>
              <a:sym typeface="Comic Sans MS" charset="0"/>
            </a:endParaRP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318556279"/>
      </p:ext>
    </p:extLst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831943978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111722482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990600" y="2298700"/>
            <a:ext cx="1917700" cy="4483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3060700" y="2298700"/>
            <a:ext cx="1917700" cy="4483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671606029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391793593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</p:spTree>
    <p:extLst>
      <p:ext uri="{BB962C8B-B14F-4D97-AF65-F5344CB8AC3E}">
        <p14:creationId xmlns:p14="http://schemas.microsoft.com/office/powerpoint/2010/main" val="1207373835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2969495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288390710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>
              <a:sym typeface="Comic Sans MS" charset="0"/>
            </a:endParaRP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685248323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608653795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7124700" y="165100"/>
            <a:ext cx="2044700" cy="6616700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990600" y="165100"/>
            <a:ext cx="5981700" cy="661670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026628932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4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image" Target="../media/image4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image" Target="../media/image4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2006600"/>
            <a:ext cx="81788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mic Sans MS" charset="0"/>
              </a:rPr>
              <a:t>Click to edit Master title style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4064000"/>
            <a:ext cx="8178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mic Sans MS" charset="0"/>
              </a:rPr>
              <a:t>Click to edit Master text styles</a:t>
            </a:r>
          </a:p>
          <a:p>
            <a:pPr lvl="1"/>
            <a:r>
              <a:rPr lang="en-US">
                <a:sym typeface="Comic Sans MS" charset="0"/>
              </a:rPr>
              <a:t>Second level</a:t>
            </a:r>
          </a:p>
          <a:p>
            <a:pPr lvl="2"/>
            <a:r>
              <a:rPr lang="en-US">
                <a:sym typeface="Comic Sans MS" charset="0"/>
              </a:rPr>
              <a:t>Third level</a:t>
            </a:r>
          </a:p>
          <a:p>
            <a:pPr lvl="3"/>
            <a:r>
              <a:rPr lang="en-US">
                <a:sym typeface="Comic Sans MS" charset="0"/>
              </a:rPr>
              <a:t>Fourth level</a:t>
            </a:r>
          </a:p>
          <a:p>
            <a:pPr lvl="4"/>
            <a:r>
              <a:rPr lang="en-US">
                <a:sym typeface="Comic Sans M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transition/>
  <p:txStyles>
    <p:titleStyle>
      <a:lvl1pPr algn="ctr" rtl="0" eaLnBrk="0" fontAlgn="base" hangingPunct="0">
        <a:spcBef>
          <a:spcPts val="200"/>
        </a:spcBef>
        <a:spcAft>
          <a:spcPct val="0"/>
        </a:spcAft>
        <a:defRPr sz="5600">
          <a:solidFill>
            <a:schemeClr val="tx1"/>
          </a:solidFill>
          <a:latin typeface="+mj-lt"/>
          <a:ea typeface="+mj-ea"/>
          <a:cs typeface="+mj-cs"/>
          <a:sym typeface="Comic Sans MS" charset="0"/>
        </a:defRPr>
      </a:lvl1pPr>
      <a:lvl2pPr algn="ctr" rtl="0" eaLnBrk="0" fontAlgn="base" hangingPunct="0">
        <a:spcBef>
          <a:spcPts val="200"/>
        </a:spcBef>
        <a:spcAft>
          <a:spcPct val="0"/>
        </a:spcAft>
        <a:defRPr sz="5600">
          <a:solidFill>
            <a:schemeClr val="tx1"/>
          </a:solidFill>
          <a:latin typeface="Comic Sans MS" charset="0"/>
          <a:ea typeface="ヒラギノ角ゴ ProN W3" charset="-128"/>
          <a:cs typeface="ヒラギノ角ゴ ProN W3" charset="-128"/>
          <a:sym typeface="Comic Sans MS" charset="0"/>
        </a:defRPr>
      </a:lvl2pPr>
      <a:lvl3pPr algn="ctr" rtl="0" eaLnBrk="0" fontAlgn="base" hangingPunct="0">
        <a:spcBef>
          <a:spcPts val="200"/>
        </a:spcBef>
        <a:spcAft>
          <a:spcPct val="0"/>
        </a:spcAft>
        <a:defRPr sz="5600">
          <a:solidFill>
            <a:schemeClr val="tx1"/>
          </a:solidFill>
          <a:latin typeface="Comic Sans MS" charset="0"/>
          <a:ea typeface="ヒラギノ角ゴ ProN W3" charset="-128"/>
          <a:cs typeface="ヒラギノ角ゴ ProN W3" charset="-128"/>
          <a:sym typeface="Comic Sans MS" charset="0"/>
        </a:defRPr>
      </a:lvl3pPr>
      <a:lvl4pPr algn="ctr" rtl="0" eaLnBrk="0" fontAlgn="base" hangingPunct="0">
        <a:spcBef>
          <a:spcPts val="200"/>
        </a:spcBef>
        <a:spcAft>
          <a:spcPct val="0"/>
        </a:spcAft>
        <a:defRPr sz="5600">
          <a:solidFill>
            <a:schemeClr val="tx1"/>
          </a:solidFill>
          <a:latin typeface="Comic Sans MS" charset="0"/>
          <a:ea typeface="ヒラギノ角ゴ ProN W3" charset="-128"/>
          <a:cs typeface="ヒラギノ角ゴ ProN W3" charset="-128"/>
          <a:sym typeface="Comic Sans MS" charset="0"/>
        </a:defRPr>
      </a:lvl4pPr>
      <a:lvl5pPr algn="ctr" rtl="0" eaLnBrk="0" fontAlgn="base" hangingPunct="0">
        <a:spcBef>
          <a:spcPts val="200"/>
        </a:spcBef>
        <a:spcAft>
          <a:spcPct val="0"/>
        </a:spcAft>
        <a:defRPr sz="5600">
          <a:solidFill>
            <a:schemeClr val="tx1"/>
          </a:solidFill>
          <a:latin typeface="Comic Sans MS" charset="0"/>
          <a:ea typeface="ヒラギノ角ゴ ProN W3" charset="-128"/>
          <a:cs typeface="ヒラギノ角ゴ ProN W3" charset="-128"/>
          <a:sym typeface="Comic Sans MS" charset="0"/>
        </a:defRPr>
      </a:lvl5pPr>
      <a:lvl6pPr marL="457200" algn="ctr" rtl="0" fontAlgn="base">
        <a:spcBef>
          <a:spcPts val="200"/>
        </a:spcBef>
        <a:spcAft>
          <a:spcPct val="0"/>
        </a:spcAft>
        <a:defRPr sz="5600">
          <a:solidFill>
            <a:schemeClr val="tx1"/>
          </a:solidFill>
          <a:latin typeface="Comic Sans MS" charset="0"/>
          <a:ea typeface="ヒラギノ角ゴ ProN W3" charset="-128"/>
          <a:cs typeface="ヒラギノ角ゴ ProN W3" charset="-128"/>
          <a:sym typeface="Comic Sans MS" charset="0"/>
        </a:defRPr>
      </a:lvl6pPr>
      <a:lvl7pPr marL="914400" algn="ctr" rtl="0" fontAlgn="base">
        <a:spcBef>
          <a:spcPts val="200"/>
        </a:spcBef>
        <a:spcAft>
          <a:spcPct val="0"/>
        </a:spcAft>
        <a:defRPr sz="5600">
          <a:solidFill>
            <a:schemeClr val="tx1"/>
          </a:solidFill>
          <a:latin typeface="Comic Sans MS" charset="0"/>
          <a:ea typeface="ヒラギノ角ゴ ProN W3" charset="-128"/>
          <a:cs typeface="ヒラギノ角ゴ ProN W3" charset="-128"/>
          <a:sym typeface="Comic Sans MS" charset="0"/>
        </a:defRPr>
      </a:lvl7pPr>
      <a:lvl8pPr marL="1371600" algn="ctr" rtl="0" fontAlgn="base">
        <a:spcBef>
          <a:spcPts val="200"/>
        </a:spcBef>
        <a:spcAft>
          <a:spcPct val="0"/>
        </a:spcAft>
        <a:defRPr sz="5600">
          <a:solidFill>
            <a:schemeClr val="tx1"/>
          </a:solidFill>
          <a:latin typeface="Comic Sans MS" charset="0"/>
          <a:ea typeface="ヒラギノ角ゴ ProN W3" charset="-128"/>
          <a:cs typeface="ヒラギノ角ゴ ProN W3" charset="-128"/>
          <a:sym typeface="Comic Sans MS" charset="0"/>
        </a:defRPr>
      </a:lvl8pPr>
      <a:lvl9pPr marL="1828800" algn="ctr" rtl="0" fontAlgn="base">
        <a:spcBef>
          <a:spcPts val="200"/>
        </a:spcBef>
        <a:spcAft>
          <a:spcPct val="0"/>
        </a:spcAft>
        <a:defRPr sz="5600">
          <a:solidFill>
            <a:schemeClr val="tx1"/>
          </a:solidFill>
          <a:latin typeface="Comic Sans MS" charset="0"/>
          <a:ea typeface="ヒラギノ角ゴ ProN W3" charset="-128"/>
          <a:cs typeface="ヒラギノ角ゴ ProN W3" charset="-128"/>
          <a:sym typeface="Comic Sans MS" charset="0"/>
        </a:defRPr>
      </a:lvl9pPr>
    </p:titleStyle>
    <p:bodyStyle>
      <a:lvl1pPr marL="342900" indent="-342900" algn="ctr" rtl="0" eaLnBrk="0" fontAlgn="base" hangingPunct="0">
        <a:spcBef>
          <a:spcPts val="2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Comic Sans MS" charset="0"/>
        </a:defRPr>
      </a:lvl1pPr>
      <a:lvl2pPr marL="742950" indent="-285750" algn="ctr" rtl="0" eaLnBrk="0" fontAlgn="base" hangingPunct="0">
        <a:spcBef>
          <a:spcPts val="2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Comic Sans MS" charset="0"/>
        </a:defRPr>
      </a:lvl2pPr>
      <a:lvl3pPr marL="1143000" indent="-228600" algn="ctr" rtl="0" eaLnBrk="0" fontAlgn="base" hangingPunct="0">
        <a:spcBef>
          <a:spcPts val="2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Comic Sans MS" charset="0"/>
        </a:defRPr>
      </a:lvl3pPr>
      <a:lvl4pPr marL="1600200" indent="-228600" algn="ctr" rtl="0" eaLnBrk="0" fontAlgn="base" hangingPunct="0">
        <a:spcBef>
          <a:spcPts val="2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Comic Sans MS" charset="0"/>
        </a:defRPr>
      </a:lvl4pPr>
      <a:lvl5pPr marL="2057400" indent="-228600" algn="ctr" rtl="0" eaLnBrk="0" fontAlgn="base" hangingPunct="0">
        <a:spcBef>
          <a:spcPts val="2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Comic Sans MS" charset="0"/>
        </a:defRPr>
      </a:lvl5pPr>
      <a:lvl6pPr marL="457200" algn="ctr" rtl="0" fontAlgn="base">
        <a:spcBef>
          <a:spcPts val="2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Comic Sans MS" charset="0"/>
        </a:defRPr>
      </a:lvl6pPr>
      <a:lvl7pPr marL="914400" algn="ctr" rtl="0" fontAlgn="base">
        <a:spcBef>
          <a:spcPts val="2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Comic Sans MS" charset="0"/>
        </a:defRPr>
      </a:lvl7pPr>
      <a:lvl8pPr marL="1371600" algn="ctr" rtl="0" fontAlgn="base">
        <a:spcBef>
          <a:spcPts val="2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Comic Sans MS" charset="0"/>
        </a:defRPr>
      </a:lvl8pPr>
      <a:lvl9pPr marL="1828800" algn="ctr" rtl="0" fontAlgn="base">
        <a:spcBef>
          <a:spcPts val="2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Comic Sans MS" charset="0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930900" y="2298700"/>
            <a:ext cx="3238500" cy="448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mic Sans MS" charset="0"/>
              </a:rPr>
              <a:t>Click to edit Master text styles</a:t>
            </a:r>
          </a:p>
          <a:p>
            <a:pPr lvl="1"/>
            <a:r>
              <a:rPr lang="en-US">
                <a:sym typeface="Comic Sans MS" charset="0"/>
              </a:rPr>
              <a:t>Second level</a:t>
            </a:r>
          </a:p>
          <a:p>
            <a:pPr lvl="2"/>
            <a:r>
              <a:rPr lang="en-US">
                <a:sym typeface="Comic Sans MS" charset="0"/>
              </a:rPr>
              <a:t>Third level</a:t>
            </a:r>
          </a:p>
          <a:p>
            <a:pPr lvl="3"/>
            <a:r>
              <a:rPr lang="en-US">
                <a:sym typeface="Comic Sans MS" charset="0"/>
              </a:rPr>
              <a:t>Fourth level</a:t>
            </a:r>
          </a:p>
          <a:p>
            <a:pPr lvl="4"/>
            <a:r>
              <a:rPr lang="en-US">
                <a:sym typeface="Comic Sans MS" charset="0"/>
              </a:rPr>
              <a:t>Fifth level</a:t>
            </a:r>
          </a:p>
        </p:txBody>
      </p:sp>
      <p:sp>
        <p:nvSpPr>
          <p:cNvPr id="12390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165100"/>
            <a:ext cx="81788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mic Sans M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ransition/>
  <p:txStyles>
    <p:titleStyle>
      <a:lvl1pPr algn="ctr" rtl="0" eaLnBrk="0" fontAlgn="base" hangingPunct="0">
        <a:spcBef>
          <a:spcPts val="200"/>
        </a:spcBef>
        <a:spcAft>
          <a:spcPct val="0"/>
        </a:spcAft>
        <a:defRPr sz="5600">
          <a:solidFill>
            <a:schemeClr val="tx1"/>
          </a:solidFill>
          <a:latin typeface="+mj-lt"/>
          <a:ea typeface="+mj-ea"/>
          <a:cs typeface="+mj-cs"/>
          <a:sym typeface="Comic Sans MS" charset="0"/>
        </a:defRPr>
      </a:lvl1pPr>
      <a:lvl2pPr algn="ctr" rtl="0" eaLnBrk="0" fontAlgn="base" hangingPunct="0">
        <a:spcBef>
          <a:spcPts val="200"/>
        </a:spcBef>
        <a:spcAft>
          <a:spcPct val="0"/>
        </a:spcAft>
        <a:defRPr sz="5600">
          <a:solidFill>
            <a:schemeClr val="tx1"/>
          </a:solidFill>
          <a:latin typeface="Comic Sans MS" charset="0"/>
          <a:ea typeface="ヒラギノ角ゴ ProN W3" charset="-128"/>
          <a:cs typeface="ヒラギノ角ゴ ProN W3" charset="-128"/>
          <a:sym typeface="Comic Sans MS" charset="0"/>
        </a:defRPr>
      </a:lvl2pPr>
      <a:lvl3pPr algn="ctr" rtl="0" eaLnBrk="0" fontAlgn="base" hangingPunct="0">
        <a:spcBef>
          <a:spcPts val="200"/>
        </a:spcBef>
        <a:spcAft>
          <a:spcPct val="0"/>
        </a:spcAft>
        <a:defRPr sz="5600">
          <a:solidFill>
            <a:schemeClr val="tx1"/>
          </a:solidFill>
          <a:latin typeface="Comic Sans MS" charset="0"/>
          <a:ea typeface="ヒラギノ角ゴ ProN W3" charset="-128"/>
          <a:cs typeface="ヒラギノ角ゴ ProN W3" charset="-128"/>
          <a:sym typeface="Comic Sans MS" charset="0"/>
        </a:defRPr>
      </a:lvl3pPr>
      <a:lvl4pPr algn="ctr" rtl="0" eaLnBrk="0" fontAlgn="base" hangingPunct="0">
        <a:spcBef>
          <a:spcPts val="200"/>
        </a:spcBef>
        <a:spcAft>
          <a:spcPct val="0"/>
        </a:spcAft>
        <a:defRPr sz="5600">
          <a:solidFill>
            <a:schemeClr val="tx1"/>
          </a:solidFill>
          <a:latin typeface="Comic Sans MS" charset="0"/>
          <a:ea typeface="ヒラギノ角ゴ ProN W3" charset="-128"/>
          <a:cs typeface="ヒラギノ角ゴ ProN W3" charset="-128"/>
          <a:sym typeface="Comic Sans MS" charset="0"/>
        </a:defRPr>
      </a:lvl4pPr>
      <a:lvl5pPr algn="ctr" rtl="0" eaLnBrk="0" fontAlgn="base" hangingPunct="0">
        <a:spcBef>
          <a:spcPts val="200"/>
        </a:spcBef>
        <a:spcAft>
          <a:spcPct val="0"/>
        </a:spcAft>
        <a:defRPr sz="5600">
          <a:solidFill>
            <a:schemeClr val="tx1"/>
          </a:solidFill>
          <a:latin typeface="Comic Sans MS" charset="0"/>
          <a:ea typeface="ヒラギノ角ゴ ProN W3" charset="-128"/>
          <a:cs typeface="ヒラギノ角ゴ ProN W3" charset="-128"/>
          <a:sym typeface="Comic Sans MS" charset="0"/>
        </a:defRPr>
      </a:lvl5pPr>
      <a:lvl6pPr marL="457200" algn="ctr" rtl="0" fontAlgn="base">
        <a:spcBef>
          <a:spcPts val="200"/>
        </a:spcBef>
        <a:spcAft>
          <a:spcPct val="0"/>
        </a:spcAft>
        <a:defRPr sz="5600">
          <a:solidFill>
            <a:schemeClr val="tx1"/>
          </a:solidFill>
          <a:latin typeface="Comic Sans MS" charset="0"/>
          <a:ea typeface="ヒラギノ角ゴ ProN W3" charset="-128"/>
          <a:cs typeface="ヒラギノ角ゴ ProN W3" charset="-128"/>
          <a:sym typeface="Comic Sans MS" charset="0"/>
        </a:defRPr>
      </a:lvl6pPr>
      <a:lvl7pPr marL="914400" algn="ctr" rtl="0" fontAlgn="base">
        <a:spcBef>
          <a:spcPts val="200"/>
        </a:spcBef>
        <a:spcAft>
          <a:spcPct val="0"/>
        </a:spcAft>
        <a:defRPr sz="5600">
          <a:solidFill>
            <a:schemeClr val="tx1"/>
          </a:solidFill>
          <a:latin typeface="Comic Sans MS" charset="0"/>
          <a:ea typeface="ヒラギノ角ゴ ProN W3" charset="-128"/>
          <a:cs typeface="ヒラギノ角ゴ ProN W3" charset="-128"/>
          <a:sym typeface="Comic Sans MS" charset="0"/>
        </a:defRPr>
      </a:lvl7pPr>
      <a:lvl8pPr marL="1371600" algn="ctr" rtl="0" fontAlgn="base">
        <a:spcBef>
          <a:spcPts val="200"/>
        </a:spcBef>
        <a:spcAft>
          <a:spcPct val="0"/>
        </a:spcAft>
        <a:defRPr sz="5600">
          <a:solidFill>
            <a:schemeClr val="tx1"/>
          </a:solidFill>
          <a:latin typeface="Comic Sans MS" charset="0"/>
          <a:ea typeface="ヒラギノ角ゴ ProN W3" charset="-128"/>
          <a:cs typeface="ヒラギノ角ゴ ProN W3" charset="-128"/>
          <a:sym typeface="Comic Sans MS" charset="0"/>
        </a:defRPr>
      </a:lvl8pPr>
      <a:lvl9pPr marL="1828800" algn="ctr" rtl="0" fontAlgn="base">
        <a:spcBef>
          <a:spcPts val="200"/>
        </a:spcBef>
        <a:spcAft>
          <a:spcPct val="0"/>
        </a:spcAft>
        <a:defRPr sz="5600">
          <a:solidFill>
            <a:schemeClr val="tx1"/>
          </a:solidFill>
          <a:latin typeface="Comic Sans MS" charset="0"/>
          <a:ea typeface="ヒラギノ角ゴ ProN W3" charset="-128"/>
          <a:cs typeface="ヒラギノ角ゴ ProN W3" charset="-128"/>
          <a:sym typeface="Comic Sans MS" charset="0"/>
        </a:defRPr>
      </a:lvl9pPr>
    </p:titleStyle>
    <p:bodyStyle>
      <a:lvl1pPr marL="527050" indent="-323850" algn="l" rtl="0" eaLnBrk="0" fontAlgn="base" hangingPunct="0">
        <a:spcBef>
          <a:spcPts val="2600"/>
        </a:spcBef>
        <a:spcAft>
          <a:spcPct val="0"/>
        </a:spcAft>
        <a:buSzPct val="6600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Comic Sans MS" charset="0"/>
        </a:defRPr>
      </a:lvl1pPr>
      <a:lvl2pPr marL="882650" indent="-323850" algn="l" rtl="0" eaLnBrk="0" fontAlgn="base" hangingPunct="0">
        <a:spcBef>
          <a:spcPts val="2600"/>
        </a:spcBef>
        <a:spcAft>
          <a:spcPct val="0"/>
        </a:spcAft>
        <a:buSzPct val="6600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Comic Sans MS" charset="0"/>
        </a:defRPr>
      </a:lvl2pPr>
      <a:lvl3pPr marL="1250950" indent="-323850" algn="l" rtl="0" eaLnBrk="0" fontAlgn="base" hangingPunct="0">
        <a:spcBef>
          <a:spcPts val="2600"/>
        </a:spcBef>
        <a:spcAft>
          <a:spcPct val="0"/>
        </a:spcAft>
        <a:buSzPct val="6600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Comic Sans MS" charset="0"/>
        </a:defRPr>
      </a:lvl3pPr>
      <a:lvl4pPr marL="1619250" indent="-323850" algn="l" rtl="0" eaLnBrk="0" fontAlgn="base" hangingPunct="0">
        <a:spcBef>
          <a:spcPts val="2600"/>
        </a:spcBef>
        <a:spcAft>
          <a:spcPct val="0"/>
        </a:spcAft>
        <a:buSzPct val="6600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Comic Sans MS" charset="0"/>
        </a:defRPr>
      </a:lvl4pPr>
      <a:lvl5pPr marL="1987550" indent="-323850" algn="l" rtl="0" eaLnBrk="0" fontAlgn="base" hangingPunct="0">
        <a:spcBef>
          <a:spcPts val="2600"/>
        </a:spcBef>
        <a:spcAft>
          <a:spcPct val="0"/>
        </a:spcAft>
        <a:buSzPct val="6600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Comic Sans MS" charset="0"/>
        </a:defRPr>
      </a:lvl5pPr>
      <a:lvl6pPr marL="2444750" indent="-323850" algn="l" rtl="0" fontAlgn="base">
        <a:spcBef>
          <a:spcPts val="2600"/>
        </a:spcBef>
        <a:spcAft>
          <a:spcPct val="0"/>
        </a:spcAft>
        <a:buSzPct val="6600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Comic Sans MS" charset="0"/>
        </a:defRPr>
      </a:lvl6pPr>
      <a:lvl7pPr marL="2901950" indent="-323850" algn="l" rtl="0" fontAlgn="base">
        <a:spcBef>
          <a:spcPts val="2600"/>
        </a:spcBef>
        <a:spcAft>
          <a:spcPct val="0"/>
        </a:spcAft>
        <a:buSzPct val="6600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Comic Sans MS" charset="0"/>
        </a:defRPr>
      </a:lvl7pPr>
      <a:lvl8pPr marL="3359150" indent="-323850" algn="l" rtl="0" fontAlgn="base">
        <a:spcBef>
          <a:spcPts val="2600"/>
        </a:spcBef>
        <a:spcAft>
          <a:spcPct val="0"/>
        </a:spcAft>
        <a:buSzPct val="6600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Comic Sans MS" charset="0"/>
        </a:defRPr>
      </a:lvl8pPr>
      <a:lvl9pPr marL="3816350" indent="-323850" algn="l" rtl="0" fontAlgn="base">
        <a:spcBef>
          <a:spcPts val="2600"/>
        </a:spcBef>
        <a:spcAft>
          <a:spcPct val="0"/>
        </a:spcAft>
        <a:buSzPct val="6600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Comic Sans MS" charset="0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12EAD3D8-09C8-9843-B81F-7E4C883341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677333"/>
            <a:ext cx="86360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5768" tIns="47884" rIns="95768" bIns="4788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B998AE87-9753-C640-AF97-90AC6ACFF1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2201333"/>
            <a:ext cx="863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5768" tIns="47884" rIns="95768" bIns="4788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Click to edit Master text styles</a:t>
            </a:r>
          </a:p>
          <a:p>
            <a:pPr lvl="1"/>
            <a:r>
              <a:rPr lang="it-IT" altLang="it-IT"/>
              <a:t>Second level</a:t>
            </a:r>
          </a:p>
          <a:p>
            <a:pPr lvl="2"/>
            <a:r>
              <a:rPr lang="it-IT" altLang="it-IT"/>
              <a:t>Third level</a:t>
            </a:r>
          </a:p>
          <a:p>
            <a:pPr lvl="3"/>
            <a:r>
              <a:rPr lang="it-IT" altLang="it-IT"/>
              <a:t>Fourth level</a:t>
            </a:r>
          </a:p>
          <a:p>
            <a:pPr lvl="4"/>
            <a:r>
              <a:rPr lang="it-IT" altLang="it-IT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FEA96599-07F0-044E-BD63-88686944C9E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0" y="6942667"/>
            <a:ext cx="2116667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68" tIns="47884" rIns="95768" bIns="47884" numCol="1" anchor="t" anchorCtr="0" compatLnSpc="1">
            <a:prstTxWarp prst="textNoShape">
              <a:avLst/>
            </a:prstTxWarp>
          </a:bodyPr>
          <a:lstStyle>
            <a:lvl1pPr>
              <a:defRPr sz="1538" u="none">
                <a:latin typeface="Times New Roman" pitchFamily="-109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A5EDCB41-7645-EF4D-BE60-6FFFAD7FF91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71334" y="6942667"/>
            <a:ext cx="3217333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68" tIns="47884" rIns="95768" bIns="47884" numCol="1" anchor="t" anchorCtr="0" compatLnSpc="1">
            <a:prstTxWarp prst="textNoShape">
              <a:avLst/>
            </a:prstTxWarp>
          </a:bodyPr>
          <a:lstStyle>
            <a:lvl1pPr algn="ctr">
              <a:defRPr sz="1538" u="none">
                <a:latin typeface="Times New Roman" pitchFamily="-109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F875F1B2-A209-8D49-94D7-866A3C8FB99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81333" y="6942667"/>
            <a:ext cx="2116667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68" tIns="47884" rIns="95768" bIns="47884" numCol="1" anchor="t" anchorCtr="0" compatLnSpc="1">
            <a:prstTxWarp prst="textNoShape">
              <a:avLst/>
            </a:prstTxWarp>
          </a:bodyPr>
          <a:lstStyle>
            <a:lvl1pPr algn="r">
              <a:defRPr sz="1538" u="none">
                <a:latin typeface="Times New Roman" panose="02020603050405020304" pitchFamily="18" charset="0"/>
              </a:defRPr>
            </a:lvl1pPr>
          </a:lstStyle>
          <a:p>
            <a:fld id="{1AE30455-E8D5-A24D-A7B8-FAB8A0B3641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56027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ransition spd="med">
    <p:cut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718">
          <a:solidFill>
            <a:schemeClr val="tx2"/>
          </a:solidFill>
          <a:latin typeface="+mj-lt"/>
          <a:ea typeface="ＭＳ Ｐゴシック" pitchFamily="-109" charset="-128"/>
          <a:cs typeface="ＭＳ Ｐゴシック" pitchFamily="-109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718">
          <a:solidFill>
            <a:schemeClr val="tx2"/>
          </a:solidFill>
          <a:latin typeface="Times New Roman" charset="0"/>
          <a:ea typeface="ＭＳ Ｐゴシック" pitchFamily="-109" charset="-128"/>
          <a:cs typeface="ＭＳ Ｐゴシック" pitchFamily="-109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718">
          <a:solidFill>
            <a:schemeClr val="tx2"/>
          </a:solidFill>
          <a:latin typeface="Times New Roman" charset="0"/>
          <a:ea typeface="ＭＳ Ｐゴシック" pitchFamily="-109" charset="-128"/>
          <a:cs typeface="ＭＳ Ｐゴシック" pitchFamily="-109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718">
          <a:solidFill>
            <a:schemeClr val="tx2"/>
          </a:solidFill>
          <a:latin typeface="Times New Roman" charset="0"/>
          <a:ea typeface="ＭＳ Ｐゴシック" pitchFamily="-109" charset="-128"/>
          <a:cs typeface="ＭＳ Ｐゴシック" pitchFamily="-109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718">
          <a:solidFill>
            <a:schemeClr val="tx2"/>
          </a:solidFill>
          <a:latin typeface="Times New Roman" charset="0"/>
          <a:ea typeface="ＭＳ Ｐゴシック" pitchFamily="-109" charset="-128"/>
          <a:cs typeface="ＭＳ Ｐゴシック" pitchFamily="-109" charset="-128"/>
        </a:defRPr>
      </a:lvl5pPr>
      <a:lvl6pPr marL="491097" algn="ctr" rtl="0" fontAlgn="base">
        <a:spcBef>
          <a:spcPct val="0"/>
        </a:spcBef>
        <a:spcAft>
          <a:spcPct val="0"/>
        </a:spcAft>
        <a:defRPr sz="4718">
          <a:solidFill>
            <a:schemeClr val="tx2"/>
          </a:solidFill>
          <a:latin typeface="Times New Roman" charset="0"/>
        </a:defRPr>
      </a:lvl6pPr>
      <a:lvl7pPr marL="982193" algn="ctr" rtl="0" fontAlgn="base">
        <a:spcBef>
          <a:spcPct val="0"/>
        </a:spcBef>
        <a:spcAft>
          <a:spcPct val="0"/>
        </a:spcAft>
        <a:defRPr sz="4718">
          <a:solidFill>
            <a:schemeClr val="tx2"/>
          </a:solidFill>
          <a:latin typeface="Times New Roman" charset="0"/>
        </a:defRPr>
      </a:lvl7pPr>
      <a:lvl8pPr marL="1473289" algn="ctr" rtl="0" fontAlgn="base">
        <a:spcBef>
          <a:spcPct val="0"/>
        </a:spcBef>
        <a:spcAft>
          <a:spcPct val="0"/>
        </a:spcAft>
        <a:defRPr sz="4718">
          <a:solidFill>
            <a:schemeClr val="tx2"/>
          </a:solidFill>
          <a:latin typeface="Times New Roman" charset="0"/>
        </a:defRPr>
      </a:lvl8pPr>
      <a:lvl9pPr marL="1964386" algn="ctr" rtl="0" fontAlgn="base">
        <a:spcBef>
          <a:spcPct val="0"/>
        </a:spcBef>
        <a:spcAft>
          <a:spcPct val="0"/>
        </a:spcAft>
        <a:defRPr sz="4718">
          <a:solidFill>
            <a:schemeClr val="tx2"/>
          </a:solidFill>
          <a:latin typeface="Times New Roman" charset="0"/>
        </a:defRPr>
      </a:lvl9pPr>
    </p:titleStyle>
    <p:bodyStyle>
      <a:lvl1pPr marL="366332" indent="-366332" algn="l" rtl="0" eaLnBrk="0" fontAlgn="base" hangingPunct="0">
        <a:spcBef>
          <a:spcPct val="20000"/>
        </a:spcBef>
        <a:spcAft>
          <a:spcPct val="0"/>
        </a:spcAft>
        <a:buChar char="•"/>
        <a:defRPr sz="3384">
          <a:solidFill>
            <a:schemeClr val="tx1"/>
          </a:solidFill>
          <a:latin typeface="+mn-lt"/>
          <a:ea typeface="ＭＳ Ｐゴシック" pitchFamily="-109" charset="-128"/>
          <a:cs typeface="ＭＳ Ｐゴシック" pitchFamily="-109" charset="-128"/>
        </a:defRPr>
      </a:lvl1pPr>
      <a:lvl2pPr marL="796161" indent="-304463" algn="l" rtl="0" eaLnBrk="0" fontAlgn="base" hangingPunct="0">
        <a:spcBef>
          <a:spcPct val="20000"/>
        </a:spcBef>
        <a:spcAft>
          <a:spcPct val="0"/>
        </a:spcAft>
        <a:buChar char="–"/>
        <a:defRPr sz="3077">
          <a:solidFill>
            <a:schemeClr val="tx1"/>
          </a:solidFill>
          <a:latin typeface="+mn-lt"/>
          <a:ea typeface="ＭＳ Ｐゴシック" charset="-128"/>
        </a:defRPr>
      </a:lvl2pPr>
      <a:lvl3pPr marL="1225990" indent="-242593" algn="l" rtl="0" eaLnBrk="0" fontAlgn="base" hangingPunct="0">
        <a:spcBef>
          <a:spcPct val="20000"/>
        </a:spcBef>
        <a:spcAft>
          <a:spcPct val="0"/>
        </a:spcAft>
        <a:buChar char="•"/>
        <a:defRPr sz="2667">
          <a:solidFill>
            <a:schemeClr val="tx1"/>
          </a:solidFill>
          <a:latin typeface="+mn-lt"/>
          <a:ea typeface="ＭＳ Ｐゴシック" charset="-128"/>
        </a:defRPr>
      </a:lvl3pPr>
      <a:lvl4pPr marL="1716060" indent="-242593" algn="l" rtl="0" eaLnBrk="0" fontAlgn="base" hangingPunct="0">
        <a:spcBef>
          <a:spcPct val="20000"/>
        </a:spcBef>
        <a:spcAft>
          <a:spcPct val="0"/>
        </a:spcAft>
        <a:buChar char="–"/>
        <a:defRPr sz="2154">
          <a:solidFill>
            <a:schemeClr val="tx1"/>
          </a:solidFill>
          <a:latin typeface="+mn-lt"/>
          <a:ea typeface="ＭＳ Ｐゴシック" charset="-128"/>
        </a:defRPr>
      </a:lvl4pPr>
      <a:lvl5pPr marL="2207758" indent="-242593" algn="l" rtl="0" eaLnBrk="0" fontAlgn="base" hangingPunct="0">
        <a:spcBef>
          <a:spcPct val="20000"/>
        </a:spcBef>
        <a:spcAft>
          <a:spcPct val="0"/>
        </a:spcAft>
        <a:buChar char="»"/>
        <a:defRPr sz="2154">
          <a:solidFill>
            <a:schemeClr val="tx1"/>
          </a:solidFill>
          <a:latin typeface="+mn-lt"/>
          <a:ea typeface="ＭＳ Ｐゴシック" charset="-128"/>
        </a:defRPr>
      </a:lvl5pPr>
      <a:lvl6pPr marL="2701030" indent="-245549" algn="l" rtl="0" fontAlgn="base">
        <a:spcBef>
          <a:spcPct val="20000"/>
        </a:spcBef>
        <a:spcAft>
          <a:spcPct val="0"/>
        </a:spcAft>
        <a:buChar char="»"/>
        <a:defRPr sz="2154">
          <a:solidFill>
            <a:schemeClr val="tx1"/>
          </a:solidFill>
          <a:latin typeface="+mn-lt"/>
          <a:ea typeface="ＭＳ Ｐゴシック" charset="-128"/>
        </a:defRPr>
      </a:lvl6pPr>
      <a:lvl7pPr marL="3192129" indent="-245549" algn="l" rtl="0" fontAlgn="base">
        <a:spcBef>
          <a:spcPct val="20000"/>
        </a:spcBef>
        <a:spcAft>
          <a:spcPct val="0"/>
        </a:spcAft>
        <a:buChar char="»"/>
        <a:defRPr sz="2154">
          <a:solidFill>
            <a:schemeClr val="tx1"/>
          </a:solidFill>
          <a:latin typeface="+mn-lt"/>
          <a:ea typeface="ＭＳ Ｐゴシック" charset="-128"/>
        </a:defRPr>
      </a:lvl7pPr>
      <a:lvl8pPr marL="3683225" indent="-245549" algn="l" rtl="0" fontAlgn="base">
        <a:spcBef>
          <a:spcPct val="20000"/>
        </a:spcBef>
        <a:spcAft>
          <a:spcPct val="0"/>
        </a:spcAft>
        <a:buChar char="»"/>
        <a:defRPr sz="2154">
          <a:solidFill>
            <a:schemeClr val="tx1"/>
          </a:solidFill>
          <a:latin typeface="+mn-lt"/>
          <a:ea typeface="ＭＳ Ｐゴシック" charset="-128"/>
        </a:defRPr>
      </a:lvl8pPr>
      <a:lvl9pPr marL="4174322" indent="-245549" algn="l" rtl="0" fontAlgn="base">
        <a:spcBef>
          <a:spcPct val="20000"/>
        </a:spcBef>
        <a:spcAft>
          <a:spcPct val="0"/>
        </a:spcAft>
        <a:buChar char="»"/>
        <a:defRPr sz="2154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it-IT"/>
      </a:defPPr>
      <a:lvl1pPr marL="0" algn="l" defTabSz="491097" rtl="0" eaLnBrk="1" latinLnBrk="0" hangingPunct="1">
        <a:defRPr sz="1949" kern="1200">
          <a:solidFill>
            <a:schemeClr val="tx1"/>
          </a:solidFill>
          <a:latin typeface="+mn-lt"/>
          <a:ea typeface="+mn-ea"/>
          <a:cs typeface="+mn-cs"/>
        </a:defRPr>
      </a:lvl1pPr>
      <a:lvl2pPr marL="491097" algn="l" defTabSz="491097" rtl="0" eaLnBrk="1" latinLnBrk="0" hangingPunct="1">
        <a:defRPr sz="1949" kern="1200">
          <a:solidFill>
            <a:schemeClr val="tx1"/>
          </a:solidFill>
          <a:latin typeface="+mn-lt"/>
          <a:ea typeface="+mn-ea"/>
          <a:cs typeface="+mn-cs"/>
        </a:defRPr>
      </a:lvl2pPr>
      <a:lvl3pPr marL="982193" algn="l" defTabSz="491097" rtl="0" eaLnBrk="1" latinLnBrk="0" hangingPunct="1">
        <a:defRPr sz="1949" kern="1200">
          <a:solidFill>
            <a:schemeClr val="tx1"/>
          </a:solidFill>
          <a:latin typeface="+mn-lt"/>
          <a:ea typeface="+mn-ea"/>
          <a:cs typeface="+mn-cs"/>
        </a:defRPr>
      </a:lvl3pPr>
      <a:lvl4pPr marL="1473289" algn="l" defTabSz="491097" rtl="0" eaLnBrk="1" latinLnBrk="0" hangingPunct="1">
        <a:defRPr sz="1949" kern="1200">
          <a:solidFill>
            <a:schemeClr val="tx1"/>
          </a:solidFill>
          <a:latin typeface="+mn-lt"/>
          <a:ea typeface="+mn-ea"/>
          <a:cs typeface="+mn-cs"/>
        </a:defRPr>
      </a:lvl4pPr>
      <a:lvl5pPr marL="1964386" algn="l" defTabSz="491097" rtl="0" eaLnBrk="1" latinLnBrk="0" hangingPunct="1">
        <a:defRPr sz="1949" kern="1200">
          <a:solidFill>
            <a:schemeClr val="tx1"/>
          </a:solidFill>
          <a:latin typeface="+mn-lt"/>
          <a:ea typeface="+mn-ea"/>
          <a:cs typeface="+mn-cs"/>
        </a:defRPr>
      </a:lvl5pPr>
      <a:lvl6pPr marL="2455483" algn="l" defTabSz="491097" rtl="0" eaLnBrk="1" latinLnBrk="0" hangingPunct="1">
        <a:defRPr sz="1949" kern="1200">
          <a:solidFill>
            <a:schemeClr val="tx1"/>
          </a:solidFill>
          <a:latin typeface="+mn-lt"/>
          <a:ea typeface="+mn-ea"/>
          <a:cs typeface="+mn-cs"/>
        </a:defRPr>
      </a:lvl6pPr>
      <a:lvl7pPr marL="2946581" algn="l" defTabSz="491097" rtl="0" eaLnBrk="1" latinLnBrk="0" hangingPunct="1">
        <a:defRPr sz="1949" kern="1200">
          <a:solidFill>
            <a:schemeClr val="tx1"/>
          </a:solidFill>
          <a:latin typeface="+mn-lt"/>
          <a:ea typeface="+mn-ea"/>
          <a:cs typeface="+mn-cs"/>
        </a:defRPr>
      </a:lvl7pPr>
      <a:lvl8pPr marL="3437678" algn="l" defTabSz="491097" rtl="0" eaLnBrk="1" latinLnBrk="0" hangingPunct="1">
        <a:defRPr sz="1949" kern="1200">
          <a:solidFill>
            <a:schemeClr val="tx1"/>
          </a:solidFill>
          <a:latin typeface="+mn-lt"/>
          <a:ea typeface="+mn-ea"/>
          <a:cs typeface="+mn-cs"/>
        </a:defRPr>
      </a:lvl8pPr>
      <a:lvl9pPr marL="3928775" algn="l" defTabSz="491097" rtl="0" eaLnBrk="1" latinLnBrk="0" hangingPunct="1">
        <a:defRPr sz="194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Placeholder 1"/>
          <p:cNvSpPr>
            <a:spLocks noGrp="1"/>
          </p:cNvSpPr>
          <p:nvPr>
            <p:ph type="title"/>
          </p:nvPr>
        </p:nvSpPr>
        <p:spPr bwMode="auto">
          <a:xfrm>
            <a:off x="508000" y="305153"/>
            <a:ext cx="9144000" cy="1270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6" rIns="91436" bIns="457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stile</a:t>
            </a:r>
            <a:endParaRPr lang="en-US"/>
          </a:p>
        </p:txBody>
      </p:sp>
      <p:sp>
        <p:nvSpPr>
          <p:cNvPr id="2560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08000" y="1778007"/>
            <a:ext cx="9144000" cy="502884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6" rIns="91436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8002" y="7062641"/>
            <a:ext cx="2370667" cy="405694"/>
          </a:xfrm>
          <a:prstGeom prst="rect">
            <a:avLst/>
          </a:prstGeom>
        </p:spPr>
        <p:txBody>
          <a:bodyPr vert="horz" lIns="91436" tIns="45716" rIns="91436" bIns="45716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33">
                <a:solidFill>
                  <a:prstClr val="white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BC9D7B24-4201-EC4B-9CAB-17AD2C2C2FC6}" type="datetimeFigureOut">
              <a:rPr lang="en-US"/>
              <a:pPr>
                <a:defRPr/>
              </a:pPr>
              <a:t>3/20/19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71339" y="7062641"/>
            <a:ext cx="3217333" cy="405694"/>
          </a:xfrm>
          <a:prstGeom prst="rect">
            <a:avLst/>
          </a:prstGeom>
        </p:spPr>
        <p:txBody>
          <a:bodyPr vert="horz" lIns="91436" tIns="45716" rIns="91436" bIns="45716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333">
                <a:solidFill>
                  <a:prstClr val="white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81333" y="7062641"/>
            <a:ext cx="2370667" cy="405694"/>
          </a:xfrm>
          <a:prstGeom prst="rect">
            <a:avLst/>
          </a:prstGeom>
        </p:spPr>
        <p:txBody>
          <a:bodyPr vert="horz" lIns="91436" tIns="45716" rIns="91436" bIns="45716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33">
                <a:solidFill>
                  <a:prstClr val="white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691C60D9-744E-824B-B073-AEF721F3D0E7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55981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89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89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89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89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89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507955" algn="ctr" rtl="0" fontAlgn="base">
        <a:spcBef>
          <a:spcPct val="0"/>
        </a:spcBef>
        <a:spcAft>
          <a:spcPct val="0"/>
        </a:spcAft>
        <a:defRPr sz="4889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1015910" algn="ctr" rtl="0" fontAlgn="base">
        <a:spcBef>
          <a:spcPct val="0"/>
        </a:spcBef>
        <a:spcAft>
          <a:spcPct val="0"/>
        </a:spcAft>
        <a:defRPr sz="4889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523865" algn="ctr" rtl="0" fontAlgn="base">
        <a:spcBef>
          <a:spcPct val="0"/>
        </a:spcBef>
        <a:spcAft>
          <a:spcPct val="0"/>
        </a:spcAft>
        <a:defRPr sz="4889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2031820" algn="ctr" rtl="0" fontAlgn="base">
        <a:spcBef>
          <a:spcPct val="0"/>
        </a:spcBef>
        <a:spcAft>
          <a:spcPct val="0"/>
        </a:spcAft>
        <a:defRPr sz="4889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80966" indent="-380966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556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825426" indent="-31747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111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269887" indent="-253977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667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777840" indent="-253977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222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285794" indent="-253977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222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793750" indent="-253977" algn="l" defTabSz="1015910" rtl="0" eaLnBrk="1" latinLnBrk="0" hangingPunct="1">
        <a:spcBef>
          <a:spcPct val="20000"/>
        </a:spcBef>
        <a:buFont typeface="Arial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6pPr>
      <a:lvl7pPr marL="3301704" indent="-253977" algn="l" defTabSz="1015910" rtl="0" eaLnBrk="1" latinLnBrk="0" hangingPunct="1">
        <a:spcBef>
          <a:spcPct val="20000"/>
        </a:spcBef>
        <a:buFont typeface="Arial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7pPr>
      <a:lvl8pPr marL="3809657" indent="-253977" algn="l" defTabSz="1015910" rtl="0" eaLnBrk="1" latinLnBrk="0" hangingPunct="1">
        <a:spcBef>
          <a:spcPct val="20000"/>
        </a:spcBef>
        <a:buFont typeface="Arial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8pPr>
      <a:lvl9pPr marL="4317610" indent="-253977" algn="l" defTabSz="1015910" rtl="0" eaLnBrk="1" latinLnBrk="0" hangingPunct="1">
        <a:spcBef>
          <a:spcPct val="20000"/>
        </a:spcBef>
        <a:buFont typeface="Arial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1591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7955" algn="l" defTabSz="101591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5910" algn="l" defTabSz="101591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3865" algn="l" defTabSz="101591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1820" algn="l" defTabSz="101591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9775" algn="l" defTabSz="101591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7730" algn="l" defTabSz="101591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5680" algn="l" defTabSz="101591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3635" algn="l" defTabSz="101591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0" y="305153"/>
            <a:ext cx="9144000" cy="1270000"/>
          </a:xfrm>
          <a:prstGeom prst="rect">
            <a:avLst/>
          </a:prstGeom>
        </p:spPr>
        <p:txBody>
          <a:bodyPr vert="horz" lIns="91436" tIns="45716" rIns="91436" bIns="45716" rtlCol="0" anchor="ctr">
            <a:normAutofit/>
          </a:bodyPr>
          <a:lstStyle/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78007"/>
            <a:ext cx="9144000" cy="5028848"/>
          </a:xfrm>
          <a:prstGeom prst="rect">
            <a:avLst/>
          </a:prstGeom>
        </p:spPr>
        <p:txBody>
          <a:bodyPr vert="horz" lIns="91436" tIns="45716" rIns="91436" bIns="45716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8002" y="7062641"/>
            <a:ext cx="2370667" cy="405694"/>
          </a:xfrm>
          <a:prstGeom prst="rect">
            <a:avLst/>
          </a:prstGeom>
        </p:spPr>
        <p:txBody>
          <a:bodyPr vert="horz" lIns="91436" tIns="45716" rIns="91436" bIns="45716" rtlCol="0" anchor="ctr"/>
          <a:lstStyle>
            <a:lvl1pPr algn="l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3/20/19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71339" y="7062641"/>
            <a:ext cx="3217333" cy="405694"/>
          </a:xfrm>
          <a:prstGeom prst="rect">
            <a:avLst/>
          </a:prstGeom>
        </p:spPr>
        <p:txBody>
          <a:bodyPr vert="horz" lIns="91436" tIns="45716" rIns="91436" bIns="45716" rtlCol="0" anchor="ctr"/>
          <a:lstStyle>
            <a:lvl1pPr algn="ctr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81333" y="7062641"/>
            <a:ext cx="2370667" cy="405694"/>
          </a:xfrm>
          <a:prstGeom prst="rect">
            <a:avLst/>
          </a:prstGeom>
        </p:spPr>
        <p:txBody>
          <a:bodyPr vert="horz" lIns="91436" tIns="45716" rIns="91436" bIns="45716" rtlCol="0" anchor="ctr"/>
          <a:lstStyle>
            <a:lvl1pPr algn="r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6211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1015910" rtl="0" eaLnBrk="1" latinLnBrk="0" hangingPunct="1">
        <a:spcBef>
          <a:spcPct val="0"/>
        </a:spcBef>
        <a:buNone/>
        <a:defRPr sz="48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0966" indent="-380966" algn="l" defTabSz="1015910" rtl="0" eaLnBrk="1" latinLnBrk="0" hangingPunct="1">
        <a:spcBef>
          <a:spcPct val="20000"/>
        </a:spcBef>
        <a:buFont typeface="Arial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1pPr>
      <a:lvl2pPr marL="825426" indent="-317470" algn="l" defTabSz="1015910" rtl="0" eaLnBrk="1" latinLnBrk="0" hangingPunct="1">
        <a:spcBef>
          <a:spcPct val="20000"/>
        </a:spcBef>
        <a:buFont typeface="Arial" pitchFamily="34" charset="0"/>
        <a:buChar char="–"/>
        <a:defRPr sz="3111" kern="1200">
          <a:solidFill>
            <a:schemeClr val="tx1"/>
          </a:solidFill>
          <a:latin typeface="+mn-lt"/>
          <a:ea typeface="+mn-ea"/>
          <a:cs typeface="+mn-cs"/>
        </a:defRPr>
      </a:lvl2pPr>
      <a:lvl3pPr marL="1269887" indent="-253977" algn="l" defTabSz="101591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1777840" indent="-253977" algn="l" defTabSz="1015910" rtl="0" eaLnBrk="1" latinLnBrk="0" hangingPunct="1">
        <a:spcBef>
          <a:spcPct val="20000"/>
        </a:spcBef>
        <a:buFont typeface="Arial" pitchFamily="34" charset="0"/>
        <a:buChar char="–"/>
        <a:defRPr sz="2222" kern="1200">
          <a:solidFill>
            <a:schemeClr val="tx1"/>
          </a:solidFill>
          <a:latin typeface="+mn-lt"/>
          <a:ea typeface="+mn-ea"/>
          <a:cs typeface="+mn-cs"/>
        </a:defRPr>
      </a:lvl4pPr>
      <a:lvl5pPr marL="2285794" indent="-253977" algn="l" defTabSz="1015910" rtl="0" eaLnBrk="1" latinLnBrk="0" hangingPunct="1">
        <a:spcBef>
          <a:spcPct val="20000"/>
        </a:spcBef>
        <a:buFont typeface="Arial" pitchFamily="34" charset="0"/>
        <a:buChar char="»"/>
        <a:defRPr sz="2222" kern="1200">
          <a:solidFill>
            <a:schemeClr val="tx1"/>
          </a:solidFill>
          <a:latin typeface="+mn-lt"/>
          <a:ea typeface="+mn-ea"/>
          <a:cs typeface="+mn-cs"/>
        </a:defRPr>
      </a:lvl5pPr>
      <a:lvl6pPr marL="2793750" indent="-253977" algn="l" defTabSz="1015910" rtl="0" eaLnBrk="1" latinLnBrk="0" hangingPunct="1">
        <a:spcBef>
          <a:spcPct val="20000"/>
        </a:spcBef>
        <a:buFont typeface="Arial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6pPr>
      <a:lvl7pPr marL="3301704" indent="-253977" algn="l" defTabSz="1015910" rtl="0" eaLnBrk="1" latinLnBrk="0" hangingPunct="1">
        <a:spcBef>
          <a:spcPct val="20000"/>
        </a:spcBef>
        <a:buFont typeface="Arial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7pPr>
      <a:lvl8pPr marL="3809657" indent="-253977" algn="l" defTabSz="1015910" rtl="0" eaLnBrk="1" latinLnBrk="0" hangingPunct="1">
        <a:spcBef>
          <a:spcPct val="20000"/>
        </a:spcBef>
        <a:buFont typeface="Arial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8pPr>
      <a:lvl9pPr marL="4317610" indent="-253977" algn="l" defTabSz="1015910" rtl="0" eaLnBrk="1" latinLnBrk="0" hangingPunct="1">
        <a:spcBef>
          <a:spcPct val="20000"/>
        </a:spcBef>
        <a:buFont typeface="Arial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1591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7955" algn="l" defTabSz="101591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5910" algn="l" defTabSz="101591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3865" algn="l" defTabSz="101591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1820" algn="l" defTabSz="101591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9775" algn="l" defTabSz="101591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7730" algn="l" defTabSz="101591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5680" algn="l" defTabSz="101591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3635" algn="l" defTabSz="101591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0" y="305153"/>
            <a:ext cx="9144000" cy="1270000"/>
          </a:xfrm>
          <a:prstGeom prst="rect">
            <a:avLst/>
          </a:prstGeom>
        </p:spPr>
        <p:txBody>
          <a:bodyPr vert="horz" lIns="91436" tIns="45716" rIns="91436" bIns="45716" rtlCol="0" anchor="ctr">
            <a:normAutofit/>
          </a:bodyPr>
          <a:lstStyle/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78007"/>
            <a:ext cx="9144000" cy="5028848"/>
          </a:xfrm>
          <a:prstGeom prst="rect">
            <a:avLst/>
          </a:prstGeom>
        </p:spPr>
        <p:txBody>
          <a:bodyPr vert="horz" lIns="91436" tIns="45716" rIns="91436" bIns="45716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8002" y="7062639"/>
            <a:ext cx="2370667" cy="405694"/>
          </a:xfrm>
          <a:prstGeom prst="rect">
            <a:avLst/>
          </a:prstGeom>
        </p:spPr>
        <p:txBody>
          <a:bodyPr vert="horz" lIns="91436" tIns="45716" rIns="91436" bIns="45716" rtlCol="0" anchor="ctr"/>
          <a:lstStyle>
            <a:lvl1pPr algn="l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3/20/19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71339" y="7062639"/>
            <a:ext cx="3217333" cy="405694"/>
          </a:xfrm>
          <a:prstGeom prst="rect">
            <a:avLst/>
          </a:prstGeom>
        </p:spPr>
        <p:txBody>
          <a:bodyPr vert="horz" lIns="91436" tIns="45716" rIns="91436" bIns="45716" rtlCol="0" anchor="ctr"/>
          <a:lstStyle>
            <a:lvl1pPr algn="ctr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81333" y="7062639"/>
            <a:ext cx="2370667" cy="405694"/>
          </a:xfrm>
          <a:prstGeom prst="rect">
            <a:avLst/>
          </a:prstGeom>
        </p:spPr>
        <p:txBody>
          <a:bodyPr vert="horz" lIns="91436" tIns="45716" rIns="91436" bIns="45716" rtlCol="0" anchor="ctr"/>
          <a:lstStyle>
            <a:lvl1pPr algn="r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546686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defTabSz="1015910" rtl="0" eaLnBrk="1" latinLnBrk="0" hangingPunct="1">
        <a:spcBef>
          <a:spcPct val="0"/>
        </a:spcBef>
        <a:buNone/>
        <a:defRPr sz="48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0966" indent="-380966" algn="l" defTabSz="1015910" rtl="0" eaLnBrk="1" latinLnBrk="0" hangingPunct="1">
        <a:spcBef>
          <a:spcPct val="20000"/>
        </a:spcBef>
        <a:buFont typeface="Arial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1pPr>
      <a:lvl2pPr marL="825426" indent="-317470" algn="l" defTabSz="1015910" rtl="0" eaLnBrk="1" latinLnBrk="0" hangingPunct="1">
        <a:spcBef>
          <a:spcPct val="20000"/>
        </a:spcBef>
        <a:buFont typeface="Arial" pitchFamily="34" charset="0"/>
        <a:buChar char="–"/>
        <a:defRPr sz="3111" kern="1200">
          <a:solidFill>
            <a:schemeClr val="tx1"/>
          </a:solidFill>
          <a:latin typeface="+mn-lt"/>
          <a:ea typeface="+mn-ea"/>
          <a:cs typeface="+mn-cs"/>
        </a:defRPr>
      </a:lvl2pPr>
      <a:lvl3pPr marL="1269887" indent="-253977" algn="l" defTabSz="101591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1777840" indent="-253977" algn="l" defTabSz="1015910" rtl="0" eaLnBrk="1" latinLnBrk="0" hangingPunct="1">
        <a:spcBef>
          <a:spcPct val="20000"/>
        </a:spcBef>
        <a:buFont typeface="Arial" pitchFamily="34" charset="0"/>
        <a:buChar char="–"/>
        <a:defRPr sz="2222" kern="1200">
          <a:solidFill>
            <a:schemeClr val="tx1"/>
          </a:solidFill>
          <a:latin typeface="+mn-lt"/>
          <a:ea typeface="+mn-ea"/>
          <a:cs typeface="+mn-cs"/>
        </a:defRPr>
      </a:lvl4pPr>
      <a:lvl5pPr marL="2285794" indent="-253977" algn="l" defTabSz="1015910" rtl="0" eaLnBrk="1" latinLnBrk="0" hangingPunct="1">
        <a:spcBef>
          <a:spcPct val="20000"/>
        </a:spcBef>
        <a:buFont typeface="Arial" pitchFamily="34" charset="0"/>
        <a:buChar char="»"/>
        <a:defRPr sz="2222" kern="1200">
          <a:solidFill>
            <a:schemeClr val="tx1"/>
          </a:solidFill>
          <a:latin typeface="+mn-lt"/>
          <a:ea typeface="+mn-ea"/>
          <a:cs typeface="+mn-cs"/>
        </a:defRPr>
      </a:lvl5pPr>
      <a:lvl6pPr marL="2793750" indent="-253977" algn="l" defTabSz="1015910" rtl="0" eaLnBrk="1" latinLnBrk="0" hangingPunct="1">
        <a:spcBef>
          <a:spcPct val="20000"/>
        </a:spcBef>
        <a:buFont typeface="Arial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6pPr>
      <a:lvl7pPr marL="3301704" indent="-253977" algn="l" defTabSz="1015910" rtl="0" eaLnBrk="1" latinLnBrk="0" hangingPunct="1">
        <a:spcBef>
          <a:spcPct val="20000"/>
        </a:spcBef>
        <a:buFont typeface="Arial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7pPr>
      <a:lvl8pPr marL="3809657" indent="-253977" algn="l" defTabSz="1015910" rtl="0" eaLnBrk="1" latinLnBrk="0" hangingPunct="1">
        <a:spcBef>
          <a:spcPct val="20000"/>
        </a:spcBef>
        <a:buFont typeface="Arial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8pPr>
      <a:lvl9pPr marL="4317610" indent="-253977" algn="l" defTabSz="1015910" rtl="0" eaLnBrk="1" latinLnBrk="0" hangingPunct="1">
        <a:spcBef>
          <a:spcPct val="20000"/>
        </a:spcBef>
        <a:buFont typeface="Arial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1591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7955" algn="l" defTabSz="101591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5910" algn="l" defTabSz="101591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3865" algn="l" defTabSz="101591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1820" algn="l" defTabSz="101591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9775" algn="l" defTabSz="101591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7730" algn="l" defTabSz="101591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5680" algn="l" defTabSz="101591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3635" algn="l" defTabSz="101591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677333"/>
            <a:ext cx="86360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6" tIns="45716" rIns="91436" bIns="457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2201333"/>
            <a:ext cx="863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6" tIns="45716" rIns="91436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2" y="6942667"/>
            <a:ext cx="2116667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6" rIns="91436" bIns="45716" numCol="1" anchor="t" anchorCtr="0" compatLnSpc="1">
            <a:prstTxWarp prst="textNoShape">
              <a:avLst/>
            </a:prstTxWarp>
          </a:bodyPr>
          <a:lstStyle>
            <a:lvl1pPr>
              <a:defRPr sz="1556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71339" y="6942667"/>
            <a:ext cx="3217333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6" rIns="91436" bIns="45716" numCol="1" anchor="t" anchorCtr="0" compatLnSpc="1">
            <a:prstTxWarp prst="textNoShape">
              <a:avLst/>
            </a:prstTxWarp>
          </a:bodyPr>
          <a:lstStyle>
            <a:lvl1pPr algn="ctr">
              <a:defRPr sz="1556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81333" y="6942667"/>
            <a:ext cx="2116667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6" rIns="91436" bIns="45716" numCol="1" anchor="t" anchorCtr="0" compatLnSpc="1">
            <a:prstTxWarp prst="textNoShape">
              <a:avLst/>
            </a:prstTxWarp>
          </a:bodyPr>
          <a:lstStyle>
            <a:lvl1pPr algn="r">
              <a:defRPr sz="1556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11BD227-AB1E-FB4D-8474-9717AB8FECB8}" type="slidenum">
              <a:rPr lang="it-IT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8311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ransition>
    <p:cut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89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89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89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89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89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5pPr>
      <a:lvl6pPr marL="507940" algn="ctr" rtl="0" fontAlgn="base">
        <a:spcBef>
          <a:spcPct val="0"/>
        </a:spcBef>
        <a:spcAft>
          <a:spcPct val="0"/>
        </a:spcAft>
        <a:defRPr sz="4889">
          <a:solidFill>
            <a:schemeClr val="tx2"/>
          </a:solidFill>
          <a:latin typeface="Times" charset="0"/>
        </a:defRPr>
      </a:lvl6pPr>
      <a:lvl7pPr marL="1015880" algn="ctr" rtl="0" fontAlgn="base">
        <a:spcBef>
          <a:spcPct val="0"/>
        </a:spcBef>
        <a:spcAft>
          <a:spcPct val="0"/>
        </a:spcAft>
        <a:defRPr sz="4889">
          <a:solidFill>
            <a:schemeClr val="tx2"/>
          </a:solidFill>
          <a:latin typeface="Times" charset="0"/>
        </a:defRPr>
      </a:lvl7pPr>
      <a:lvl8pPr marL="1523820" algn="ctr" rtl="0" fontAlgn="base">
        <a:spcBef>
          <a:spcPct val="0"/>
        </a:spcBef>
        <a:spcAft>
          <a:spcPct val="0"/>
        </a:spcAft>
        <a:defRPr sz="4889">
          <a:solidFill>
            <a:schemeClr val="tx2"/>
          </a:solidFill>
          <a:latin typeface="Times" charset="0"/>
        </a:defRPr>
      </a:lvl8pPr>
      <a:lvl9pPr marL="2031760" algn="ctr" rtl="0" fontAlgn="base">
        <a:spcBef>
          <a:spcPct val="0"/>
        </a:spcBef>
        <a:spcAft>
          <a:spcPct val="0"/>
        </a:spcAft>
        <a:defRPr sz="4889">
          <a:solidFill>
            <a:schemeClr val="tx2"/>
          </a:solidFill>
          <a:latin typeface="Times" charset="0"/>
        </a:defRPr>
      </a:lvl9pPr>
    </p:titleStyle>
    <p:bodyStyle>
      <a:lvl1pPr marL="379203" indent="-379203" algn="l" rtl="0" eaLnBrk="0" fontAlgn="base" hangingPunct="0">
        <a:spcBef>
          <a:spcPct val="20000"/>
        </a:spcBef>
        <a:spcAft>
          <a:spcPct val="0"/>
        </a:spcAft>
        <a:buChar char="•"/>
        <a:defRPr sz="3556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823662" indent="-315709" algn="l" rtl="0" eaLnBrk="0" fontAlgn="base" hangingPunct="0">
        <a:spcBef>
          <a:spcPct val="20000"/>
        </a:spcBef>
        <a:spcAft>
          <a:spcPct val="0"/>
        </a:spcAft>
        <a:buChar char="–"/>
        <a:defRPr sz="3111">
          <a:solidFill>
            <a:schemeClr val="tx1"/>
          </a:solidFill>
          <a:latin typeface="+mn-lt"/>
          <a:ea typeface="ＭＳ Ｐゴシック" charset="-128"/>
        </a:defRPr>
      </a:lvl2pPr>
      <a:lvl3pPr marL="1268124" indent="-252214" algn="l" rtl="0" eaLnBrk="0" fontAlgn="base" hangingPunct="0">
        <a:spcBef>
          <a:spcPct val="20000"/>
        </a:spcBef>
        <a:spcAft>
          <a:spcPct val="0"/>
        </a:spcAft>
        <a:buChar char="•"/>
        <a:defRPr sz="2667">
          <a:solidFill>
            <a:schemeClr val="tx1"/>
          </a:solidFill>
          <a:latin typeface="+mn-lt"/>
          <a:ea typeface="ＭＳ Ｐゴシック" charset="-128"/>
        </a:defRPr>
      </a:lvl3pPr>
      <a:lvl4pPr marL="1776077" indent="-252214" algn="l" rtl="0" eaLnBrk="0" fontAlgn="base" hangingPunct="0">
        <a:spcBef>
          <a:spcPct val="20000"/>
        </a:spcBef>
        <a:spcAft>
          <a:spcPct val="0"/>
        </a:spcAft>
        <a:buChar char="–"/>
        <a:defRPr sz="2222">
          <a:solidFill>
            <a:schemeClr val="tx1"/>
          </a:solidFill>
          <a:latin typeface="+mn-lt"/>
          <a:ea typeface="ＭＳ Ｐゴシック" charset="-128"/>
        </a:defRPr>
      </a:lvl4pPr>
      <a:lvl5pPr marL="2284032" indent="-252214" algn="l" rtl="0" eaLnBrk="0" fontAlgn="base" hangingPunct="0">
        <a:spcBef>
          <a:spcPct val="20000"/>
        </a:spcBef>
        <a:spcAft>
          <a:spcPct val="0"/>
        </a:spcAft>
        <a:buChar char="»"/>
        <a:defRPr sz="2222">
          <a:solidFill>
            <a:schemeClr val="tx1"/>
          </a:solidFill>
          <a:latin typeface="+mn-lt"/>
          <a:ea typeface="ＭＳ Ｐゴシック" charset="-128"/>
        </a:defRPr>
      </a:lvl5pPr>
      <a:lvl6pPr marL="2793667" indent="-253970" algn="l" rtl="0" fontAlgn="base">
        <a:spcBef>
          <a:spcPct val="20000"/>
        </a:spcBef>
        <a:spcAft>
          <a:spcPct val="0"/>
        </a:spcAft>
        <a:buChar char="»"/>
        <a:defRPr sz="2222">
          <a:solidFill>
            <a:schemeClr val="tx1"/>
          </a:solidFill>
          <a:latin typeface="+mn-lt"/>
          <a:ea typeface="ＭＳ Ｐゴシック" charset="-128"/>
        </a:defRPr>
      </a:lvl6pPr>
      <a:lvl7pPr marL="3301605" indent="-253970" algn="l" rtl="0" fontAlgn="base">
        <a:spcBef>
          <a:spcPct val="20000"/>
        </a:spcBef>
        <a:spcAft>
          <a:spcPct val="0"/>
        </a:spcAft>
        <a:buChar char="»"/>
        <a:defRPr sz="2222">
          <a:solidFill>
            <a:schemeClr val="tx1"/>
          </a:solidFill>
          <a:latin typeface="+mn-lt"/>
          <a:ea typeface="ＭＳ Ｐゴシック" charset="-128"/>
        </a:defRPr>
      </a:lvl7pPr>
      <a:lvl8pPr marL="3809543" indent="-253970" algn="l" rtl="0" fontAlgn="base">
        <a:spcBef>
          <a:spcPct val="20000"/>
        </a:spcBef>
        <a:spcAft>
          <a:spcPct val="0"/>
        </a:spcAft>
        <a:buChar char="»"/>
        <a:defRPr sz="2222">
          <a:solidFill>
            <a:schemeClr val="tx1"/>
          </a:solidFill>
          <a:latin typeface="+mn-lt"/>
          <a:ea typeface="ＭＳ Ｐゴシック" charset="-128"/>
        </a:defRPr>
      </a:lvl8pPr>
      <a:lvl9pPr marL="4317480" indent="-253970" algn="l" rtl="0" fontAlgn="base">
        <a:spcBef>
          <a:spcPct val="20000"/>
        </a:spcBef>
        <a:spcAft>
          <a:spcPct val="0"/>
        </a:spcAft>
        <a:buChar char="»"/>
        <a:defRPr sz="2222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it-IT"/>
      </a:defPPr>
      <a:lvl1pPr marL="0" algn="l" defTabSz="50794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7940" algn="l" defTabSz="50794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5880" algn="l" defTabSz="50794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3820" algn="l" defTabSz="50794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1760" algn="l" defTabSz="50794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9700" algn="l" defTabSz="50794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7640" algn="l" defTabSz="50794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5573" algn="l" defTabSz="50794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3515" algn="l" defTabSz="50794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677333"/>
            <a:ext cx="8636000" cy="1270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7" tIns="45717" rIns="91437" bIns="457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2201333"/>
            <a:ext cx="8636000" cy="4572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7" tIns="45717" rIns="91437" bIns="4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0" y="6942667"/>
            <a:ext cx="2116667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7" tIns="45717" rIns="91437" bIns="45717" numCol="1" anchor="t" anchorCtr="0" compatLnSpc="1">
            <a:prstTxWarp prst="textNoShape">
              <a:avLst/>
            </a:prstTxWarp>
          </a:bodyPr>
          <a:lstStyle>
            <a:lvl1pPr>
              <a:defRPr sz="1556"/>
            </a:lvl1pPr>
          </a:lstStyle>
          <a:p>
            <a:pPr defTabSz="1015990" eaLnBrk="0" hangingPunct="0">
              <a:defRPr/>
            </a:pPr>
            <a:endParaRPr lang="it-IT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71334" y="6942667"/>
            <a:ext cx="3217333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7" tIns="45717" rIns="91437" bIns="45717" numCol="1" anchor="t" anchorCtr="0" compatLnSpc="1">
            <a:prstTxWarp prst="textNoShape">
              <a:avLst/>
            </a:prstTxWarp>
          </a:bodyPr>
          <a:lstStyle>
            <a:lvl1pPr algn="ctr">
              <a:defRPr sz="1556"/>
            </a:lvl1pPr>
          </a:lstStyle>
          <a:p>
            <a:pPr defTabSz="1015990" eaLnBrk="0" hangingPunct="0">
              <a:defRPr/>
            </a:pPr>
            <a:endParaRPr lang="it-IT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81333" y="6942667"/>
            <a:ext cx="2116667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7" tIns="45717" rIns="91437" bIns="45717" numCol="1" anchor="t" anchorCtr="0" compatLnSpc="1">
            <a:prstTxWarp prst="textNoShape">
              <a:avLst/>
            </a:prstTxWarp>
          </a:bodyPr>
          <a:lstStyle>
            <a:lvl1pPr algn="r">
              <a:defRPr sz="1556"/>
            </a:lvl1pPr>
          </a:lstStyle>
          <a:p>
            <a:pPr defTabSz="1015990" eaLnBrk="0" hangingPunct="0">
              <a:defRPr/>
            </a:pPr>
            <a:fld id="{88C4204F-6200-EF4B-BA33-A23D82A98F1E}" type="slidenum">
              <a:rPr lang="it-IT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pPr defTabSz="1015990" eaLnBrk="0" hangingPunct="0">
                <a:defRPr/>
              </a:pPr>
              <a:t>‹N›</a:t>
            </a:fld>
            <a:endParaRPr lang="it-IT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7955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ransition>
    <p:cut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89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89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89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89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89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5pPr>
      <a:lvl6pPr marL="507980" algn="ctr" rtl="0" fontAlgn="base">
        <a:spcBef>
          <a:spcPct val="0"/>
        </a:spcBef>
        <a:spcAft>
          <a:spcPct val="0"/>
        </a:spcAft>
        <a:defRPr sz="4889">
          <a:solidFill>
            <a:schemeClr val="tx2"/>
          </a:solidFill>
          <a:latin typeface="Times" charset="0"/>
        </a:defRPr>
      </a:lvl6pPr>
      <a:lvl7pPr marL="1015960" algn="ctr" rtl="0" fontAlgn="base">
        <a:spcBef>
          <a:spcPct val="0"/>
        </a:spcBef>
        <a:spcAft>
          <a:spcPct val="0"/>
        </a:spcAft>
        <a:defRPr sz="4889">
          <a:solidFill>
            <a:schemeClr val="tx2"/>
          </a:solidFill>
          <a:latin typeface="Times" charset="0"/>
        </a:defRPr>
      </a:lvl7pPr>
      <a:lvl8pPr marL="1523940" algn="ctr" rtl="0" fontAlgn="base">
        <a:spcBef>
          <a:spcPct val="0"/>
        </a:spcBef>
        <a:spcAft>
          <a:spcPct val="0"/>
        </a:spcAft>
        <a:defRPr sz="4889">
          <a:solidFill>
            <a:schemeClr val="tx2"/>
          </a:solidFill>
          <a:latin typeface="Times" charset="0"/>
        </a:defRPr>
      </a:lvl8pPr>
      <a:lvl9pPr marL="2031920" algn="ctr" rtl="0" fontAlgn="base">
        <a:spcBef>
          <a:spcPct val="0"/>
        </a:spcBef>
        <a:spcAft>
          <a:spcPct val="0"/>
        </a:spcAft>
        <a:defRPr sz="4889">
          <a:solidFill>
            <a:schemeClr val="tx2"/>
          </a:solidFill>
          <a:latin typeface="Times" charset="0"/>
        </a:defRPr>
      </a:lvl9pPr>
    </p:titleStyle>
    <p:bodyStyle>
      <a:lvl1pPr marL="379233" indent="-379233" algn="l" rtl="0" eaLnBrk="0" fontAlgn="base" hangingPunct="0">
        <a:spcBef>
          <a:spcPct val="20000"/>
        </a:spcBef>
        <a:spcAft>
          <a:spcPct val="0"/>
        </a:spcAft>
        <a:buChar char="•"/>
        <a:defRPr sz="3556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823728" indent="-315734" algn="l" rtl="0" eaLnBrk="0" fontAlgn="base" hangingPunct="0">
        <a:spcBef>
          <a:spcPct val="20000"/>
        </a:spcBef>
        <a:spcAft>
          <a:spcPct val="0"/>
        </a:spcAft>
        <a:buChar char="–"/>
        <a:defRPr sz="3111">
          <a:solidFill>
            <a:schemeClr val="tx1"/>
          </a:solidFill>
          <a:latin typeface="+mn-lt"/>
          <a:ea typeface="ＭＳ Ｐゴシック" charset="-128"/>
        </a:defRPr>
      </a:lvl2pPr>
      <a:lvl3pPr marL="1268224" indent="-252234" algn="l" rtl="0" eaLnBrk="0" fontAlgn="base" hangingPunct="0">
        <a:spcBef>
          <a:spcPct val="20000"/>
        </a:spcBef>
        <a:spcAft>
          <a:spcPct val="0"/>
        </a:spcAft>
        <a:buChar char="•"/>
        <a:defRPr sz="2667">
          <a:solidFill>
            <a:schemeClr val="tx1"/>
          </a:solidFill>
          <a:latin typeface="+mn-lt"/>
          <a:ea typeface="ＭＳ Ｐゴシック" charset="-128"/>
        </a:defRPr>
      </a:lvl3pPr>
      <a:lvl4pPr marL="1776219" indent="-252234" algn="l" rtl="0" eaLnBrk="0" fontAlgn="base" hangingPunct="0">
        <a:spcBef>
          <a:spcPct val="20000"/>
        </a:spcBef>
        <a:spcAft>
          <a:spcPct val="0"/>
        </a:spcAft>
        <a:buChar char="–"/>
        <a:defRPr sz="2222">
          <a:solidFill>
            <a:schemeClr val="tx1"/>
          </a:solidFill>
          <a:latin typeface="+mn-lt"/>
          <a:ea typeface="ＭＳ Ｐゴシック" charset="-128"/>
        </a:defRPr>
      </a:lvl4pPr>
      <a:lvl5pPr marL="2284214" indent="-252234" algn="l" rtl="0" eaLnBrk="0" fontAlgn="base" hangingPunct="0">
        <a:spcBef>
          <a:spcPct val="20000"/>
        </a:spcBef>
        <a:spcAft>
          <a:spcPct val="0"/>
        </a:spcAft>
        <a:buChar char="»"/>
        <a:defRPr sz="2222">
          <a:solidFill>
            <a:schemeClr val="tx1"/>
          </a:solidFill>
          <a:latin typeface="+mn-lt"/>
          <a:ea typeface="ＭＳ Ｐゴシック" charset="-128"/>
        </a:defRPr>
      </a:lvl5pPr>
      <a:lvl6pPr marL="2793889" indent="-253990" algn="l" rtl="0" fontAlgn="base">
        <a:spcBef>
          <a:spcPct val="20000"/>
        </a:spcBef>
        <a:spcAft>
          <a:spcPct val="0"/>
        </a:spcAft>
        <a:buChar char="»"/>
        <a:defRPr sz="2222">
          <a:solidFill>
            <a:schemeClr val="tx1"/>
          </a:solidFill>
          <a:latin typeface="+mn-lt"/>
          <a:ea typeface="ＭＳ Ｐゴシック" charset="-128"/>
        </a:defRPr>
      </a:lvl6pPr>
      <a:lvl7pPr marL="3301868" indent="-253990" algn="l" rtl="0" fontAlgn="base">
        <a:spcBef>
          <a:spcPct val="20000"/>
        </a:spcBef>
        <a:spcAft>
          <a:spcPct val="0"/>
        </a:spcAft>
        <a:buChar char="»"/>
        <a:defRPr sz="2222">
          <a:solidFill>
            <a:schemeClr val="tx1"/>
          </a:solidFill>
          <a:latin typeface="+mn-lt"/>
          <a:ea typeface="ＭＳ Ｐゴシック" charset="-128"/>
        </a:defRPr>
      </a:lvl7pPr>
      <a:lvl8pPr marL="3809847" indent="-253990" algn="l" rtl="0" fontAlgn="base">
        <a:spcBef>
          <a:spcPct val="20000"/>
        </a:spcBef>
        <a:spcAft>
          <a:spcPct val="0"/>
        </a:spcAft>
        <a:buChar char="»"/>
        <a:defRPr sz="2222">
          <a:solidFill>
            <a:schemeClr val="tx1"/>
          </a:solidFill>
          <a:latin typeface="+mn-lt"/>
          <a:ea typeface="ＭＳ Ｐゴシック" charset="-128"/>
        </a:defRPr>
      </a:lvl8pPr>
      <a:lvl9pPr marL="4317827" indent="-253990" algn="l" rtl="0" fontAlgn="base">
        <a:spcBef>
          <a:spcPct val="20000"/>
        </a:spcBef>
        <a:spcAft>
          <a:spcPct val="0"/>
        </a:spcAft>
        <a:buChar char="»"/>
        <a:defRPr sz="2222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it-IT"/>
      </a:defPPr>
      <a:lvl1pPr marL="0" algn="l" defTabSz="50798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7980" algn="l" defTabSz="50798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5960" algn="l" defTabSz="50798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3940" algn="l" defTabSz="50798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1920" algn="l" defTabSz="50798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9900" algn="l" defTabSz="50798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7880" algn="l" defTabSz="50798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5858" algn="l" defTabSz="50798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3836" algn="l" defTabSz="50798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0" y="305153"/>
            <a:ext cx="9144000" cy="1270000"/>
          </a:xfrm>
          <a:prstGeom prst="rect">
            <a:avLst/>
          </a:prstGeom>
        </p:spPr>
        <p:txBody>
          <a:bodyPr vert="horz" lIns="91436" tIns="45716" rIns="91436" bIns="45716" rtlCol="0" anchor="ctr">
            <a:normAutofit/>
          </a:bodyPr>
          <a:lstStyle/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78007"/>
            <a:ext cx="9144000" cy="5028848"/>
          </a:xfrm>
          <a:prstGeom prst="rect">
            <a:avLst/>
          </a:prstGeom>
        </p:spPr>
        <p:txBody>
          <a:bodyPr vert="horz" lIns="91436" tIns="45716" rIns="91436" bIns="45716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8002" y="7062639"/>
            <a:ext cx="2370667" cy="405694"/>
          </a:xfrm>
          <a:prstGeom prst="rect">
            <a:avLst/>
          </a:prstGeom>
        </p:spPr>
        <p:txBody>
          <a:bodyPr vert="horz" lIns="91436" tIns="45716" rIns="91436" bIns="45716" rtlCol="0" anchor="ctr"/>
          <a:lstStyle>
            <a:lvl1pPr algn="l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3/20/19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71339" y="7062639"/>
            <a:ext cx="3217333" cy="405694"/>
          </a:xfrm>
          <a:prstGeom prst="rect">
            <a:avLst/>
          </a:prstGeom>
        </p:spPr>
        <p:txBody>
          <a:bodyPr vert="horz" lIns="91436" tIns="45716" rIns="91436" bIns="45716" rtlCol="0" anchor="ctr"/>
          <a:lstStyle>
            <a:lvl1pPr algn="ctr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81333" y="7062639"/>
            <a:ext cx="2370667" cy="405694"/>
          </a:xfrm>
          <a:prstGeom prst="rect">
            <a:avLst/>
          </a:prstGeom>
        </p:spPr>
        <p:txBody>
          <a:bodyPr vert="horz" lIns="91436" tIns="45716" rIns="91436" bIns="45716" rtlCol="0" anchor="ctr"/>
          <a:lstStyle>
            <a:lvl1pPr algn="r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67556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ctr" defTabSz="1015910" rtl="0" eaLnBrk="1" latinLnBrk="0" hangingPunct="1">
        <a:spcBef>
          <a:spcPct val="0"/>
        </a:spcBef>
        <a:buNone/>
        <a:defRPr sz="48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0966" indent="-380966" algn="l" defTabSz="1015910" rtl="0" eaLnBrk="1" latinLnBrk="0" hangingPunct="1">
        <a:spcBef>
          <a:spcPct val="20000"/>
        </a:spcBef>
        <a:buFont typeface="Arial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1pPr>
      <a:lvl2pPr marL="825426" indent="-317470" algn="l" defTabSz="1015910" rtl="0" eaLnBrk="1" latinLnBrk="0" hangingPunct="1">
        <a:spcBef>
          <a:spcPct val="20000"/>
        </a:spcBef>
        <a:buFont typeface="Arial" pitchFamily="34" charset="0"/>
        <a:buChar char="–"/>
        <a:defRPr sz="3111" kern="1200">
          <a:solidFill>
            <a:schemeClr val="tx1"/>
          </a:solidFill>
          <a:latin typeface="+mn-lt"/>
          <a:ea typeface="+mn-ea"/>
          <a:cs typeface="+mn-cs"/>
        </a:defRPr>
      </a:lvl2pPr>
      <a:lvl3pPr marL="1269887" indent="-253977" algn="l" defTabSz="101591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1777840" indent="-253977" algn="l" defTabSz="1015910" rtl="0" eaLnBrk="1" latinLnBrk="0" hangingPunct="1">
        <a:spcBef>
          <a:spcPct val="20000"/>
        </a:spcBef>
        <a:buFont typeface="Arial" pitchFamily="34" charset="0"/>
        <a:buChar char="–"/>
        <a:defRPr sz="2222" kern="1200">
          <a:solidFill>
            <a:schemeClr val="tx1"/>
          </a:solidFill>
          <a:latin typeface="+mn-lt"/>
          <a:ea typeface="+mn-ea"/>
          <a:cs typeface="+mn-cs"/>
        </a:defRPr>
      </a:lvl4pPr>
      <a:lvl5pPr marL="2285794" indent="-253977" algn="l" defTabSz="1015910" rtl="0" eaLnBrk="1" latinLnBrk="0" hangingPunct="1">
        <a:spcBef>
          <a:spcPct val="20000"/>
        </a:spcBef>
        <a:buFont typeface="Arial" pitchFamily="34" charset="0"/>
        <a:buChar char="»"/>
        <a:defRPr sz="2222" kern="1200">
          <a:solidFill>
            <a:schemeClr val="tx1"/>
          </a:solidFill>
          <a:latin typeface="+mn-lt"/>
          <a:ea typeface="+mn-ea"/>
          <a:cs typeface="+mn-cs"/>
        </a:defRPr>
      </a:lvl5pPr>
      <a:lvl6pPr marL="2793750" indent="-253977" algn="l" defTabSz="1015910" rtl="0" eaLnBrk="1" latinLnBrk="0" hangingPunct="1">
        <a:spcBef>
          <a:spcPct val="20000"/>
        </a:spcBef>
        <a:buFont typeface="Arial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6pPr>
      <a:lvl7pPr marL="3301704" indent="-253977" algn="l" defTabSz="1015910" rtl="0" eaLnBrk="1" latinLnBrk="0" hangingPunct="1">
        <a:spcBef>
          <a:spcPct val="20000"/>
        </a:spcBef>
        <a:buFont typeface="Arial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7pPr>
      <a:lvl8pPr marL="3809657" indent="-253977" algn="l" defTabSz="1015910" rtl="0" eaLnBrk="1" latinLnBrk="0" hangingPunct="1">
        <a:spcBef>
          <a:spcPct val="20000"/>
        </a:spcBef>
        <a:buFont typeface="Arial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8pPr>
      <a:lvl9pPr marL="4317610" indent="-253977" algn="l" defTabSz="1015910" rtl="0" eaLnBrk="1" latinLnBrk="0" hangingPunct="1">
        <a:spcBef>
          <a:spcPct val="20000"/>
        </a:spcBef>
        <a:buFont typeface="Arial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1591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7955" algn="l" defTabSz="101591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5910" algn="l" defTabSz="101591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3865" algn="l" defTabSz="101591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1820" algn="l" defTabSz="101591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9775" algn="l" defTabSz="101591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7730" algn="l" defTabSz="101591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5680" algn="l" defTabSz="101591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3635" algn="l" defTabSz="101591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4B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677333"/>
            <a:ext cx="8636000" cy="1270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2201333"/>
            <a:ext cx="8636000" cy="4572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0" y="6942667"/>
            <a:ext cx="2116667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556"/>
            </a:lvl1pPr>
          </a:lstStyle>
          <a:p>
            <a:pPr defTabSz="1015990" eaLnBrk="0" hangingPunct="0">
              <a:defRPr/>
            </a:pPr>
            <a:endParaRPr lang="it-IT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71334" y="6942667"/>
            <a:ext cx="3217333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556"/>
            </a:lvl1pPr>
          </a:lstStyle>
          <a:p>
            <a:pPr defTabSz="1015990" eaLnBrk="0" hangingPunct="0">
              <a:defRPr/>
            </a:pPr>
            <a:endParaRPr lang="it-IT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81333" y="6942667"/>
            <a:ext cx="2116667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556"/>
            </a:lvl1pPr>
          </a:lstStyle>
          <a:p>
            <a:pPr defTabSz="1015990" eaLnBrk="0" hangingPunct="0">
              <a:defRPr/>
            </a:pPr>
            <a:fld id="{1D53A723-B0DC-D748-A467-2EFF2D29D7DB}" type="slidenum">
              <a:rPr lang="it-IT" smtClean="0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pPr defTabSz="1015990" eaLnBrk="0" hangingPunct="0">
                <a:defRPr/>
              </a:pPr>
              <a:t>‹N›</a:t>
            </a:fld>
            <a:endParaRPr lang="it-IT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522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ransition>
    <p:cut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89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89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89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89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89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5pPr>
      <a:lvl6pPr marL="507995" algn="ctr" rtl="0" fontAlgn="base">
        <a:spcBef>
          <a:spcPct val="0"/>
        </a:spcBef>
        <a:spcAft>
          <a:spcPct val="0"/>
        </a:spcAft>
        <a:defRPr sz="4889">
          <a:solidFill>
            <a:schemeClr val="tx2"/>
          </a:solidFill>
          <a:latin typeface="Times" charset="0"/>
        </a:defRPr>
      </a:lvl6pPr>
      <a:lvl7pPr marL="1015990" algn="ctr" rtl="0" fontAlgn="base">
        <a:spcBef>
          <a:spcPct val="0"/>
        </a:spcBef>
        <a:spcAft>
          <a:spcPct val="0"/>
        </a:spcAft>
        <a:defRPr sz="4889">
          <a:solidFill>
            <a:schemeClr val="tx2"/>
          </a:solidFill>
          <a:latin typeface="Times" charset="0"/>
        </a:defRPr>
      </a:lvl7pPr>
      <a:lvl8pPr marL="1523985" algn="ctr" rtl="0" fontAlgn="base">
        <a:spcBef>
          <a:spcPct val="0"/>
        </a:spcBef>
        <a:spcAft>
          <a:spcPct val="0"/>
        </a:spcAft>
        <a:defRPr sz="4889">
          <a:solidFill>
            <a:schemeClr val="tx2"/>
          </a:solidFill>
          <a:latin typeface="Times" charset="0"/>
        </a:defRPr>
      </a:lvl8pPr>
      <a:lvl9pPr marL="2031980" algn="ctr" rtl="0" fontAlgn="base">
        <a:spcBef>
          <a:spcPct val="0"/>
        </a:spcBef>
        <a:spcAft>
          <a:spcPct val="0"/>
        </a:spcAft>
        <a:defRPr sz="4889">
          <a:solidFill>
            <a:schemeClr val="tx2"/>
          </a:solidFill>
          <a:latin typeface="Times" charset="0"/>
        </a:defRPr>
      </a:lvl9pPr>
    </p:titleStyle>
    <p:bodyStyle>
      <a:lvl1pPr marL="380996" indent="-380996" algn="l" rtl="0" eaLnBrk="0" fontAlgn="base" hangingPunct="0">
        <a:spcBef>
          <a:spcPct val="20000"/>
        </a:spcBef>
        <a:spcAft>
          <a:spcPct val="0"/>
        </a:spcAft>
        <a:buChar char="•"/>
        <a:defRPr sz="3556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825492" indent="-317497" algn="l" rtl="0" eaLnBrk="0" fontAlgn="base" hangingPunct="0">
        <a:spcBef>
          <a:spcPct val="20000"/>
        </a:spcBef>
        <a:spcAft>
          <a:spcPct val="0"/>
        </a:spcAft>
        <a:buChar char="–"/>
        <a:defRPr sz="3111">
          <a:solidFill>
            <a:schemeClr val="tx1"/>
          </a:solidFill>
          <a:latin typeface="+mn-lt"/>
          <a:ea typeface="ＭＳ Ｐゴシック" charset="-128"/>
        </a:defRPr>
      </a:lvl2pPr>
      <a:lvl3pPr marL="1269987" indent="-253997" algn="l" rtl="0" eaLnBrk="0" fontAlgn="base" hangingPunct="0">
        <a:spcBef>
          <a:spcPct val="20000"/>
        </a:spcBef>
        <a:spcAft>
          <a:spcPct val="0"/>
        </a:spcAft>
        <a:buChar char="•"/>
        <a:defRPr sz="2667">
          <a:solidFill>
            <a:schemeClr val="tx1"/>
          </a:solidFill>
          <a:latin typeface="+mn-lt"/>
          <a:ea typeface="ＭＳ Ｐゴシック" charset="-128"/>
        </a:defRPr>
      </a:lvl3pPr>
      <a:lvl4pPr marL="1777982" indent="-253997" algn="l" rtl="0" eaLnBrk="0" fontAlgn="base" hangingPunct="0">
        <a:spcBef>
          <a:spcPct val="20000"/>
        </a:spcBef>
        <a:spcAft>
          <a:spcPct val="0"/>
        </a:spcAft>
        <a:buChar char="–"/>
        <a:defRPr sz="2222">
          <a:solidFill>
            <a:schemeClr val="tx1"/>
          </a:solidFill>
          <a:latin typeface="+mn-lt"/>
          <a:ea typeface="ＭＳ Ｐゴシック" charset="-128"/>
        </a:defRPr>
      </a:lvl4pPr>
      <a:lvl5pPr marL="2285977" indent="-253997" algn="l" rtl="0" eaLnBrk="0" fontAlgn="base" hangingPunct="0">
        <a:spcBef>
          <a:spcPct val="20000"/>
        </a:spcBef>
        <a:spcAft>
          <a:spcPct val="0"/>
        </a:spcAft>
        <a:buChar char="»"/>
        <a:defRPr sz="2222">
          <a:solidFill>
            <a:schemeClr val="tx1"/>
          </a:solidFill>
          <a:latin typeface="+mn-lt"/>
          <a:ea typeface="ＭＳ Ｐゴシック" charset="-128"/>
        </a:defRPr>
      </a:lvl5pPr>
      <a:lvl6pPr marL="2793972" indent="-253997" algn="l" rtl="0" fontAlgn="base">
        <a:spcBef>
          <a:spcPct val="20000"/>
        </a:spcBef>
        <a:spcAft>
          <a:spcPct val="0"/>
        </a:spcAft>
        <a:buChar char="»"/>
        <a:defRPr sz="2222">
          <a:solidFill>
            <a:schemeClr val="tx1"/>
          </a:solidFill>
          <a:latin typeface="+mn-lt"/>
          <a:ea typeface="ＭＳ Ｐゴシック" charset="-128"/>
        </a:defRPr>
      </a:lvl6pPr>
      <a:lvl7pPr marL="3301967" indent="-253997" algn="l" rtl="0" fontAlgn="base">
        <a:spcBef>
          <a:spcPct val="20000"/>
        </a:spcBef>
        <a:spcAft>
          <a:spcPct val="0"/>
        </a:spcAft>
        <a:buChar char="»"/>
        <a:defRPr sz="2222">
          <a:solidFill>
            <a:schemeClr val="tx1"/>
          </a:solidFill>
          <a:latin typeface="+mn-lt"/>
          <a:ea typeface="ＭＳ Ｐゴシック" charset="-128"/>
        </a:defRPr>
      </a:lvl7pPr>
      <a:lvl8pPr marL="3809962" indent="-253997" algn="l" rtl="0" fontAlgn="base">
        <a:spcBef>
          <a:spcPct val="20000"/>
        </a:spcBef>
        <a:spcAft>
          <a:spcPct val="0"/>
        </a:spcAft>
        <a:buChar char="»"/>
        <a:defRPr sz="2222">
          <a:solidFill>
            <a:schemeClr val="tx1"/>
          </a:solidFill>
          <a:latin typeface="+mn-lt"/>
          <a:ea typeface="ＭＳ Ｐゴシック" charset="-128"/>
        </a:defRPr>
      </a:lvl8pPr>
      <a:lvl9pPr marL="4317957" indent="-253997" algn="l" rtl="0" fontAlgn="base">
        <a:spcBef>
          <a:spcPct val="20000"/>
        </a:spcBef>
        <a:spcAft>
          <a:spcPct val="0"/>
        </a:spcAft>
        <a:buChar char="»"/>
        <a:defRPr sz="2222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it-IT"/>
      </a:defPPr>
      <a:lvl1pPr marL="0" algn="l" defTabSz="50799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7995" algn="l" defTabSz="50799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5990" algn="l" defTabSz="50799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3985" algn="l" defTabSz="50799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1980" algn="l" defTabSz="50799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9975" algn="l" defTabSz="50799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7970" algn="l" defTabSz="50799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5964" algn="l" defTabSz="50799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3959" algn="l" defTabSz="50799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8500" y="405696"/>
            <a:ext cx="8763000" cy="14728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8500" y="2028472"/>
            <a:ext cx="8763000" cy="48348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8500" y="7062613"/>
            <a:ext cx="2286000" cy="4056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A852F-F773-3948-8243-BDAE7F8A8A7D}" type="datetimeFigureOut">
              <a:rPr lang="it-IT" smtClean="0"/>
              <a:t>20/03/19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65500" y="7062613"/>
            <a:ext cx="3429000" cy="4056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75500" y="7062613"/>
            <a:ext cx="2286000" cy="4056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25874C-9E44-C442-B2C0-AC150EB7B98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1973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l" defTabSz="1015990" rtl="0" eaLnBrk="1" latinLnBrk="0" hangingPunct="1">
        <a:lnSpc>
          <a:spcPct val="90000"/>
        </a:lnSpc>
        <a:spcBef>
          <a:spcPct val="0"/>
        </a:spcBef>
        <a:buNone/>
        <a:defRPr sz="48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3997" indent="-253997" algn="l" defTabSz="1015990" rtl="0" eaLnBrk="1" latinLnBrk="0" hangingPunct="1">
        <a:lnSpc>
          <a:spcPct val="90000"/>
        </a:lnSpc>
        <a:spcBef>
          <a:spcPts val="1111"/>
        </a:spcBef>
        <a:buFont typeface="Arial" panose="020B0604020202020204" pitchFamily="34" charset="0"/>
        <a:buChar char="•"/>
        <a:defRPr sz="3111" kern="1200">
          <a:solidFill>
            <a:schemeClr val="tx1"/>
          </a:solidFill>
          <a:latin typeface="+mn-lt"/>
          <a:ea typeface="+mn-ea"/>
          <a:cs typeface="+mn-cs"/>
        </a:defRPr>
      </a:lvl1pPr>
      <a:lvl2pPr marL="76199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2pPr>
      <a:lvl3pPr marL="126998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3pPr>
      <a:lvl4pPr marL="177798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97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79397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30196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96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31795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799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599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398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198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997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797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5964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3959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2" tx1="lt1" bg2="dk1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ransition/>
  <p:txStyles>
    <p:titleStyle>
      <a:lvl1pPr algn="ctr" rtl="0" eaLnBrk="0" fontAlgn="base" hangingPunct="0">
        <a:spcBef>
          <a:spcPts val="200"/>
        </a:spcBef>
        <a:spcAft>
          <a:spcPct val="0"/>
        </a:spcAft>
        <a:defRPr sz="5600">
          <a:solidFill>
            <a:schemeClr val="tx1"/>
          </a:solidFill>
          <a:latin typeface="+mj-lt"/>
          <a:ea typeface="+mj-ea"/>
          <a:cs typeface="+mj-cs"/>
          <a:sym typeface="Comic Sans MS" charset="0"/>
        </a:defRPr>
      </a:lvl1pPr>
      <a:lvl2pPr algn="ctr" rtl="0" eaLnBrk="0" fontAlgn="base" hangingPunct="0">
        <a:spcBef>
          <a:spcPts val="200"/>
        </a:spcBef>
        <a:spcAft>
          <a:spcPct val="0"/>
        </a:spcAft>
        <a:defRPr sz="5600">
          <a:solidFill>
            <a:schemeClr val="tx1"/>
          </a:solidFill>
          <a:latin typeface="Comic Sans MS" charset="0"/>
          <a:ea typeface="ヒラギノ角ゴ ProN W3" charset="-128"/>
          <a:cs typeface="ヒラギノ角ゴ ProN W3" charset="-128"/>
          <a:sym typeface="Comic Sans MS" charset="0"/>
        </a:defRPr>
      </a:lvl2pPr>
      <a:lvl3pPr algn="ctr" rtl="0" eaLnBrk="0" fontAlgn="base" hangingPunct="0">
        <a:spcBef>
          <a:spcPts val="200"/>
        </a:spcBef>
        <a:spcAft>
          <a:spcPct val="0"/>
        </a:spcAft>
        <a:defRPr sz="5600">
          <a:solidFill>
            <a:schemeClr val="tx1"/>
          </a:solidFill>
          <a:latin typeface="Comic Sans MS" charset="0"/>
          <a:ea typeface="ヒラギノ角ゴ ProN W3" charset="-128"/>
          <a:cs typeface="ヒラギノ角ゴ ProN W3" charset="-128"/>
          <a:sym typeface="Comic Sans MS" charset="0"/>
        </a:defRPr>
      </a:lvl3pPr>
      <a:lvl4pPr algn="ctr" rtl="0" eaLnBrk="0" fontAlgn="base" hangingPunct="0">
        <a:spcBef>
          <a:spcPts val="200"/>
        </a:spcBef>
        <a:spcAft>
          <a:spcPct val="0"/>
        </a:spcAft>
        <a:defRPr sz="5600">
          <a:solidFill>
            <a:schemeClr val="tx1"/>
          </a:solidFill>
          <a:latin typeface="Comic Sans MS" charset="0"/>
          <a:ea typeface="ヒラギノ角ゴ ProN W3" charset="-128"/>
          <a:cs typeface="ヒラギノ角ゴ ProN W3" charset="-128"/>
          <a:sym typeface="Comic Sans MS" charset="0"/>
        </a:defRPr>
      </a:lvl4pPr>
      <a:lvl5pPr algn="ctr" rtl="0" eaLnBrk="0" fontAlgn="base" hangingPunct="0">
        <a:spcBef>
          <a:spcPts val="200"/>
        </a:spcBef>
        <a:spcAft>
          <a:spcPct val="0"/>
        </a:spcAft>
        <a:defRPr sz="5600">
          <a:solidFill>
            <a:schemeClr val="tx1"/>
          </a:solidFill>
          <a:latin typeface="Comic Sans MS" charset="0"/>
          <a:ea typeface="ヒラギノ角ゴ ProN W3" charset="-128"/>
          <a:cs typeface="ヒラギノ角ゴ ProN W3" charset="-128"/>
          <a:sym typeface="Comic Sans MS" charset="0"/>
        </a:defRPr>
      </a:lvl5pPr>
      <a:lvl6pPr marL="457200" algn="ctr" rtl="0" fontAlgn="base">
        <a:spcBef>
          <a:spcPts val="200"/>
        </a:spcBef>
        <a:spcAft>
          <a:spcPct val="0"/>
        </a:spcAft>
        <a:defRPr sz="5600">
          <a:solidFill>
            <a:schemeClr val="tx1"/>
          </a:solidFill>
          <a:latin typeface="Comic Sans MS" charset="0"/>
          <a:ea typeface="ヒラギノ角ゴ ProN W3" charset="-128"/>
          <a:cs typeface="ヒラギノ角ゴ ProN W3" charset="-128"/>
          <a:sym typeface="Comic Sans MS" charset="0"/>
        </a:defRPr>
      </a:lvl6pPr>
      <a:lvl7pPr marL="914400" algn="ctr" rtl="0" fontAlgn="base">
        <a:spcBef>
          <a:spcPts val="200"/>
        </a:spcBef>
        <a:spcAft>
          <a:spcPct val="0"/>
        </a:spcAft>
        <a:defRPr sz="5600">
          <a:solidFill>
            <a:schemeClr val="tx1"/>
          </a:solidFill>
          <a:latin typeface="Comic Sans MS" charset="0"/>
          <a:ea typeface="ヒラギノ角ゴ ProN W3" charset="-128"/>
          <a:cs typeface="ヒラギノ角ゴ ProN W3" charset="-128"/>
          <a:sym typeface="Comic Sans MS" charset="0"/>
        </a:defRPr>
      </a:lvl7pPr>
      <a:lvl8pPr marL="1371600" algn="ctr" rtl="0" fontAlgn="base">
        <a:spcBef>
          <a:spcPts val="200"/>
        </a:spcBef>
        <a:spcAft>
          <a:spcPct val="0"/>
        </a:spcAft>
        <a:defRPr sz="5600">
          <a:solidFill>
            <a:schemeClr val="tx1"/>
          </a:solidFill>
          <a:latin typeface="Comic Sans MS" charset="0"/>
          <a:ea typeface="ヒラギノ角ゴ ProN W3" charset="-128"/>
          <a:cs typeface="ヒラギノ角ゴ ProN W3" charset="-128"/>
          <a:sym typeface="Comic Sans MS" charset="0"/>
        </a:defRPr>
      </a:lvl8pPr>
      <a:lvl9pPr marL="1828800" algn="ctr" rtl="0" fontAlgn="base">
        <a:spcBef>
          <a:spcPts val="200"/>
        </a:spcBef>
        <a:spcAft>
          <a:spcPct val="0"/>
        </a:spcAft>
        <a:defRPr sz="5600">
          <a:solidFill>
            <a:schemeClr val="tx1"/>
          </a:solidFill>
          <a:latin typeface="Comic Sans MS" charset="0"/>
          <a:ea typeface="ヒラギノ角ゴ ProN W3" charset="-128"/>
          <a:cs typeface="ヒラギノ角ゴ ProN W3" charset="-128"/>
          <a:sym typeface="Comic Sans MS" charset="0"/>
        </a:defRPr>
      </a:lvl9pPr>
    </p:titleStyle>
    <p:bodyStyle>
      <a:lvl1pPr marL="611188" indent="-357188" algn="l" rtl="0" eaLnBrk="0" fontAlgn="base" hangingPunct="0">
        <a:spcBef>
          <a:spcPts val="2000"/>
        </a:spcBef>
        <a:spcAft>
          <a:spcPct val="0"/>
        </a:spcAft>
        <a:buSzPct val="6600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Comic Sans MS" charset="0"/>
        </a:defRPr>
      </a:lvl1pPr>
      <a:lvl2pPr marL="1055688" indent="-357188" algn="l" rtl="0" eaLnBrk="0" fontAlgn="base" hangingPunct="0">
        <a:spcBef>
          <a:spcPts val="2000"/>
        </a:spcBef>
        <a:spcAft>
          <a:spcPct val="0"/>
        </a:spcAft>
        <a:buSzPct val="6600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Comic Sans MS" charset="0"/>
        </a:defRPr>
      </a:lvl2pPr>
      <a:lvl3pPr marL="1500188" indent="-357188" algn="l" rtl="0" eaLnBrk="0" fontAlgn="base" hangingPunct="0">
        <a:spcBef>
          <a:spcPts val="2000"/>
        </a:spcBef>
        <a:spcAft>
          <a:spcPct val="0"/>
        </a:spcAft>
        <a:buSzPct val="6600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Comic Sans MS" charset="0"/>
        </a:defRPr>
      </a:lvl3pPr>
      <a:lvl4pPr marL="1944688" indent="-357188" algn="l" rtl="0" eaLnBrk="0" fontAlgn="base" hangingPunct="0">
        <a:spcBef>
          <a:spcPts val="2000"/>
        </a:spcBef>
        <a:spcAft>
          <a:spcPct val="0"/>
        </a:spcAft>
        <a:buSzPct val="6600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Comic Sans MS" charset="0"/>
        </a:defRPr>
      </a:lvl4pPr>
      <a:lvl5pPr marL="2389188" indent="-357188" algn="l" rtl="0" eaLnBrk="0" fontAlgn="base" hangingPunct="0">
        <a:spcBef>
          <a:spcPts val="2000"/>
        </a:spcBef>
        <a:spcAft>
          <a:spcPct val="0"/>
        </a:spcAft>
        <a:buSzPct val="6600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Comic Sans MS" charset="0"/>
        </a:defRPr>
      </a:lvl5pPr>
      <a:lvl6pPr marL="2846388" indent="-357188" algn="l" rtl="0" fontAlgn="base">
        <a:spcBef>
          <a:spcPts val="2000"/>
        </a:spcBef>
        <a:spcAft>
          <a:spcPct val="0"/>
        </a:spcAft>
        <a:buSzPct val="6600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Comic Sans MS" charset="0"/>
        </a:defRPr>
      </a:lvl6pPr>
      <a:lvl7pPr marL="3303588" indent="-357188" algn="l" rtl="0" fontAlgn="base">
        <a:spcBef>
          <a:spcPts val="2000"/>
        </a:spcBef>
        <a:spcAft>
          <a:spcPct val="0"/>
        </a:spcAft>
        <a:buSzPct val="6600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Comic Sans MS" charset="0"/>
        </a:defRPr>
      </a:lvl7pPr>
      <a:lvl8pPr marL="3760788" indent="-357188" algn="l" rtl="0" fontAlgn="base">
        <a:spcBef>
          <a:spcPts val="2000"/>
        </a:spcBef>
        <a:spcAft>
          <a:spcPct val="0"/>
        </a:spcAft>
        <a:buSzPct val="6600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Comic Sans MS" charset="0"/>
        </a:defRPr>
      </a:lvl8pPr>
      <a:lvl9pPr marL="4217988" indent="-357188" algn="l" rtl="0" fontAlgn="base">
        <a:spcBef>
          <a:spcPts val="2000"/>
        </a:spcBef>
        <a:spcAft>
          <a:spcPct val="0"/>
        </a:spcAft>
        <a:buSzPct val="6600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Comic Sans MS" charset="0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825500"/>
            <a:ext cx="8178800" cy="595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mic Sans MS" charset="0"/>
              </a:rPr>
              <a:t>Click to edit Master text styles</a:t>
            </a:r>
          </a:p>
          <a:p>
            <a:pPr lvl="1"/>
            <a:r>
              <a:rPr lang="en-US">
                <a:sym typeface="Comic Sans MS" charset="0"/>
              </a:rPr>
              <a:t>Second level</a:t>
            </a:r>
          </a:p>
          <a:p>
            <a:pPr lvl="2"/>
            <a:r>
              <a:rPr lang="en-US">
                <a:sym typeface="Comic Sans MS" charset="0"/>
              </a:rPr>
              <a:t>Third level</a:t>
            </a:r>
          </a:p>
          <a:p>
            <a:pPr lvl="3"/>
            <a:r>
              <a:rPr lang="en-US">
                <a:sym typeface="Comic Sans MS" charset="0"/>
              </a:rPr>
              <a:t>Fourth level</a:t>
            </a:r>
          </a:p>
          <a:p>
            <a:pPr lvl="4"/>
            <a:r>
              <a:rPr lang="en-US">
                <a:sym typeface="Comic Sans M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ransition/>
  <p:txStyles>
    <p:titleStyle>
      <a:lvl1pPr algn="ctr" rtl="0" eaLnBrk="0" fontAlgn="base" hangingPunct="0">
        <a:spcBef>
          <a:spcPts val="200"/>
        </a:spcBef>
        <a:spcAft>
          <a:spcPct val="0"/>
        </a:spcAft>
        <a:defRPr sz="5600">
          <a:solidFill>
            <a:schemeClr val="tx1"/>
          </a:solidFill>
          <a:latin typeface="+mj-lt"/>
          <a:ea typeface="+mj-ea"/>
          <a:cs typeface="+mj-cs"/>
          <a:sym typeface="Comic Sans MS" charset="0"/>
        </a:defRPr>
      </a:lvl1pPr>
      <a:lvl2pPr algn="ctr" rtl="0" eaLnBrk="0" fontAlgn="base" hangingPunct="0">
        <a:spcBef>
          <a:spcPts val="200"/>
        </a:spcBef>
        <a:spcAft>
          <a:spcPct val="0"/>
        </a:spcAft>
        <a:defRPr sz="5600">
          <a:solidFill>
            <a:schemeClr val="tx1"/>
          </a:solidFill>
          <a:latin typeface="Comic Sans MS" charset="0"/>
          <a:ea typeface="ヒラギノ角ゴ ProN W3" charset="-128"/>
          <a:cs typeface="ヒラギノ角ゴ ProN W3" charset="-128"/>
          <a:sym typeface="Comic Sans MS" charset="0"/>
        </a:defRPr>
      </a:lvl2pPr>
      <a:lvl3pPr algn="ctr" rtl="0" eaLnBrk="0" fontAlgn="base" hangingPunct="0">
        <a:spcBef>
          <a:spcPts val="200"/>
        </a:spcBef>
        <a:spcAft>
          <a:spcPct val="0"/>
        </a:spcAft>
        <a:defRPr sz="5600">
          <a:solidFill>
            <a:schemeClr val="tx1"/>
          </a:solidFill>
          <a:latin typeface="Comic Sans MS" charset="0"/>
          <a:ea typeface="ヒラギノ角ゴ ProN W3" charset="-128"/>
          <a:cs typeface="ヒラギノ角ゴ ProN W3" charset="-128"/>
          <a:sym typeface="Comic Sans MS" charset="0"/>
        </a:defRPr>
      </a:lvl3pPr>
      <a:lvl4pPr algn="ctr" rtl="0" eaLnBrk="0" fontAlgn="base" hangingPunct="0">
        <a:spcBef>
          <a:spcPts val="200"/>
        </a:spcBef>
        <a:spcAft>
          <a:spcPct val="0"/>
        </a:spcAft>
        <a:defRPr sz="5600">
          <a:solidFill>
            <a:schemeClr val="tx1"/>
          </a:solidFill>
          <a:latin typeface="Comic Sans MS" charset="0"/>
          <a:ea typeface="ヒラギノ角ゴ ProN W3" charset="-128"/>
          <a:cs typeface="ヒラギノ角ゴ ProN W3" charset="-128"/>
          <a:sym typeface="Comic Sans MS" charset="0"/>
        </a:defRPr>
      </a:lvl4pPr>
      <a:lvl5pPr algn="ctr" rtl="0" eaLnBrk="0" fontAlgn="base" hangingPunct="0">
        <a:spcBef>
          <a:spcPts val="200"/>
        </a:spcBef>
        <a:spcAft>
          <a:spcPct val="0"/>
        </a:spcAft>
        <a:defRPr sz="5600">
          <a:solidFill>
            <a:schemeClr val="tx1"/>
          </a:solidFill>
          <a:latin typeface="Comic Sans MS" charset="0"/>
          <a:ea typeface="ヒラギノ角ゴ ProN W3" charset="-128"/>
          <a:cs typeface="ヒラギノ角ゴ ProN W3" charset="-128"/>
          <a:sym typeface="Comic Sans MS" charset="0"/>
        </a:defRPr>
      </a:lvl5pPr>
      <a:lvl6pPr marL="457200" algn="ctr" rtl="0" fontAlgn="base">
        <a:spcBef>
          <a:spcPts val="200"/>
        </a:spcBef>
        <a:spcAft>
          <a:spcPct val="0"/>
        </a:spcAft>
        <a:defRPr sz="5600">
          <a:solidFill>
            <a:schemeClr val="tx1"/>
          </a:solidFill>
          <a:latin typeface="Comic Sans MS" charset="0"/>
          <a:ea typeface="ヒラギノ角ゴ ProN W3" charset="-128"/>
          <a:cs typeface="ヒラギノ角ゴ ProN W3" charset="-128"/>
          <a:sym typeface="Comic Sans MS" charset="0"/>
        </a:defRPr>
      </a:lvl6pPr>
      <a:lvl7pPr marL="914400" algn="ctr" rtl="0" fontAlgn="base">
        <a:spcBef>
          <a:spcPts val="200"/>
        </a:spcBef>
        <a:spcAft>
          <a:spcPct val="0"/>
        </a:spcAft>
        <a:defRPr sz="5600">
          <a:solidFill>
            <a:schemeClr val="tx1"/>
          </a:solidFill>
          <a:latin typeface="Comic Sans MS" charset="0"/>
          <a:ea typeface="ヒラギノ角ゴ ProN W3" charset="-128"/>
          <a:cs typeface="ヒラギノ角ゴ ProN W3" charset="-128"/>
          <a:sym typeface="Comic Sans MS" charset="0"/>
        </a:defRPr>
      </a:lvl7pPr>
      <a:lvl8pPr marL="1371600" algn="ctr" rtl="0" fontAlgn="base">
        <a:spcBef>
          <a:spcPts val="200"/>
        </a:spcBef>
        <a:spcAft>
          <a:spcPct val="0"/>
        </a:spcAft>
        <a:defRPr sz="5600">
          <a:solidFill>
            <a:schemeClr val="tx1"/>
          </a:solidFill>
          <a:latin typeface="Comic Sans MS" charset="0"/>
          <a:ea typeface="ヒラギノ角ゴ ProN W3" charset="-128"/>
          <a:cs typeface="ヒラギノ角ゴ ProN W3" charset="-128"/>
          <a:sym typeface="Comic Sans MS" charset="0"/>
        </a:defRPr>
      </a:lvl8pPr>
      <a:lvl9pPr marL="1828800" algn="ctr" rtl="0" fontAlgn="base">
        <a:spcBef>
          <a:spcPts val="200"/>
        </a:spcBef>
        <a:spcAft>
          <a:spcPct val="0"/>
        </a:spcAft>
        <a:defRPr sz="5600">
          <a:solidFill>
            <a:schemeClr val="tx1"/>
          </a:solidFill>
          <a:latin typeface="Comic Sans MS" charset="0"/>
          <a:ea typeface="ヒラギノ角ゴ ProN W3" charset="-128"/>
          <a:cs typeface="ヒラギノ角ゴ ProN W3" charset="-128"/>
          <a:sym typeface="Comic Sans MS" charset="0"/>
        </a:defRPr>
      </a:lvl9pPr>
    </p:titleStyle>
    <p:bodyStyle>
      <a:lvl1pPr marL="560388" indent="-357188" algn="l" rtl="0" eaLnBrk="0" fontAlgn="base" hangingPunct="0">
        <a:spcBef>
          <a:spcPts val="4400"/>
        </a:spcBef>
        <a:spcAft>
          <a:spcPct val="0"/>
        </a:spcAft>
        <a:buSzPct val="6600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Comic Sans MS" charset="0"/>
        </a:defRPr>
      </a:lvl1pPr>
      <a:lvl2pPr marL="1004888" indent="-357188" algn="l" rtl="0" eaLnBrk="0" fontAlgn="base" hangingPunct="0">
        <a:spcBef>
          <a:spcPts val="4400"/>
        </a:spcBef>
        <a:spcAft>
          <a:spcPct val="0"/>
        </a:spcAft>
        <a:buSzPct val="6600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Comic Sans MS" charset="0"/>
        </a:defRPr>
      </a:lvl2pPr>
      <a:lvl3pPr marL="1449388" indent="-357188" algn="l" rtl="0" eaLnBrk="0" fontAlgn="base" hangingPunct="0">
        <a:spcBef>
          <a:spcPts val="4400"/>
        </a:spcBef>
        <a:spcAft>
          <a:spcPct val="0"/>
        </a:spcAft>
        <a:buSzPct val="6600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Comic Sans MS" charset="0"/>
        </a:defRPr>
      </a:lvl3pPr>
      <a:lvl4pPr marL="1893888" indent="-357188" algn="l" rtl="0" eaLnBrk="0" fontAlgn="base" hangingPunct="0">
        <a:spcBef>
          <a:spcPts val="4400"/>
        </a:spcBef>
        <a:spcAft>
          <a:spcPct val="0"/>
        </a:spcAft>
        <a:buSzPct val="6600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Comic Sans MS" charset="0"/>
        </a:defRPr>
      </a:lvl4pPr>
      <a:lvl5pPr marL="2338388" indent="-357188" algn="l" rtl="0" eaLnBrk="0" fontAlgn="base" hangingPunct="0">
        <a:spcBef>
          <a:spcPts val="4400"/>
        </a:spcBef>
        <a:spcAft>
          <a:spcPct val="0"/>
        </a:spcAft>
        <a:buSzPct val="6600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Comic Sans MS" charset="0"/>
        </a:defRPr>
      </a:lvl5pPr>
      <a:lvl6pPr marL="2795588" indent="-357188" algn="l" rtl="0" fontAlgn="base">
        <a:spcBef>
          <a:spcPts val="4400"/>
        </a:spcBef>
        <a:spcAft>
          <a:spcPct val="0"/>
        </a:spcAft>
        <a:buSzPct val="6600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Comic Sans MS" charset="0"/>
        </a:defRPr>
      </a:lvl6pPr>
      <a:lvl7pPr marL="3252788" indent="-357188" algn="l" rtl="0" fontAlgn="base">
        <a:spcBef>
          <a:spcPts val="4400"/>
        </a:spcBef>
        <a:spcAft>
          <a:spcPct val="0"/>
        </a:spcAft>
        <a:buSzPct val="6600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Comic Sans MS" charset="0"/>
        </a:defRPr>
      </a:lvl7pPr>
      <a:lvl8pPr marL="3709988" indent="-357188" algn="l" rtl="0" fontAlgn="base">
        <a:spcBef>
          <a:spcPts val="4400"/>
        </a:spcBef>
        <a:spcAft>
          <a:spcPct val="0"/>
        </a:spcAft>
        <a:buSzPct val="6600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Comic Sans MS" charset="0"/>
        </a:defRPr>
      </a:lvl8pPr>
      <a:lvl9pPr marL="4167188" indent="-357188" algn="l" rtl="0" fontAlgn="base">
        <a:spcBef>
          <a:spcPts val="4400"/>
        </a:spcBef>
        <a:spcAft>
          <a:spcPct val="0"/>
        </a:spcAft>
        <a:buSzPct val="6600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Comic Sans MS" charset="0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165100"/>
            <a:ext cx="81788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mic Sans M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ransition/>
  <p:txStyles>
    <p:titleStyle>
      <a:lvl1pPr algn="ctr" rtl="0" eaLnBrk="0" fontAlgn="base" hangingPunct="0">
        <a:spcBef>
          <a:spcPts val="200"/>
        </a:spcBef>
        <a:spcAft>
          <a:spcPct val="0"/>
        </a:spcAft>
        <a:defRPr sz="5600">
          <a:solidFill>
            <a:schemeClr val="tx1"/>
          </a:solidFill>
          <a:latin typeface="+mj-lt"/>
          <a:ea typeface="+mj-ea"/>
          <a:cs typeface="+mj-cs"/>
          <a:sym typeface="Comic Sans MS" charset="0"/>
        </a:defRPr>
      </a:lvl1pPr>
      <a:lvl2pPr algn="ctr" rtl="0" eaLnBrk="0" fontAlgn="base" hangingPunct="0">
        <a:spcBef>
          <a:spcPts val="200"/>
        </a:spcBef>
        <a:spcAft>
          <a:spcPct val="0"/>
        </a:spcAft>
        <a:defRPr sz="5600">
          <a:solidFill>
            <a:schemeClr val="tx1"/>
          </a:solidFill>
          <a:latin typeface="Comic Sans MS" charset="0"/>
          <a:ea typeface="ヒラギノ角ゴ ProN W3" charset="-128"/>
          <a:cs typeface="ヒラギノ角ゴ ProN W3" charset="-128"/>
          <a:sym typeface="Comic Sans MS" charset="0"/>
        </a:defRPr>
      </a:lvl2pPr>
      <a:lvl3pPr algn="ctr" rtl="0" eaLnBrk="0" fontAlgn="base" hangingPunct="0">
        <a:spcBef>
          <a:spcPts val="200"/>
        </a:spcBef>
        <a:spcAft>
          <a:spcPct val="0"/>
        </a:spcAft>
        <a:defRPr sz="5600">
          <a:solidFill>
            <a:schemeClr val="tx1"/>
          </a:solidFill>
          <a:latin typeface="Comic Sans MS" charset="0"/>
          <a:ea typeface="ヒラギノ角ゴ ProN W3" charset="-128"/>
          <a:cs typeface="ヒラギノ角ゴ ProN W3" charset="-128"/>
          <a:sym typeface="Comic Sans MS" charset="0"/>
        </a:defRPr>
      </a:lvl3pPr>
      <a:lvl4pPr algn="ctr" rtl="0" eaLnBrk="0" fontAlgn="base" hangingPunct="0">
        <a:spcBef>
          <a:spcPts val="200"/>
        </a:spcBef>
        <a:spcAft>
          <a:spcPct val="0"/>
        </a:spcAft>
        <a:defRPr sz="5600">
          <a:solidFill>
            <a:schemeClr val="tx1"/>
          </a:solidFill>
          <a:latin typeface="Comic Sans MS" charset="0"/>
          <a:ea typeface="ヒラギノ角ゴ ProN W3" charset="-128"/>
          <a:cs typeface="ヒラギノ角ゴ ProN W3" charset="-128"/>
          <a:sym typeface="Comic Sans MS" charset="0"/>
        </a:defRPr>
      </a:lvl4pPr>
      <a:lvl5pPr algn="ctr" rtl="0" eaLnBrk="0" fontAlgn="base" hangingPunct="0">
        <a:spcBef>
          <a:spcPts val="200"/>
        </a:spcBef>
        <a:spcAft>
          <a:spcPct val="0"/>
        </a:spcAft>
        <a:defRPr sz="5600">
          <a:solidFill>
            <a:schemeClr val="tx1"/>
          </a:solidFill>
          <a:latin typeface="Comic Sans MS" charset="0"/>
          <a:ea typeface="ヒラギノ角ゴ ProN W3" charset="-128"/>
          <a:cs typeface="ヒラギノ角ゴ ProN W3" charset="-128"/>
          <a:sym typeface="Comic Sans MS" charset="0"/>
        </a:defRPr>
      </a:lvl5pPr>
      <a:lvl6pPr marL="457200" algn="ctr" rtl="0" fontAlgn="base">
        <a:spcBef>
          <a:spcPts val="200"/>
        </a:spcBef>
        <a:spcAft>
          <a:spcPct val="0"/>
        </a:spcAft>
        <a:defRPr sz="5600">
          <a:solidFill>
            <a:schemeClr val="tx1"/>
          </a:solidFill>
          <a:latin typeface="Comic Sans MS" charset="0"/>
          <a:ea typeface="ヒラギノ角ゴ ProN W3" charset="-128"/>
          <a:cs typeface="ヒラギノ角ゴ ProN W3" charset="-128"/>
          <a:sym typeface="Comic Sans MS" charset="0"/>
        </a:defRPr>
      </a:lvl6pPr>
      <a:lvl7pPr marL="914400" algn="ctr" rtl="0" fontAlgn="base">
        <a:spcBef>
          <a:spcPts val="200"/>
        </a:spcBef>
        <a:spcAft>
          <a:spcPct val="0"/>
        </a:spcAft>
        <a:defRPr sz="5600">
          <a:solidFill>
            <a:schemeClr val="tx1"/>
          </a:solidFill>
          <a:latin typeface="Comic Sans MS" charset="0"/>
          <a:ea typeface="ヒラギノ角ゴ ProN W3" charset="-128"/>
          <a:cs typeface="ヒラギノ角ゴ ProN W3" charset="-128"/>
          <a:sym typeface="Comic Sans MS" charset="0"/>
        </a:defRPr>
      </a:lvl7pPr>
      <a:lvl8pPr marL="1371600" algn="ctr" rtl="0" fontAlgn="base">
        <a:spcBef>
          <a:spcPts val="200"/>
        </a:spcBef>
        <a:spcAft>
          <a:spcPct val="0"/>
        </a:spcAft>
        <a:defRPr sz="5600">
          <a:solidFill>
            <a:schemeClr val="tx1"/>
          </a:solidFill>
          <a:latin typeface="Comic Sans MS" charset="0"/>
          <a:ea typeface="ヒラギノ角ゴ ProN W3" charset="-128"/>
          <a:cs typeface="ヒラギノ角ゴ ProN W3" charset="-128"/>
          <a:sym typeface="Comic Sans MS" charset="0"/>
        </a:defRPr>
      </a:lvl8pPr>
      <a:lvl9pPr marL="1828800" algn="ctr" rtl="0" fontAlgn="base">
        <a:spcBef>
          <a:spcPts val="200"/>
        </a:spcBef>
        <a:spcAft>
          <a:spcPct val="0"/>
        </a:spcAft>
        <a:defRPr sz="5600">
          <a:solidFill>
            <a:schemeClr val="tx1"/>
          </a:solidFill>
          <a:latin typeface="Comic Sans MS" charset="0"/>
          <a:ea typeface="ヒラギノ角ゴ ProN W3" charset="-128"/>
          <a:cs typeface="ヒラギノ角ゴ ProN W3" charset="-128"/>
          <a:sym typeface="Comic Sans MS" charset="0"/>
        </a:defRPr>
      </a:lvl9pPr>
    </p:titleStyle>
    <p:bodyStyle>
      <a:lvl1pPr marL="611188" indent="-357188" algn="l" rtl="0" eaLnBrk="0" fontAlgn="base" hangingPunct="0">
        <a:spcBef>
          <a:spcPts val="2000"/>
        </a:spcBef>
        <a:spcAft>
          <a:spcPct val="0"/>
        </a:spcAft>
        <a:buSzPct val="6600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Comic Sans MS" charset="0"/>
        </a:defRPr>
      </a:lvl1pPr>
      <a:lvl2pPr marL="1055688" indent="-357188" algn="l" rtl="0" eaLnBrk="0" fontAlgn="base" hangingPunct="0">
        <a:spcBef>
          <a:spcPts val="2000"/>
        </a:spcBef>
        <a:spcAft>
          <a:spcPct val="0"/>
        </a:spcAft>
        <a:buSzPct val="6600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Comic Sans MS" charset="0"/>
        </a:defRPr>
      </a:lvl2pPr>
      <a:lvl3pPr marL="1500188" indent="-357188" algn="l" rtl="0" eaLnBrk="0" fontAlgn="base" hangingPunct="0">
        <a:spcBef>
          <a:spcPts val="2000"/>
        </a:spcBef>
        <a:spcAft>
          <a:spcPct val="0"/>
        </a:spcAft>
        <a:buSzPct val="6600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Comic Sans MS" charset="0"/>
        </a:defRPr>
      </a:lvl3pPr>
      <a:lvl4pPr marL="1944688" indent="-357188" algn="l" rtl="0" eaLnBrk="0" fontAlgn="base" hangingPunct="0">
        <a:spcBef>
          <a:spcPts val="2000"/>
        </a:spcBef>
        <a:spcAft>
          <a:spcPct val="0"/>
        </a:spcAft>
        <a:buSzPct val="6600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Comic Sans MS" charset="0"/>
        </a:defRPr>
      </a:lvl4pPr>
      <a:lvl5pPr marL="2389188" indent="-357188" algn="l" rtl="0" eaLnBrk="0" fontAlgn="base" hangingPunct="0">
        <a:spcBef>
          <a:spcPts val="2000"/>
        </a:spcBef>
        <a:spcAft>
          <a:spcPct val="0"/>
        </a:spcAft>
        <a:buSzPct val="6600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Comic Sans MS" charset="0"/>
        </a:defRPr>
      </a:lvl5pPr>
      <a:lvl6pPr marL="2846388" indent="-357188" algn="l" rtl="0" fontAlgn="base">
        <a:spcBef>
          <a:spcPts val="2000"/>
        </a:spcBef>
        <a:spcAft>
          <a:spcPct val="0"/>
        </a:spcAft>
        <a:buSzPct val="6600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Comic Sans MS" charset="0"/>
        </a:defRPr>
      </a:lvl6pPr>
      <a:lvl7pPr marL="3303588" indent="-357188" algn="l" rtl="0" fontAlgn="base">
        <a:spcBef>
          <a:spcPts val="2000"/>
        </a:spcBef>
        <a:spcAft>
          <a:spcPct val="0"/>
        </a:spcAft>
        <a:buSzPct val="6600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Comic Sans MS" charset="0"/>
        </a:defRPr>
      </a:lvl7pPr>
      <a:lvl8pPr marL="3760788" indent="-357188" algn="l" rtl="0" fontAlgn="base">
        <a:spcBef>
          <a:spcPts val="2000"/>
        </a:spcBef>
        <a:spcAft>
          <a:spcPct val="0"/>
        </a:spcAft>
        <a:buSzPct val="6600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Comic Sans MS" charset="0"/>
        </a:defRPr>
      </a:lvl8pPr>
      <a:lvl9pPr marL="4217988" indent="-357188" algn="l" rtl="0" fontAlgn="base">
        <a:spcBef>
          <a:spcPts val="2000"/>
        </a:spcBef>
        <a:spcAft>
          <a:spcPct val="0"/>
        </a:spcAft>
        <a:buSzPct val="6600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Comic Sans MS" charset="0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2819400"/>
            <a:ext cx="81788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mic Sans M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ransition/>
  <p:txStyles>
    <p:titleStyle>
      <a:lvl1pPr algn="ctr" rtl="0" eaLnBrk="0" fontAlgn="base" hangingPunct="0">
        <a:spcBef>
          <a:spcPts val="200"/>
        </a:spcBef>
        <a:spcAft>
          <a:spcPct val="0"/>
        </a:spcAft>
        <a:defRPr sz="5600">
          <a:solidFill>
            <a:schemeClr val="tx1"/>
          </a:solidFill>
          <a:latin typeface="+mj-lt"/>
          <a:ea typeface="+mj-ea"/>
          <a:cs typeface="+mj-cs"/>
          <a:sym typeface="Comic Sans MS" charset="0"/>
        </a:defRPr>
      </a:lvl1pPr>
      <a:lvl2pPr algn="ctr" rtl="0" eaLnBrk="0" fontAlgn="base" hangingPunct="0">
        <a:spcBef>
          <a:spcPts val="200"/>
        </a:spcBef>
        <a:spcAft>
          <a:spcPct val="0"/>
        </a:spcAft>
        <a:defRPr sz="5600">
          <a:solidFill>
            <a:schemeClr val="tx1"/>
          </a:solidFill>
          <a:latin typeface="Comic Sans MS" charset="0"/>
          <a:ea typeface="ヒラギノ角ゴ ProN W3" charset="-128"/>
          <a:cs typeface="ヒラギノ角ゴ ProN W3" charset="-128"/>
          <a:sym typeface="Comic Sans MS" charset="0"/>
        </a:defRPr>
      </a:lvl2pPr>
      <a:lvl3pPr algn="ctr" rtl="0" eaLnBrk="0" fontAlgn="base" hangingPunct="0">
        <a:spcBef>
          <a:spcPts val="200"/>
        </a:spcBef>
        <a:spcAft>
          <a:spcPct val="0"/>
        </a:spcAft>
        <a:defRPr sz="5600">
          <a:solidFill>
            <a:schemeClr val="tx1"/>
          </a:solidFill>
          <a:latin typeface="Comic Sans MS" charset="0"/>
          <a:ea typeface="ヒラギノ角ゴ ProN W3" charset="-128"/>
          <a:cs typeface="ヒラギノ角ゴ ProN W3" charset="-128"/>
          <a:sym typeface="Comic Sans MS" charset="0"/>
        </a:defRPr>
      </a:lvl3pPr>
      <a:lvl4pPr algn="ctr" rtl="0" eaLnBrk="0" fontAlgn="base" hangingPunct="0">
        <a:spcBef>
          <a:spcPts val="200"/>
        </a:spcBef>
        <a:spcAft>
          <a:spcPct val="0"/>
        </a:spcAft>
        <a:defRPr sz="5600">
          <a:solidFill>
            <a:schemeClr val="tx1"/>
          </a:solidFill>
          <a:latin typeface="Comic Sans MS" charset="0"/>
          <a:ea typeface="ヒラギノ角ゴ ProN W3" charset="-128"/>
          <a:cs typeface="ヒラギノ角ゴ ProN W3" charset="-128"/>
          <a:sym typeface="Comic Sans MS" charset="0"/>
        </a:defRPr>
      </a:lvl4pPr>
      <a:lvl5pPr algn="ctr" rtl="0" eaLnBrk="0" fontAlgn="base" hangingPunct="0">
        <a:spcBef>
          <a:spcPts val="200"/>
        </a:spcBef>
        <a:spcAft>
          <a:spcPct val="0"/>
        </a:spcAft>
        <a:defRPr sz="5600">
          <a:solidFill>
            <a:schemeClr val="tx1"/>
          </a:solidFill>
          <a:latin typeface="Comic Sans MS" charset="0"/>
          <a:ea typeface="ヒラギノ角ゴ ProN W3" charset="-128"/>
          <a:cs typeface="ヒラギノ角ゴ ProN W3" charset="-128"/>
          <a:sym typeface="Comic Sans MS" charset="0"/>
        </a:defRPr>
      </a:lvl5pPr>
      <a:lvl6pPr marL="457200" algn="ctr" rtl="0" fontAlgn="base">
        <a:spcBef>
          <a:spcPts val="200"/>
        </a:spcBef>
        <a:spcAft>
          <a:spcPct val="0"/>
        </a:spcAft>
        <a:defRPr sz="5600">
          <a:solidFill>
            <a:schemeClr val="tx1"/>
          </a:solidFill>
          <a:latin typeface="Comic Sans MS" charset="0"/>
          <a:ea typeface="ヒラギノ角ゴ ProN W3" charset="-128"/>
          <a:cs typeface="ヒラギノ角ゴ ProN W3" charset="-128"/>
          <a:sym typeface="Comic Sans MS" charset="0"/>
        </a:defRPr>
      </a:lvl6pPr>
      <a:lvl7pPr marL="914400" algn="ctr" rtl="0" fontAlgn="base">
        <a:spcBef>
          <a:spcPts val="200"/>
        </a:spcBef>
        <a:spcAft>
          <a:spcPct val="0"/>
        </a:spcAft>
        <a:defRPr sz="5600">
          <a:solidFill>
            <a:schemeClr val="tx1"/>
          </a:solidFill>
          <a:latin typeface="Comic Sans MS" charset="0"/>
          <a:ea typeface="ヒラギノ角ゴ ProN W3" charset="-128"/>
          <a:cs typeface="ヒラギノ角ゴ ProN W3" charset="-128"/>
          <a:sym typeface="Comic Sans MS" charset="0"/>
        </a:defRPr>
      </a:lvl7pPr>
      <a:lvl8pPr marL="1371600" algn="ctr" rtl="0" fontAlgn="base">
        <a:spcBef>
          <a:spcPts val="200"/>
        </a:spcBef>
        <a:spcAft>
          <a:spcPct val="0"/>
        </a:spcAft>
        <a:defRPr sz="5600">
          <a:solidFill>
            <a:schemeClr val="tx1"/>
          </a:solidFill>
          <a:latin typeface="Comic Sans MS" charset="0"/>
          <a:ea typeface="ヒラギノ角ゴ ProN W3" charset="-128"/>
          <a:cs typeface="ヒラギノ角ゴ ProN W3" charset="-128"/>
          <a:sym typeface="Comic Sans MS" charset="0"/>
        </a:defRPr>
      </a:lvl8pPr>
      <a:lvl9pPr marL="1828800" algn="ctr" rtl="0" fontAlgn="base">
        <a:spcBef>
          <a:spcPts val="200"/>
        </a:spcBef>
        <a:spcAft>
          <a:spcPct val="0"/>
        </a:spcAft>
        <a:defRPr sz="5600">
          <a:solidFill>
            <a:schemeClr val="tx1"/>
          </a:solidFill>
          <a:latin typeface="Comic Sans MS" charset="0"/>
          <a:ea typeface="ヒラギノ角ゴ ProN W3" charset="-128"/>
          <a:cs typeface="ヒラギノ角ゴ ProN W3" charset="-128"/>
          <a:sym typeface="Comic Sans MS" charset="0"/>
        </a:defRPr>
      </a:lvl9pPr>
    </p:titleStyle>
    <p:bodyStyle>
      <a:lvl1pPr marL="342900" indent="-342900" algn="ctr" rtl="0" eaLnBrk="0" fontAlgn="base" hangingPunct="0">
        <a:spcBef>
          <a:spcPts val="2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Comic Sans MS" charset="0"/>
        </a:defRPr>
      </a:lvl1pPr>
      <a:lvl2pPr marL="742950" indent="-285750" algn="ctr" rtl="0" eaLnBrk="0" fontAlgn="base" hangingPunct="0">
        <a:spcBef>
          <a:spcPts val="2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Comic Sans MS" charset="0"/>
        </a:defRPr>
      </a:lvl2pPr>
      <a:lvl3pPr marL="1143000" indent="-228600" algn="ctr" rtl="0" eaLnBrk="0" fontAlgn="base" hangingPunct="0">
        <a:spcBef>
          <a:spcPts val="2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Comic Sans MS" charset="0"/>
        </a:defRPr>
      </a:lvl3pPr>
      <a:lvl4pPr marL="1600200" indent="-228600" algn="ctr" rtl="0" eaLnBrk="0" fontAlgn="base" hangingPunct="0">
        <a:spcBef>
          <a:spcPts val="2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Comic Sans MS" charset="0"/>
        </a:defRPr>
      </a:lvl4pPr>
      <a:lvl5pPr marL="2057400" indent="-228600" algn="ctr" rtl="0" eaLnBrk="0" fontAlgn="base" hangingPunct="0">
        <a:spcBef>
          <a:spcPts val="2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Comic Sans MS" charset="0"/>
        </a:defRPr>
      </a:lvl5pPr>
      <a:lvl6pPr marL="457200" algn="ctr" rtl="0" fontAlgn="base">
        <a:spcBef>
          <a:spcPts val="2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Comic Sans MS" charset="0"/>
        </a:defRPr>
      </a:lvl6pPr>
      <a:lvl7pPr marL="914400" algn="ctr" rtl="0" fontAlgn="base">
        <a:spcBef>
          <a:spcPts val="2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Comic Sans MS" charset="0"/>
        </a:defRPr>
      </a:lvl7pPr>
      <a:lvl8pPr marL="1371600" algn="ctr" rtl="0" fontAlgn="base">
        <a:spcBef>
          <a:spcPts val="2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Comic Sans MS" charset="0"/>
        </a:defRPr>
      </a:lvl8pPr>
      <a:lvl9pPr marL="1828800" algn="ctr" rtl="0" fontAlgn="base">
        <a:spcBef>
          <a:spcPts val="2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Comic Sans MS" charset="0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60000" cy="7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5753100"/>
            <a:ext cx="8178800" cy="143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mic Sans MS" charset="0"/>
              </a:rPr>
              <a:t>Click to edit Master title style</a:t>
            </a:r>
          </a:p>
        </p:txBody>
      </p:sp>
      <p:pic>
        <p:nvPicPr>
          <p:cNvPr id="74756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1917700"/>
            <a:ext cx="1408113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ransition/>
  <p:txStyles>
    <p:titleStyle>
      <a:lvl1pPr algn="ctr" rtl="0" eaLnBrk="0" fontAlgn="base" hangingPunct="0">
        <a:spcBef>
          <a:spcPts val="200"/>
        </a:spcBef>
        <a:spcAft>
          <a:spcPct val="0"/>
        </a:spcAft>
        <a:defRPr sz="5600">
          <a:solidFill>
            <a:schemeClr val="tx1"/>
          </a:solidFill>
          <a:latin typeface="+mj-lt"/>
          <a:ea typeface="+mj-ea"/>
          <a:cs typeface="+mj-cs"/>
          <a:sym typeface="Comic Sans MS" charset="0"/>
        </a:defRPr>
      </a:lvl1pPr>
      <a:lvl2pPr algn="ctr" rtl="0" eaLnBrk="0" fontAlgn="base" hangingPunct="0">
        <a:spcBef>
          <a:spcPts val="200"/>
        </a:spcBef>
        <a:spcAft>
          <a:spcPct val="0"/>
        </a:spcAft>
        <a:defRPr sz="5600">
          <a:solidFill>
            <a:schemeClr val="tx1"/>
          </a:solidFill>
          <a:latin typeface="Comic Sans MS" charset="0"/>
          <a:ea typeface="ヒラギノ角ゴ ProN W3" charset="-128"/>
          <a:cs typeface="ヒラギノ角ゴ ProN W3" charset="-128"/>
          <a:sym typeface="Comic Sans MS" charset="0"/>
        </a:defRPr>
      </a:lvl2pPr>
      <a:lvl3pPr algn="ctr" rtl="0" eaLnBrk="0" fontAlgn="base" hangingPunct="0">
        <a:spcBef>
          <a:spcPts val="200"/>
        </a:spcBef>
        <a:spcAft>
          <a:spcPct val="0"/>
        </a:spcAft>
        <a:defRPr sz="5600">
          <a:solidFill>
            <a:schemeClr val="tx1"/>
          </a:solidFill>
          <a:latin typeface="Comic Sans MS" charset="0"/>
          <a:ea typeface="ヒラギノ角ゴ ProN W3" charset="-128"/>
          <a:cs typeface="ヒラギノ角ゴ ProN W3" charset="-128"/>
          <a:sym typeface="Comic Sans MS" charset="0"/>
        </a:defRPr>
      </a:lvl3pPr>
      <a:lvl4pPr algn="ctr" rtl="0" eaLnBrk="0" fontAlgn="base" hangingPunct="0">
        <a:spcBef>
          <a:spcPts val="200"/>
        </a:spcBef>
        <a:spcAft>
          <a:spcPct val="0"/>
        </a:spcAft>
        <a:defRPr sz="5600">
          <a:solidFill>
            <a:schemeClr val="tx1"/>
          </a:solidFill>
          <a:latin typeface="Comic Sans MS" charset="0"/>
          <a:ea typeface="ヒラギノ角ゴ ProN W3" charset="-128"/>
          <a:cs typeface="ヒラギノ角ゴ ProN W3" charset="-128"/>
          <a:sym typeface="Comic Sans MS" charset="0"/>
        </a:defRPr>
      </a:lvl4pPr>
      <a:lvl5pPr algn="ctr" rtl="0" eaLnBrk="0" fontAlgn="base" hangingPunct="0">
        <a:spcBef>
          <a:spcPts val="200"/>
        </a:spcBef>
        <a:spcAft>
          <a:spcPct val="0"/>
        </a:spcAft>
        <a:defRPr sz="5600">
          <a:solidFill>
            <a:schemeClr val="tx1"/>
          </a:solidFill>
          <a:latin typeface="Comic Sans MS" charset="0"/>
          <a:ea typeface="ヒラギノ角ゴ ProN W3" charset="-128"/>
          <a:cs typeface="ヒラギノ角ゴ ProN W3" charset="-128"/>
          <a:sym typeface="Comic Sans MS" charset="0"/>
        </a:defRPr>
      </a:lvl5pPr>
      <a:lvl6pPr marL="457200" algn="ctr" rtl="0" fontAlgn="base">
        <a:spcBef>
          <a:spcPts val="200"/>
        </a:spcBef>
        <a:spcAft>
          <a:spcPct val="0"/>
        </a:spcAft>
        <a:defRPr sz="5600">
          <a:solidFill>
            <a:schemeClr val="tx1"/>
          </a:solidFill>
          <a:latin typeface="Comic Sans MS" charset="0"/>
          <a:ea typeface="ヒラギノ角ゴ ProN W3" charset="-128"/>
          <a:cs typeface="ヒラギノ角ゴ ProN W3" charset="-128"/>
          <a:sym typeface="Comic Sans MS" charset="0"/>
        </a:defRPr>
      </a:lvl6pPr>
      <a:lvl7pPr marL="914400" algn="ctr" rtl="0" fontAlgn="base">
        <a:spcBef>
          <a:spcPts val="200"/>
        </a:spcBef>
        <a:spcAft>
          <a:spcPct val="0"/>
        </a:spcAft>
        <a:defRPr sz="5600">
          <a:solidFill>
            <a:schemeClr val="tx1"/>
          </a:solidFill>
          <a:latin typeface="Comic Sans MS" charset="0"/>
          <a:ea typeface="ヒラギノ角ゴ ProN W3" charset="-128"/>
          <a:cs typeface="ヒラギノ角ゴ ProN W3" charset="-128"/>
          <a:sym typeface="Comic Sans MS" charset="0"/>
        </a:defRPr>
      </a:lvl7pPr>
      <a:lvl8pPr marL="1371600" algn="ctr" rtl="0" fontAlgn="base">
        <a:spcBef>
          <a:spcPts val="200"/>
        </a:spcBef>
        <a:spcAft>
          <a:spcPct val="0"/>
        </a:spcAft>
        <a:defRPr sz="5600">
          <a:solidFill>
            <a:schemeClr val="tx1"/>
          </a:solidFill>
          <a:latin typeface="Comic Sans MS" charset="0"/>
          <a:ea typeface="ヒラギノ角ゴ ProN W3" charset="-128"/>
          <a:cs typeface="ヒラギノ角ゴ ProN W3" charset="-128"/>
          <a:sym typeface="Comic Sans MS" charset="0"/>
        </a:defRPr>
      </a:lvl8pPr>
      <a:lvl9pPr marL="1828800" algn="ctr" rtl="0" fontAlgn="base">
        <a:spcBef>
          <a:spcPts val="200"/>
        </a:spcBef>
        <a:spcAft>
          <a:spcPct val="0"/>
        </a:spcAft>
        <a:defRPr sz="5600">
          <a:solidFill>
            <a:schemeClr val="tx1"/>
          </a:solidFill>
          <a:latin typeface="Comic Sans MS" charset="0"/>
          <a:ea typeface="ヒラギノ角ゴ ProN W3" charset="-128"/>
          <a:cs typeface="ヒラギノ角ゴ ProN W3" charset="-128"/>
          <a:sym typeface="Comic Sans MS" charset="0"/>
        </a:defRPr>
      </a:lvl9pPr>
    </p:titleStyle>
    <p:bodyStyle>
      <a:lvl1pPr marL="342900" indent="-342900" algn="ctr" rtl="0" eaLnBrk="0" fontAlgn="base" hangingPunct="0">
        <a:spcBef>
          <a:spcPts val="2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Comic Sans MS" charset="0"/>
        </a:defRPr>
      </a:lvl1pPr>
      <a:lvl2pPr marL="742950" indent="-285750" algn="ctr" rtl="0" eaLnBrk="0" fontAlgn="base" hangingPunct="0">
        <a:spcBef>
          <a:spcPts val="16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Comic Sans MS" charset="0"/>
        </a:defRPr>
      </a:lvl2pPr>
      <a:lvl3pPr marL="1143000" indent="-228600" algn="ctr" rtl="0" eaLnBrk="0" fontAlgn="base" hangingPunct="0">
        <a:spcBef>
          <a:spcPts val="13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Comic Sans MS" charset="0"/>
        </a:defRPr>
      </a:lvl3pPr>
      <a:lvl4pPr marL="1600200" indent="-228600" algn="ctr" rtl="0" eaLnBrk="0" fontAlgn="base" hangingPunct="0">
        <a:spcBef>
          <a:spcPts val="11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Comic Sans MS" charset="0"/>
        </a:defRPr>
      </a:lvl4pPr>
      <a:lvl5pPr marL="2057400" indent="-228600" algn="ctr" rtl="0" eaLnBrk="0" fontAlgn="base" hangingPunct="0">
        <a:spcBef>
          <a:spcPts val="8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Comic Sans MS" charset="0"/>
        </a:defRPr>
      </a:lvl5pPr>
      <a:lvl6pPr marL="457200" algn="ctr" rtl="0" fontAlgn="base">
        <a:spcBef>
          <a:spcPts val="8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Comic Sans MS" charset="0"/>
        </a:defRPr>
      </a:lvl6pPr>
      <a:lvl7pPr marL="914400" algn="ctr" rtl="0" fontAlgn="base">
        <a:spcBef>
          <a:spcPts val="8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Comic Sans MS" charset="0"/>
        </a:defRPr>
      </a:lvl7pPr>
      <a:lvl8pPr marL="1371600" algn="ctr" rtl="0" fontAlgn="base">
        <a:spcBef>
          <a:spcPts val="8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Comic Sans MS" charset="0"/>
        </a:defRPr>
      </a:lvl8pPr>
      <a:lvl9pPr marL="1828800" algn="ctr" rtl="0" fontAlgn="base">
        <a:spcBef>
          <a:spcPts val="8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Comic Sans MS" charset="0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60000" cy="7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44500" y="1397000"/>
            <a:ext cx="4699000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mic Sans MS" charset="0"/>
              </a:rPr>
              <a:t>Click to edit Master title style</a:t>
            </a:r>
          </a:p>
        </p:txBody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44500" y="3860800"/>
            <a:ext cx="4699000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mic Sans MS" charset="0"/>
              </a:rPr>
              <a:t>Click to edit Master text styles</a:t>
            </a:r>
          </a:p>
          <a:p>
            <a:pPr lvl="1"/>
            <a:r>
              <a:rPr lang="en-US">
                <a:sym typeface="Comic Sans MS" charset="0"/>
              </a:rPr>
              <a:t>Second level</a:t>
            </a:r>
          </a:p>
          <a:p>
            <a:pPr lvl="2"/>
            <a:r>
              <a:rPr lang="en-US">
                <a:sym typeface="Comic Sans MS" charset="0"/>
              </a:rPr>
              <a:t>Third level</a:t>
            </a:r>
          </a:p>
          <a:p>
            <a:pPr lvl="3"/>
            <a:r>
              <a:rPr lang="en-US">
                <a:sym typeface="Comic Sans MS" charset="0"/>
              </a:rPr>
              <a:t>Fourth level</a:t>
            </a:r>
          </a:p>
          <a:p>
            <a:pPr lvl="4"/>
            <a:r>
              <a:rPr lang="en-US">
                <a:sym typeface="Comic Sans MS" charset="0"/>
              </a:rPr>
              <a:t>Fifth level</a:t>
            </a:r>
          </a:p>
        </p:txBody>
      </p:sp>
      <p:pic>
        <p:nvPicPr>
          <p:cNvPr id="87045" name="Picture 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473200"/>
            <a:ext cx="1408113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ransition/>
  <p:txStyles>
    <p:titleStyle>
      <a:lvl1pPr algn="ctr" rtl="0" eaLnBrk="0" fontAlgn="base" hangingPunct="0">
        <a:spcBef>
          <a:spcPts val="200"/>
        </a:spcBef>
        <a:spcAft>
          <a:spcPct val="0"/>
        </a:spcAft>
        <a:defRPr sz="4600">
          <a:solidFill>
            <a:schemeClr val="tx1"/>
          </a:solidFill>
          <a:latin typeface="+mj-lt"/>
          <a:ea typeface="+mj-ea"/>
          <a:cs typeface="+mj-cs"/>
          <a:sym typeface="Comic Sans MS" charset="0"/>
        </a:defRPr>
      </a:lvl1pPr>
      <a:lvl2pPr algn="ctr" rtl="0" eaLnBrk="0" fontAlgn="base" hangingPunct="0">
        <a:spcBef>
          <a:spcPts val="200"/>
        </a:spcBef>
        <a:spcAft>
          <a:spcPct val="0"/>
        </a:spcAft>
        <a:defRPr sz="4600">
          <a:solidFill>
            <a:schemeClr val="tx1"/>
          </a:solidFill>
          <a:latin typeface="Comic Sans MS" charset="0"/>
          <a:ea typeface="ヒラギノ角ゴ ProN W3" charset="-128"/>
          <a:cs typeface="ヒラギノ角ゴ ProN W3" charset="-128"/>
          <a:sym typeface="Comic Sans MS" charset="0"/>
        </a:defRPr>
      </a:lvl2pPr>
      <a:lvl3pPr algn="ctr" rtl="0" eaLnBrk="0" fontAlgn="base" hangingPunct="0">
        <a:spcBef>
          <a:spcPts val="200"/>
        </a:spcBef>
        <a:spcAft>
          <a:spcPct val="0"/>
        </a:spcAft>
        <a:defRPr sz="4600">
          <a:solidFill>
            <a:schemeClr val="tx1"/>
          </a:solidFill>
          <a:latin typeface="Comic Sans MS" charset="0"/>
          <a:ea typeface="ヒラギノ角ゴ ProN W3" charset="-128"/>
          <a:cs typeface="ヒラギノ角ゴ ProN W3" charset="-128"/>
          <a:sym typeface="Comic Sans MS" charset="0"/>
        </a:defRPr>
      </a:lvl3pPr>
      <a:lvl4pPr algn="ctr" rtl="0" eaLnBrk="0" fontAlgn="base" hangingPunct="0">
        <a:spcBef>
          <a:spcPts val="200"/>
        </a:spcBef>
        <a:spcAft>
          <a:spcPct val="0"/>
        </a:spcAft>
        <a:defRPr sz="4600">
          <a:solidFill>
            <a:schemeClr val="tx1"/>
          </a:solidFill>
          <a:latin typeface="Comic Sans MS" charset="0"/>
          <a:ea typeface="ヒラギノ角ゴ ProN W3" charset="-128"/>
          <a:cs typeface="ヒラギノ角ゴ ProN W3" charset="-128"/>
          <a:sym typeface="Comic Sans MS" charset="0"/>
        </a:defRPr>
      </a:lvl4pPr>
      <a:lvl5pPr algn="ctr" rtl="0" eaLnBrk="0" fontAlgn="base" hangingPunct="0">
        <a:spcBef>
          <a:spcPts val="200"/>
        </a:spcBef>
        <a:spcAft>
          <a:spcPct val="0"/>
        </a:spcAft>
        <a:defRPr sz="4600">
          <a:solidFill>
            <a:schemeClr val="tx1"/>
          </a:solidFill>
          <a:latin typeface="Comic Sans MS" charset="0"/>
          <a:ea typeface="ヒラギノ角ゴ ProN W3" charset="-128"/>
          <a:cs typeface="ヒラギノ角ゴ ProN W3" charset="-128"/>
          <a:sym typeface="Comic Sans MS" charset="0"/>
        </a:defRPr>
      </a:lvl5pPr>
      <a:lvl6pPr marL="457200" algn="ctr" rtl="0" fontAlgn="base">
        <a:spcBef>
          <a:spcPts val="200"/>
        </a:spcBef>
        <a:spcAft>
          <a:spcPct val="0"/>
        </a:spcAft>
        <a:defRPr sz="4600">
          <a:solidFill>
            <a:schemeClr val="tx1"/>
          </a:solidFill>
          <a:latin typeface="Comic Sans MS" charset="0"/>
          <a:ea typeface="ヒラギノ角ゴ ProN W3" charset="-128"/>
          <a:cs typeface="ヒラギノ角ゴ ProN W3" charset="-128"/>
          <a:sym typeface="Comic Sans MS" charset="0"/>
        </a:defRPr>
      </a:lvl6pPr>
      <a:lvl7pPr marL="914400" algn="ctr" rtl="0" fontAlgn="base">
        <a:spcBef>
          <a:spcPts val="200"/>
        </a:spcBef>
        <a:spcAft>
          <a:spcPct val="0"/>
        </a:spcAft>
        <a:defRPr sz="4600">
          <a:solidFill>
            <a:schemeClr val="tx1"/>
          </a:solidFill>
          <a:latin typeface="Comic Sans MS" charset="0"/>
          <a:ea typeface="ヒラギノ角ゴ ProN W3" charset="-128"/>
          <a:cs typeface="ヒラギノ角ゴ ProN W3" charset="-128"/>
          <a:sym typeface="Comic Sans MS" charset="0"/>
        </a:defRPr>
      </a:lvl7pPr>
      <a:lvl8pPr marL="1371600" algn="ctr" rtl="0" fontAlgn="base">
        <a:spcBef>
          <a:spcPts val="200"/>
        </a:spcBef>
        <a:spcAft>
          <a:spcPct val="0"/>
        </a:spcAft>
        <a:defRPr sz="4600">
          <a:solidFill>
            <a:schemeClr val="tx1"/>
          </a:solidFill>
          <a:latin typeface="Comic Sans MS" charset="0"/>
          <a:ea typeface="ヒラギノ角ゴ ProN W3" charset="-128"/>
          <a:cs typeface="ヒラギノ角ゴ ProN W3" charset="-128"/>
          <a:sym typeface="Comic Sans MS" charset="0"/>
        </a:defRPr>
      </a:lvl8pPr>
      <a:lvl9pPr marL="1828800" algn="ctr" rtl="0" fontAlgn="base">
        <a:spcBef>
          <a:spcPts val="200"/>
        </a:spcBef>
        <a:spcAft>
          <a:spcPct val="0"/>
        </a:spcAft>
        <a:defRPr sz="4600">
          <a:solidFill>
            <a:schemeClr val="tx1"/>
          </a:solidFill>
          <a:latin typeface="Comic Sans MS" charset="0"/>
          <a:ea typeface="ヒラギノ角ゴ ProN W3" charset="-128"/>
          <a:cs typeface="ヒラギノ角ゴ ProN W3" charset="-128"/>
          <a:sym typeface="Comic Sans MS" charset="0"/>
        </a:defRPr>
      </a:lvl9pPr>
    </p:titleStyle>
    <p:bodyStyle>
      <a:lvl1pPr marL="342900" indent="-342900" algn="ctr" rtl="0" eaLnBrk="0" fontAlgn="base" hangingPunct="0">
        <a:spcBef>
          <a:spcPts val="2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Comic Sans MS" charset="0"/>
        </a:defRPr>
      </a:lvl1pPr>
      <a:lvl2pPr marL="742950" indent="-285750" algn="ctr" rtl="0" eaLnBrk="0" fontAlgn="base" hangingPunct="0">
        <a:spcBef>
          <a:spcPts val="2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Comic Sans MS" charset="0"/>
        </a:defRPr>
      </a:lvl2pPr>
      <a:lvl3pPr marL="1143000" indent="-228600" algn="ctr" rtl="0" eaLnBrk="0" fontAlgn="base" hangingPunct="0">
        <a:spcBef>
          <a:spcPts val="2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Comic Sans MS" charset="0"/>
        </a:defRPr>
      </a:lvl3pPr>
      <a:lvl4pPr marL="1600200" indent="-228600" algn="ctr" rtl="0" eaLnBrk="0" fontAlgn="base" hangingPunct="0">
        <a:spcBef>
          <a:spcPts val="2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Comic Sans MS" charset="0"/>
        </a:defRPr>
      </a:lvl4pPr>
      <a:lvl5pPr marL="2057400" indent="-228600" algn="ctr" rtl="0" eaLnBrk="0" fontAlgn="base" hangingPunct="0">
        <a:spcBef>
          <a:spcPts val="2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Comic Sans MS" charset="0"/>
        </a:defRPr>
      </a:lvl5pPr>
      <a:lvl6pPr marL="457200" algn="ctr" rtl="0" fontAlgn="base">
        <a:spcBef>
          <a:spcPts val="2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Comic Sans MS" charset="0"/>
        </a:defRPr>
      </a:lvl6pPr>
      <a:lvl7pPr marL="914400" algn="ctr" rtl="0" fontAlgn="base">
        <a:spcBef>
          <a:spcPts val="2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Comic Sans MS" charset="0"/>
        </a:defRPr>
      </a:lvl7pPr>
      <a:lvl8pPr marL="1371600" algn="ctr" rtl="0" fontAlgn="base">
        <a:spcBef>
          <a:spcPts val="2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Comic Sans MS" charset="0"/>
        </a:defRPr>
      </a:lvl8pPr>
      <a:lvl9pPr marL="1828800" algn="ctr" rtl="0" fontAlgn="base">
        <a:spcBef>
          <a:spcPts val="2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Comic Sans MS" charset="0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60000" cy="7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2298700"/>
            <a:ext cx="3987800" cy="448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mic Sans MS" charset="0"/>
              </a:rPr>
              <a:t>Click to edit Master text styles</a:t>
            </a:r>
          </a:p>
          <a:p>
            <a:pPr lvl="1"/>
            <a:r>
              <a:rPr lang="en-US">
                <a:sym typeface="Comic Sans MS" charset="0"/>
              </a:rPr>
              <a:t>Second level</a:t>
            </a:r>
          </a:p>
          <a:p>
            <a:pPr lvl="2"/>
            <a:r>
              <a:rPr lang="en-US">
                <a:sym typeface="Comic Sans MS" charset="0"/>
              </a:rPr>
              <a:t>Third level</a:t>
            </a:r>
          </a:p>
          <a:p>
            <a:pPr lvl="3"/>
            <a:r>
              <a:rPr lang="en-US">
                <a:sym typeface="Comic Sans MS" charset="0"/>
              </a:rPr>
              <a:t>Fourth level</a:t>
            </a:r>
          </a:p>
          <a:p>
            <a:pPr lvl="4"/>
            <a:r>
              <a:rPr lang="en-US">
                <a:sym typeface="Comic Sans MS" charset="0"/>
              </a:rPr>
              <a:t>Fifth level</a:t>
            </a:r>
          </a:p>
        </p:txBody>
      </p:sp>
      <p:sp>
        <p:nvSpPr>
          <p:cNvPr id="99332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165100"/>
            <a:ext cx="81788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mic Sans MS" charset="0"/>
              </a:rPr>
              <a:t>Click to edit Master title style</a:t>
            </a:r>
          </a:p>
        </p:txBody>
      </p:sp>
      <p:pic>
        <p:nvPicPr>
          <p:cNvPr id="99333" name="Picture 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197100"/>
            <a:ext cx="1408113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ransition/>
  <p:txStyles>
    <p:titleStyle>
      <a:lvl1pPr algn="ctr" rtl="0" eaLnBrk="0" fontAlgn="base" hangingPunct="0">
        <a:spcBef>
          <a:spcPts val="200"/>
        </a:spcBef>
        <a:spcAft>
          <a:spcPct val="0"/>
        </a:spcAft>
        <a:defRPr sz="5600">
          <a:solidFill>
            <a:schemeClr val="tx1"/>
          </a:solidFill>
          <a:latin typeface="+mj-lt"/>
          <a:ea typeface="+mj-ea"/>
          <a:cs typeface="+mj-cs"/>
          <a:sym typeface="Comic Sans MS" charset="0"/>
        </a:defRPr>
      </a:lvl1pPr>
      <a:lvl2pPr algn="ctr" rtl="0" eaLnBrk="0" fontAlgn="base" hangingPunct="0">
        <a:spcBef>
          <a:spcPts val="200"/>
        </a:spcBef>
        <a:spcAft>
          <a:spcPct val="0"/>
        </a:spcAft>
        <a:defRPr sz="5600">
          <a:solidFill>
            <a:schemeClr val="tx1"/>
          </a:solidFill>
          <a:latin typeface="Comic Sans MS" charset="0"/>
          <a:ea typeface="ヒラギノ角ゴ ProN W3" charset="-128"/>
          <a:cs typeface="ヒラギノ角ゴ ProN W3" charset="-128"/>
          <a:sym typeface="Comic Sans MS" charset="0"/>
        </a:defRPr>
      </a:lvl2pPr>
      <a:lvl3pPr algn="ctr" rtl="0" eaLnBrk="0" fontAlgn="base" hangingPunct="0">
        <a:spcBef>
          <a:spcPts val="200"/>
        </a:spcBef>
        <a:spcAft>
          <a:spcPct val="0"/>
        </a:spcAft>
        <a:defRPr sz="5600">
          <a:solidFill>
            <a:schemeClr val="tx1"/>
          </a:solidFill>
          <a:latin typeface="Comic Sans MS" charset="0"/>
          <a:ea typeface="ヒラギノ角ゴ ProN W3" charset="-128"/>
          <a:cs typeface="ヒラギノ角ゴ ProN W3" charset="-128"/>
          <a:sym typeface="Comic Sans MS" charset="0"/>
        </a:defRPr>
      </a:lvl3pPr>
      <a:lvl4pPr algn="ctr" rtl="0" eaLnBrk="0" fontAlgn="base" hangingPunct="0">
        <a:spcBef>
          <a:spcPts val="200"/>
        </a:spcBef>
        <a:spcAft>
          <a:spcPct val="0"/>
        </a:spcAft>
        <a:defRPr sz="5600">
          <a:solidFill>
            <a:schemeClr val="tx1"/>
          </a:solidFill>
          <a:latin typeface="Comic Sans MS" charset="0"/>
          <a:ea typeface="ヒラギノ角ゴ ProN W3" charset="-128"/>
          <a:cs typeface="ヒラギノ角ゴ ProN W3" charset="-128"/>
          <a:sym typeface="Comic Sans MS" charset="0"/>
        </a:defRPr>
      </a:lvl4pPr>
      <a:lvl5pPr algn="ctr" rtl="0" eaLnBrk="0" fontAlgn="base" hangingPunct="0">
        <a:spcBef>
          <a:spcPts val="200"/>
        </a:spcBef>
        <a:spcAft>
          <a:spcPct val="0"/>
        </a:spcAft>
        <a:defRPr sz="5600">
          <a:solidFill>
            <a:schemeClr val="tx1"/>
          </a:solidFill>
          <a:latin typeface="Comic Sans MS" charset="0"/>
          <a:ea typeface="ヒラギノ角ゴ ProN W3" charset="-128"/>
          <a:cs typeface="ヒラギノ角ゴ ProN W3" charset="-128"/>
          <a:sym typeface="Comic Sans MS" charset="0"/>
        </a:defRPr>
      </a:lvl5pPr>
      <a:lvl6pPr marL="457200" algn="ctr" rtl="0" fontAlgn="base">
        <a:spcBef>
          <a:spcPts val="200"/>
        </a:spcBef>
        <a:spcAft>
          <a:spcPct val="0"/>
        </a:spcAft>
        <a:defRPr sz="5600">
          <a:solidFill>
            <a:schemeClr val="tx1"/>
          </a:solidFill>
          <a:latin typeface="Comic Sans MS" charset="0"/>
          <a:ea typeface="ヒラギノ角ゴ ProN W3" charset="-128"/>
          <a:cs typeface="ヒラギノ角ゴ ProN W3" charset="-128"/>
          <a:sym typeface="Comic Sans MS" charset="0"/>
        </a:defRPr>
      </a:lvl6pPr>
      <a:lvl7pPr marL="914400" algn="ctr" rtl="0" fontAlgn="base">
        <a:spcBef>
          <a:spcPts val="200"/>
        </a:spcBef>
        <a:spcAft>
          <a:spcPct val="0"/>
        </a:spcAft>
        <a:defRPr sz="5600">
          <a:solidFill>
            <a:schemeClr val="tx1"/>
          </a:solidFill>
          <a:latin typeface="Comic Sans MS" charset="0"/>
          <a:ea typeface="ヒラギノ角ゴ ProN W3" charset="-128"/>
          <a:cs typeface="ヒラギノ角ゴ ProN W3" charset="-128"/>
          <a:sym typeface="Comic Sans MS" charset="0"/>
        </a:defRPr>
      </a:lvl7pPr>
      <a:lvl8pPr marL="1371600" algn="ctr" rtl="0" fontAlgn="base">
        <a:spcBef>
          <a:spcPts val="200"/>
        </a:spcBef>
        <a:spcAft>
          <a:spcPct val="0"/>
        </a:spcAft>
        <a:defRPr sz="5600">
          <a:solidFill>
            <a:schemeClr val="tx1"/>
          </a:solidFill>
          <a:latin typeface="Comic Sans MS" charset="0"/>
          <a:ea typeface="ヒラギノ角ゴ ProN W3" charset="-128"/>
          <a:cs typeface="ヒラギノ角ゴ ProN W3" charset="-128"/>
          <a:sym typeface="Comic Sans MS" charset="0"/>
        </a:defRPr>
      </a:lvl8pPr>
      <a:lvl9pPr marL="1828800" algn="ctr" rtl="0" fontAlgn="base">
        <a:spcBef>
          <a:spcPts val="200"/>
        </a:spcBef>
        <a:spcAft>
          <a:spcPct val="0"/>
        </a:spcAft>
        <a:defRPr sz="5600">
          <a:solidFill>
            <a:schemeClr val="tx1"/>
          </a:solidFill>
          <a:latin typeface="Comic Sans MS" charset="0"/>
          <a:ea typeface="ヒラギノ角ゴ ProN W3" charset="-128"/>
          <a:cs typeface="ヒラギノ角ゴ ProN W3" charset="-128"/>
          <a:sym typeface="Comic Sans MS" charset="0"/>
        </a:defRPr>
      </a:lvl9pPr>
    </p:titleStyle>
    <p:bodyStyle>
      <a:lvl1pPr marL="527050" indent="-323850" algn="l" rtl="0" eaLnBrk="0" fontAlgn="base" hangingPunct="0">
        <a:spcBef>
          <a:spcPts val="2600"/>
        </a:spcBef>
        <a:spcAft>
          <a:spcPct val="0"/>
        </a:spcAft>
        <a:buSzPct val="6600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Comic Sans MS" charset="0"/>
        </a:defRPr>
      </a:lvl1pPr>
      <a:lvl2pPr marL="882650" indent="-323850" algn="l" rtl="0" eaLnBrk="0" fontAlgn="base" hangingPunct="0">
        <a:spcBef>
          <a:spcPts val="2600"/>
        </a:spcBef>
        <a:spcAft>
          <a:spcPct val="0"/>
        </a:spcAft>
        <a:buSzPct val="6600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Comic Sans MS" charset="0"/>
        </a:defRPr>
      </a:lvl2pPr>
      <a:lvl3pPr marL="1250950" indent="-323850" algn="l" rtl="0" eaLnBrk="0" fontAlgn="base" hangingPunct="0">
        <a:spcBef>
          <a:spcPts val="2600"/>
        </a:spcBef>
        <a:spcAft>
          <a:spcPct val="0"/>
        </a:spcAft>
        <a:buSzPct val="6600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Comic Sans MS" charset="0"/>
        </a:defRPr>
      </a:lvl3pPr>
      <a:lvl4pPr marL="1619250" indent="-323850" algn="l" rtl="0" eaLnBrk="0" fontAlgn="base" hangingPunct="0">
        <a:spcBef>
          <a:spcPts val="2600"/>
        </a:spcBef>
        <a:spcAft>
          <a:spcPct val="0"/>
        </a:spcAft>
        <a:buSzPct val="6600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Comic Sans MS" charset="0"/>
        </a:defRPr>
      </a:lvl4pPr>
      <a:lvl5pPr marL="1987550" indent="-323850" algn="l" rtl="0" eaLnBrk="0" fontAlgn="base" hangingPunct="0">
        <a:spcBef>
          <a:spcPts val="2600"/>
        </a:spcBef>
        <a:spcAft>
          <a:spcPct val="0"/>
        </a:spcAft>
        <a:buSzPct val="6600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Comic Sans MS" charset="0"/>
        </a:defRPr>
      </a:lvl5pPr>
      <a:lvl6pPr marL="2444750" indent="-323850" algn="l" rtl="0" fontAlgn="base">
        <a:spcBef>
          <a:spcPts val="2600"/>
        </a:spcBef>
        <a:spcAft>
          <a:spcPct val="0"/>
        </a:spcAft>
        <a:buSzPct val="6600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Comic Sans MS" charset="0"/>
        </a:defRPr>
      </a:lvl6pPr>
      <a:lvl7pPr marL="2901950" indent="-323850" algn="l" rtl="0" fontAlgn="base">
        <a:spcBef>
          <a:spcPts val="2600"/>
        </a:spcBef>
        <a:spcAft>
          <a:spcPct val="0"/>
        </a:spcAft>
        <a:buSzPct val="6600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Comic Sans MS" charset="0"/>
        </a:defRPr>
      </a:lvl7pPr>
      <a:lvl8pPr marL="3359150" indent="-323850" algn="l" rtl="0" fontAlgn="base">
        <a:spcBef>
          <a:spcPts val="2600"/>
        </a:spcBef>
        <a:spcAft>
          <a:spcPct val="0"/>
        </a:spcAft>
        <a:buSzPct val="6600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Comic Sans MS" charset="0"/>
        </a:defRPr>
      </a:lvl8pPr>
      <a:lvl9pPr marL="3816350" indent="-323850" algn="l" rtl="0" fontAlgn="base">
        <a:spcBef>
          <a:spcPts val="2600"/>
        </a:spcBef>
        <a:spcAft>
          <a:spcPct val="0"/>
        </a:spcAft>
        <a:buSzPct val="6600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Comic Sans MS" charset="0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2298700"/>
            <a:ext cx="3987800" cy="448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mic Sans MS" charset="0"/>
              </a:rPr>
              <a:t>Click to edit Master text styles</a:t>
            </a:r>
          </a:p>
          <a:p>
            <a:pPr lvl="1"/>
            <a:r>
              <a:rPr lang="en-US">
                <a:sym typeface="Comic Sans MS" charset="0"/>
              </a:rPr>
              <a:t>Second level</a:t>
            </a:r>
          </a:p>
          <a:p>
            <a:pPr lvl="2"/>
            <a:r>
              <a:rPr lang="en-US">
                <a:sym typeface="Comic Sans MS" charset="0"/>
              </a:rPr>
              <a:t>Third level</a:t>
            </a:r>
          </a:p>
          <a:p>
            <a:pPr lvl="3"/>
            <a:r>
              <a:rPr lang="en-US">
                <a:sym typeface="Comic Sans MS" charset="0"/>
              </a:rPr>
              <a:t>Fourth level</a:t>
            </a:r>
          </a:p>
          <a:p>
            <a:pPr lvl="4"/>
            <a:r>
              <a:rPr lang="en-US">
                <a:sym typeface="Comic Sans MS" charset="0"/>
              </a:rPr>
              <a:t>Fifth level</a:t>
            </a:r>
          </a:p>
        </p:txBody>
      </p:sp>
      <p:sp>
        <p:nvSpPr>
          <p:cNvPr id="11161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165100"/>
            <a:ext cx="81788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mic Sans M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ransition/>
  <p:txStyles>
    <p:titleStyle>
      <a:lvl1pPr algn="ctr" rtl="0" eaLnBrk="0" fontAlgn="base" hangingPunct="0">
        <a:spcBef>
          <a:spcPts val="200"/>
        </a:spcBef>
        <a:spcAft>
          <a:spcPct val="0"/>
        </a:spcAft>
        <a:defRPr sz="5600">
          <a:solidFill>
            <a:schemeClr val="tx1"/>
          </a:solidFill>
          <a:latin typeface="+mj-lt"/>
          <a:ea typeface="+mj-ea"/>
          <a:cs typeface="+mj-cs"/>
          <a:sym typeface="Comic Sans MS" charset="0"/>
        </a:defRPr>
      </a:lvl1pPr>
      <a:lvl2pPr algn="ctr" rtl="0" eaLnBrk="0" fontAlgn="base" hangingPunct="0">
        <a:spcBef>
          <a:spcPts val="200"/>
        </a:spcBef>
        <a:spcAft>
          <a:spcPct val="0"/>
        </a:spcAft>
        <a:defRPr sz="5600">
          <a:solidFill>
            <a:schemeClr val="tx1"/>
          </a:solidFill>
          <a:latin typeface="Comic Sans MS" charset="0"/>
          <a:ea typeface="ヒラギノ角ゴ ProN W3" charset="-128"/>
          <a:cs typeface="ヒラギノ角ゴ ProN W3" charset="-128"/>
          <a:sym typeface="Comic Sans MS" charset="0"/>
        </a:defRPr>
      </a:lvl2pPr>
      <a:lvl3pPr algn="ctr" rtl="0" eaLnBrk="0" fontAlgn="base" hangingPunct="0">
        <a:spcBef>
          <a:spcPts val="200"/>
        </a:spcBef>
        <a:spcAft>
          <a:spcPct val="0"/>
        </a:spcAft>
        <a:defRPr sz="5600">
          <a:solidFill>
            <a:schemeClr val="tx1"/>
          </a:solidFill>
          <a:latin typeface="Comic Sans MS" charset="0"/>
          <a:ea typeface="ヒラギノ角ゴ ProN W3" charset="-128"/>
          <a:cs typeface="ヒラギノ角ゴ ProN W3" charset="-128"/>
          <a:sym typeface="Comic Sans MS" charset="0"/>
        </a:defRPr>
      </a:lvl3pPr>
      <a:lvl4pPr algn="ctr" rtl="0" eaLnBrk="0" fontAlgn="base" hangingPunct="0">
        <a:spcBef>
          <a:spcPts val="200"/>
        </a:spcBef>
        <a:spcAft>
          <a:spcPct val="0"/>
        </a:spcAft>
        <a:defRPr sz="5600">
          <a:solidFill>
            <a:schemeClr val="tx1"/>
          </a:solidFill>
          <a:latin typeface="Comic Sans MS" charset="0"/>
          <a:ea typeface="ヒラギノ角ゴ ProN W3" charset="-128"/>
          <a:cs typeface="ヒラギノ角ゴ ProN W3" charset="-128"/>
          <a:sym typeface="Comic Sans MS" charset="0"/>
        </a:defRPr>
      </a:lvl4pPr>
      <a:lvl5pPr algn="ctr" rtl="0" eaLnBrk="0" fontAlgn="base" hangingPunct="0">
        <a:spcBef>
          <a:spcPts val="200"/>
        </a:spcBef>
        <a:spcAft>
          <a:spcPct val="0"/>
        </a:spcAft>
        <a:defRPr sz="5600">
          <a:solidFill>
            <a:schemeClr val="tx1"/>
          </a:solidFill>
          <a:latin typeface="Comic Sans MS" charset="0"/>
          <a:ea typeface="ヒラギノ角ゴ ProN W3" charset="-128"/>
          <a:cs typeface="ヒラギノ角ゴ ProN W3" charset="-128"/>
          <a:sym typeface="Comic Sans MS" charset="0"/>
        </a:defRPr>
      </a:lvl5pPr>
      <a:lvl6pPr marL="457200" algn="ctr" rtl="0" fontAlgn="base">
        <a:spcBef>
          <a:spcPts val="200"/>
        </a:spcBef>
        <a:spcAft>
          <a:spcPct val="0"/>
        </a:spcAft>
        <a:defRPr sz="5600">
          <a:solidFill>
            <a:schemeClr val="tx1"/>
          </a:solidFill>
          <a:latin typeface="Comic Sans MS" charset="0"/>
          <a:ea typeface="ヒラギノ角ゴ ProN W3" charset="-128"/>
          <a:cs typeface="ヒラギノ角ゴ ProN W3" charset="-128"/>
          <a:sym typeface="Comic Sans MS" charset="0"/>
        </a:defRPr>
      </a:lvl6pPr>
      <a:lvl7pPr marL="914400" algn="ctr" rtl="0" fontAlgn="base">
        <a:spcBef>
          <a:spcPts val="200"/>
        </a:spcBef>
        <a:spcAft>
          <a:spcPct val="0"/>
        </a:spcAft>
        <a:defRPr sz="5600">
          <a:solidFill>
            <a:schemeClr val="tx1"/>
          </a:solidFill>
          <a:latin typeface="Comic Sans MS" charset="0"/>
          <a:ea typeface="ヒラギノ角ゴ ProN W3" charset="-128"/>
          <a:cs typeface="ヒラギノ角ゴ ProN W3" charset="-128"/>
          <a:sym typeface="Comic Sans MS" charset="0"/>
        </a:defRPr>
      </a:lvl7pPr>
      <a:lvl8pPr marL="1371600" algn="ctr" rtl="0" fontAlgn="base">
        <a:spcBef>
          <a:spcPts val="200"/>
        </a:spcBef>
        <a:spcAft>
          <a:spcPct val="0"/>
        </a:spcAft>
        <a:defRPr sz="5600">
          <a:solidFill>
            <a:schemeClr val="tx1"/>
          </a:solidFill>
          <a:latin typeface="Comic Sans MS" charset="0"/>
          <a:ea typeface="ヒラギノ角ゴ ProN W3" charset="-128"/>
          <a:cs typeface="ヒラギノ角ゴ ProN W3" charset="-128"/>
          <a:sym typeface="Comic Sans MS" charset="0"/>
        </a:defRPr>
      </a:lvl8pPr>
      <a:lvl9pPr marL="1828800" algn="ctr" rtl="0" fontAlgn="base">
        <a:spcBef>
          <a:spcPts val="200"/>
        </a:spcBef>
        <a:spcAft>
          <a:spcPct val="0"/>
        </a:spcAft>
        <a:defRPr sz="5600">
          <a:solidFill>
            <a:schemeClr val="tx1"/>
          </a:solidFill>
          <a:latin typeface="Comic Sans MS" charset="0"/>
          <a:ea typeface="ヒラギノ角ゴ ProN W3" charset="-128"/>
          <a:cs typeface="ヒラギノ角ゴ ProN W3" charset="-128"/>
          <a:sym typeface="Comic Sans MS" charset="0"/>
        </a:defRPr>
      </a:lvl9pPr>
    </p:titleStyle>
    <p:bodyStyle>
      <a:lvl1pPr marL="527050" indent="-323850" algn="l" rtl="0" eaLnBrk="0" fontAlgn="base" hangingPunct="0">
        <a:spcBef>
          <a:spcPts val="2600"/>
        </a:spcBef>
        <a:spcAft>
          <a:spcPct val="0"/>
        </a:spcAft>
        <a:buSzPct val="6600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Comic Sans MS" charset="0"/>
        </a:defRPr>
      </a:lvl1pPr>
      <a:lvl2pPr marL="882650" indent="-323850" algn="l" rtl="0" eaLnBrk="0" fontAlgn="base" hangingPunct="0">
        <a:spcBef>
          <a:spcPts val="2600"/>
        </a:spcBef>
        <a:spcAft>
          <a:spcPct val="0"/>
        </a:spcAft>
        <a:buSzPct val="6600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Comic Sans MS" charset="0"/>
        </a:defRPr>
      </a:lvl2pPr>
      <a:lvl3pPr marL="1250950" indent="-323850" algn="l" rtl="0" eaLnBrk="0" fontAlgn="base" hangingPunct="0">
        <a:spcBef>
          <a:spcPts val="2600"/>
        </a:spcBef>
        <a:spcAft>
          <a:spcPct val="0"/>
        </a:spcAft>
        <a:buSzPct val="6600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Comic Sans MS" charset="0"/>
        </a:defRPr>
      </a:lvl3pPr>
      <a:lvl4pPr marL="1619250" indent="-323850" algn="l" rtl="0" eaLnBrk="0" fontAlgn="base" hangingPunct="0">
        <a:spcBef>
          <a:spcPts val="2600"/>
        </a:spcBef>
        <a:spcAft>
          <a:spcPct val="0"/>
        </a:spcAft>
        <a:buSzPct val="6600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Comic Sans MS" charset="0"/>
        </a:defRPr>
      </a:lvl4pPr>
      <a:lvl5pPr marL="1987550" indent="-323850" algn="l" rtl="0" eaLnBrk="0" fontAlgn="base" hangingPunct="0">
        <a:spcBef>
          <a:spcPts val="2600"/>
        </a:spcBef>
        <a:spcAft>
          <a:spcPct val="0"/>
        </a:spcAft>
        <a:buSzPct val="6600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Comic Sans MS" charset="0"/>
        </a:defRPr>
      </a:lvl5pPr>
      <a:lvl6pPr marL="2444750" indent="-323850" algn="l" rtl="0" fontAlgn="base">
        <a:spcBef>
          <a:spcPts val="2600"/>
        </a:spcBef>
        <a:spcAft>
          <a:spcPct val="0"/>
        </a:spcAft>
        <a:buSzPct val="6600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Comic Sans MS" charset="0"/>
        </a:defRPr>
      </a:lvl6pPr>
      <a:lvl7pPr marL="2901950" indent="-323850" algn="l" rtl="0" fontAlgn="base">
        <a:spcBef>
          <a:spcPts val="2600"/>
        </a:spcBef>
        <a:spcAft>
          <a:spcPct val="0"/>
        </a:spcAft>
        <a:buSzPct val="6600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Comic Sans MS" charset="0"/>
        </a:defRPr>
      </a:lvl7pPr>
      <a:lvl8pPr marL="3359150" indent="-323850" algn="l" rtl="0" fontAlgn="base">
        <a:spcBef>
          <a:spcPts val="2600"/>
        </a:spcBef>
        <a:spcAft>
          <a:spcPct val="0"/>
        </a:spcAft>
        <a:buSzPct val="6600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Comic Sans MS" charset="0"/>
        </a:defRPr>
      </a:lvl8pPr>
      <a:lvl9pPr marL="3816350" indent="-323850" algn="l" rtl="0" fontAlgn="base">
        <a:spcBef>
          <a:spcPts val="2600"/>
        </a:spcBef>
        <a:spcAft>
          <a:spcPct val="0"/>
        </a:spcAft>
        <a:buSzPct val="6600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Comic Sans MS" charset="0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8.xml"/><Relationship Id="rId4" Type="http://schemas.openxmlformats.org/officeDocument/2006/relationships/image" Target="../media/image28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1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3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4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7.xml"/><Relationship Id="rId6" Type="http://schemas.openxmlformats.org/officeDocument/2006/relationships/image" Target="../media/image36.jp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3.xml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3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3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4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43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5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6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6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6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6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1.xml"/><Relationship Id="rId4" Type="http://schemas.openxmlformats.org/officeDocument/2006/relationships/image" Target="../media/image5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17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2.xml"/><Relationship Id="rId4" Type="http://schemas.openxmlformats.org/officeDocument/2006/relationships/image" Target="../media/image17.tif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17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78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7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tiff"/><Relationship Id="rId1" Type="http://schemas.openxmlformats.org/officeDocument/2006/relationships/slideLayout" Target="../slideLayouts/slideLayout17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tiff"/><Relationship Id="rId1" Type="http://schemas.openxmlformats.org/officeDocument/2006/relationships/slideLayout" Target="../slideLayouts/slideLayout17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7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89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9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9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9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9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9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99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1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1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2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4" descr="6a00d8341bf67c53ef00e54f8389728833-800wi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746" y="0"/>
            <a:ext cx="7609436" cy="7609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olo 1"/>
          <p:cNvSpPr txBox="1">
            <a:spLocks/>
          </p:cNvSpPr>
          <p:nvPr/>
        </p:nvSpPr>
        <p:spPr>
          <a:xfrm>
            <a:off x="0" y="0"/>
            <a:ext cx="10160000" cy="7609436"/>
          </a:xfrm>
          <a:prstGeom prst="rect">
            <a:avLst/>
          </a:prstGeom>
          <a:solidFill>
            <a:schemeClr val="bg1">
              <a:alpha val="19000"/>
            </a:schemeClr>
          </a:solidFill>
        </p:spPr>
        <p:txBody>
          <a:bodyPr vert="horz" lIns="101599" tIns="50799" rIns="101599" bIns="50799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sz="5300" dirty="0"/>
          </a:p>
          <a:p>
            <a:endParaRPr lang="it-IT" sz="5300" dirty="0"/>
          </a:p>
          <a:p>
            <a:r>
              <a:rPr lang="it-IT" sz="5300" dirty="0" err="1">
                <a:latin typeface="Calibri" panose="020F0502020204030204" pitchFamily="34" charset="0"/>
                <a:cs typeface="Calibri" panose="020F0502020204030204" pitchFamily="34" charset="0"/>
              </a:rPr>
              <a:t>Climate</a:t>
            </a:r>
            <a:r>
              <a:rPr lang="it-IT" sz="5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5300" dirty="0" err="1">
                <a:latin typeface="Calibri" panose="020F0502020204030204" pitchFamily="34" charset="0"/>
                <a:cs typeface="Calibri" panose="020F0502020204030204" pitchFamily="34" charset="0"/>
              </a:rPr>
              <a:t>models</a:t>
            </a:r>
            <a:r>
              <a:rPr lang="it-IT" sz="5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it-IT" sz="5300" dirty="0">
                <a:latin typeface="Calibri" panose="020F0502020204030204" pitchFamily="34" charset="0"/>
                <a:cs typeface="Calibri" panose="020F0502020204030204" pitchFamily="34" charset="0"/>
              </a:rPr>
              <a:t>for </a:t>
            </a:r>
            <a:r>
              <a:rPr lang="it-IT" sz="5300" dirty="0" err="1">
                <a:latin typeface="Calibri" panose="020F0502020204030204" pitchFamily="34" charset="0"/>
                <a:cs typeface="Calibri" panose="020F0502020204030204" pitchFamily="34" charset="0"/>
              </a:rPr>
              <a:t>deep</a:t>
            </a:r>
            <a:r>
              <a:rPr lang="it-IT" sz="5300" dirty="0">
                <a:latin typeface="Calibri" panose="020F0502020204030204" pitchFamily="34" charset="0"/>
                <a:cs typeface="Calibri" panose="020F0502020204030204" pitchFamily="34" charset="0"/>
              </a:rPr>
              <a:t> time and </a:t>
            </a:r>
            <a:r>
              <a:rPr lang="it-IT" sz="5300" dirty="0" err="1">
                <a:latin typeface="Calibri" panose="020F0502020204030204" pitchFamily="34" charset="0"/>
                <a:cs typeface="Calibri" panose="020F0502020204030204" pitchFamily="34" charset="0"/>
              </a:rPr>
              <a:t>deep</a:t>
            </a:r>
            <a:r>
              <a:rPr lang="it-IT" sz="5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5300" dirty="0" err="1">
                <a:latin typeface="Calibri" panose="020F0502020204030204" pitchFamily="34" charset="0"/>
                <a:cs typeface="Calibri" panose="020F0502020204030204" pitchFamily="34" charset="0"/>
              </a:rPr>
              <a:t>space</a:t>
            </a:r>
            <a:endParaRPr lang="it-IT" sz="53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3100" dirty="0">
                <a:latin typeface="Calibri" panose="020F0502020204030204" pitchFamily="34" charset="0"/>
                <a:cs typeface="Calibri" panose="020F0502020204030204" pitchFamily="34" charset="0"/>
              </a:rPr>
              <a:t>Antonello Provenzale</a:t>
            </a:r>
          </a:p>
          <a:p>
            <a:r>
              <a:rPr lang="it-IT" sz="3100" dirty="0" err="1">
                <a:latin typeface="Calibri" panose="020F0502020204030204" pitchFamily="34" charset="0"/>
                <a:cs typeface="Calibri" panose="020F0502020204030204" pitchFamily="34" charset="0"/>
              </a:rPr>
              <a:t>Institute</a:t>
            </a:r>
            <a:r>
              <a:rPr lang="it-IT" sz="3100" dirty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it-IT" sz="3100" dirty="0" err="1">
                <a:latin typeface="Calibri" panose="020F0502020204030204" pitchFamily="34" charset="0"/>
                <a:cs typeface="Calibri" panose="020F0502020204030204" pitchFamily="34" charset="0"/>
              </a:rPr>
              <a:t>Geosciences</a:t>
            </a:r>
            <a:r>
              <a:rPr lang="it-IT" sz="3100" dirty="0">
                <a:latin typeface="Calibri" panose="020F0502020204030204" pitchFamily="34" charset="0"/>
                <a:cs typeface="Calibri" panose="020F0502020204030204" pitchFamily="34" charset="0"/>
              </a:rPr>
              <a:t> and Earth </a:t>
            </a:r>
            <a:r>
              <a:rPr lang="it-IT" sz="3100" dirty="0" err="1">
                <a:latin typeface="Calibri" panose="020F0502020204030204" pitchFamily="34" charset="0"/>
                <a:cs typeface="Calibri" panose="020F0502020204030204" pitchFamily="34" charset="0"/>
              </a:rPr>
              <a:t>Resources</a:t>
            </a:r>
            <a:endParaRPr lang="it-IT" sz="3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3100" dirty="0">
                <a:latin typeface="Calibri" panose="020F0502020204030204" pitchFamily="34" charset="0"/>
                <a:cs typeface="Calibri" panose="020F0502020204030204" pitchFamily="34" charset="0"/>
              </a:rPr>
              <a:t>National </a:t>
            </a:r>
            <a:r>
              <a:rPr lang="it-IT" sz="3100" dirty="0" err="1">
                <a:latin typeface="Calibri" panose="020F0502020204030204" pitchFamily="34" charset="0"/>
                <a:cs typeface="Calibri" panose="020F0502020204030204" pitchFamily="34" charset="0"/>
              </a:rPr>
              <a:t>Research</a:t>
            </a:r>
            <a:r>
              <a:rPr lang="it-IT" sz="3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3100" dirty="0" err="1">
                <a:latin typeface="Calibri" panose="020F0502020204030204" pitchFamily="34" charset="0"/>
                <a:cs typeface="Calibri" panose="020F0502020204030204" pitchFamily="34" charset="0"/>
              </a:rPr>
              <a:t>Council</a:t>
            </a:r>
            <a:r>
              <a:rPr lang="it-IT" sz="3100" dirty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it-IT" sz="3100" dirty="0" err="1">
                <a:latin typeface="Calibri" panose="020F0502020204030204" pitchFamily="34" charset="0"/>
                <a:cs typeface="Calibri" panose="020F0502020204030204" pitchFamily="34" charset="0"/>
              </a:rPr>
              <a:t>Italy</a:t>
            </a:r>
            <a:endParaRPr lang="it-IT" sz="3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it-IT" sz="3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3100" i="1" dirty="0">
                <a:latin typeface="Calibri" panose="020F0502020204030204" pitchFamily="34" charset="0"/>
                <a:cs typeface="Calibri" panose="020F0502020204030204" pitchFamily="34" charset="0"/>
              </a:rPr>
              <a:t>Roma, March 2019</a:t>
            </a:r>
            <a:endParaRPr lang="it-IT" sz="3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it-IT" sz="3100" dirty="0"/>
          </a:p>
        </p:txBody>
      </p:sp>
      <p:pic>
        <p:nvPicPr>
          <p:cNvPr id="6" name="Immagine 5" descr="Logo_Igg_file-01-2.jpg">
            <a:extLst>
              <a:ext uri="{FF2B5EF4-FFF2-40B4-BE49-F238E27FC236}">
                <a16:creationId xmlns:a16="http://schemas.microsoft.com/office/drawing/2014/main" id="{D6CC2A42-3E7F-1F46-B898-F15779227B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19" y="204712"/>
            <a:ext cx="1144625" cy="854653"/>
          </a:xfrm>
          <a:prstGeom prst="rect">
            <a:avLst/>
          </a:prstGeom>
        </p:spPr>
      </p:pic>
      <p:pic>
        <p:nvPicPr>
          <p:cNvPr id="8" name="Immagine 7" descr="DTA.jpg">
            <a:extLst>
              <a:ext uri="{FF2B5EF4-FFF2-40B4-BE49-F238E27FC236}">
                <a16:creationId xmlns:a16="http://schemas.microsoft.com/office/drawing/2014/main" id="{7F18FAB7-A38B-014E-B234-37B962E0F8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018" y="204712"/>
            <a:ext cx="854653" cy="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34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D98D61EF-436F-3041-A1F7-863D737EEC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46" y="137592"/>
            <a:ext cx="4454709" cy="3521968"/>
          </a:xfrm>
          <a:prstGeom prst="rect">
            <a:avLst/>
          </a:prstGeom>
        </p:spPr>
      </p:pic>
      <p:pic>
        <p:nvPicPr>
          <p:cNvPr id="11" name="Immagine 1" descr="curiosity_cut4_small.jpg">
            <a:extLst>
              <a:ext uri="{FF2B5EF4-FFF2-40B4-BE49-F238E27FC236}">
                <a16:creationId xmlns:a16="http://schemas.microsoft.com/office/drawing/2014/main" id="{AFAC6770-5F28-B245-9B2E-EE6C0E1DF7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472" y="3810000"/>
            <a:ext cx="5328592" cy="3549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olo 1">
            <a:extLst>
              <a:ext uri="{FF2B5EF4-FFF2-40B4-BE49-F238E27FC236}">
                <a16:creationId xmlns:a16="http://schemas.microsoft.com/office/drawing/2014/main" id="{54E4416E-F6D0-B640-95E4-9301963A6964}"/>
              </a:ext>
            </a:extLst>
          </p:cNvPr>
          <p:cNvSpPr txBox="1">
            <a:spLocks/>
          </p:cNvSpPr>
          <p:nvPr/>
        </p:nvSpPr>
        <p:spPr>
          <a:xfrm>
            <a:off x="6016104" y="4530080"/>
            <a:ext cx="3855864" cy="2864011"/>
          </a:xfrm>
          <a:prstGeom prst="rect">
            <a:avLst/>
          </a:prstGeom>
          <a:noFill/>
          <a:ln>
            <a:noFill/>
          </a:ln>
        </p:spPr>
        <p:txBody>
          <a:bodyPr lIns="101596" tIns="50796" rIns="101596" bIns="50796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it-IT" sz="5333" dirty="0">
                <a:solidFill>
                  <a:prstClr val="white"/>
                </a:solidFill>
                <a:latin typeface="+mn-lt"/>
                <a:cs typeface="Comic Sans MS"/>
              </a:rPr>
              <a:t>The </a:t>
            </a:r>
            <a:r>
              <a:rPr lang="it-IT" sz="5333" dirty="0" err="1">
                <a:solidFill>
                  <a:prstClr val="white"/>
                </a:solidFill>
                <a:latin typeface="+mn-lt"/>
                <a:cs typeface="Comic Sans MS"/>
              </a:rPr>
              <a:t>climate</a:t>
            </a:r>
            <a:r>
              <a:rPr lang="it-IT" sz="5333" dirty="0">
                <a:solidFill>
                  <a:prstClr val="white"/>
                </a:solidFill>
                <a:latin typeface="+mn-lt"/>
                <a:cs typeface="Comic Sans MS"/>
              </a:rPr>
              <a:t> of Sol 3 </a:t>
            </a:r>
            <a:r>
              <a:rPr lang="it-IT" sz="5333" dirty="0" err="1">
                <a:solidFill>
                  <a:prstClr val="white"/>
                </a:solidFill>
                <a:latin typeface="+mn-lt"/>
                <a:cs typeface="Comic Sans MS"/>
              </a:rPr>
              <a:t>has</a:t>
            </a:r>
            <a:r>
              <a:rPr lang="it-IT" sz="5333" dirty="0">
                <a:solidFill>
                  <a:prstClr val="white"/>
                </a:solidFill>
                <a:latin typeface="+mn-lt"/>
                <a:cs typeface="Comic Sans MS"/>
              </a:rPr>
              <a:t> </a:t>
            </a:r>
            <a:r>
              <a:rPr lang="it-IT" sz="5333" dirty="0" err="1">
                <a:solidFill>
                  <a:prstClr val="white"/>
                </a:solidFill>
                <a:latin typeface="+mn-lt"/>
                <a:cs typeface="Comic Sans MS"/>
              </a:rPr>
              <a:t>been</a:t>
            </a:r>
            <a:r>
              <a:rPr lang="it-IT" sz="5333" dirty="0">
                <a:solidFill>
                  <a:prstClr val="white"/>
                </a:solidFill>
                <a:latin typeface="+mn-lt"/>
                <a:cs typeface="Comic Sans MS"/>
              </a:rPr>
              <a:t> </a:t>
            </a:r>
            <a:r>
              <a:rPr lang="it-IT" sz="5333" dirty="0" err="1">
                <a:solidFill>
                  <a:prstClr val="white"/>
                </a:solidFill>
                <a:latin typeface="+mn-lt"/>
                <a:cs typeface="Comic Sans MS"/>
              </a:rPr>
              <a:t>remarkably</a:t>
            </a:r>
            <a:r>
              <a:rPr lang="it-IT" sz="5333" dirty="0">
                <a:solidFill>
                  <a:prstClr val="white"/>
                </a:solidFill>
                <a:latin typeface="+mn-lt"/>
                <a:cs typeface="Comic Sans MS"/>
              </a:rPr>
              <a:t> </a:t>
            </a:r>
            <a:r>
              <a:rPr lang="it-IT" sz="5333" dirty="0" err="1">
                <a:solidFill>
                  <a:prstClr val="white"/>
                </a:solidFill>
                <a:latin typeface="+mn-lt"/>
                <a:cs typeface="Comic Sans MS"/>
              </a:rPr>
              <a:t>stable</a:t>
            </a:r>
            <a:endParaRPr lang="it-IT" sz="3111" dirty="0">
              <a:solidFill>
                <a:prstClr val="white"/>
              </a:solidFill>
              <a:latin typeface="+mn-lt"/>
              <a:cs typeface="Comic Sans MS"/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1ABC10F7-FEE7-9E46-A36B-39D25F3A4F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230" y="497632"/>
            <a:ext cx="5872088" cy="3904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90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8B7770F-D4C5-764F-BFBF-AD9BCB5D55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948" y="137592"/>
            <a:ext cx="8352928" cy="626469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00C2C052-B945-1644-9780-7F93A74E51C3}"/>
              </a:ext>
            </a:extLst>
          </p:cNvPr>
          <p:cNvSpPr txBox="1"/>
          <p:nvPr/>
        </p:nvSpPr>
        <p:spPr>
          <a:xfrm>
            <a:off x="948382" y="6296561"/>
            <a:ext cx="878048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dirty="0">
                <a:latin typeface="Calibri" panose="020F0502020204030204" pitchFamily="34" charset="0"/>
                <a:cs typeface="Calibri" panose="020F0502020204030204" pitchFamily="34" charset="0"/>
              </a:rPr>
              <a:t>How do </a:t>
            </a:r>
            <a:r>
              <a:rPr lang="it-IT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it-IT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represent</a:t>
            </a:r>
            <a:r>
              <a:rPr lang="it-IT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it-IT" sz="4000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it-IT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overwhelming</a:t>
            </a:r>
            <a:r>
              <a:rPr lang="it-IT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complexity</a:t>
            </a:r>
            <a:r>
              <a:rPr lang="it-IT" sz="4000" dirty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it-IT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climate</a:t>
            </a:r>
            <a:r>
              <a:rPr lang="it-IT" sz="40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7221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/>
          <p:cNvSpPr txBox="1">
            <a:spLocks/>
          </p:cNvSpPr>
          <p:nvPr/>
        </p:nvSpPr>
        <p:spPr>
          <a:xfrm>
            <a:off x="7775222" y="4974199"/>
            <a:ext cx="1899709" cy="2351696"/>
          </a:xfrm>
          <a:prstGeom prst="rect">
            <a:avLst/>
          </a:prstGeom>
          <a:solidFill>
            <a:schemeClr val="bg1"/>
          </a:solidFill>
        </p:spPr>
        <p:txBody>
          <a:bodyPr lIns="101596" tIns="50796" rIns="101596" bIns="50796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015990" fontAlgn="auto">
              <a:spcAft>
                <a:spcPts val="0"/>
              </a:spcAft>
              <a:defRPr/>
            </a:pPr>
            <a:endParaRPr lang="it-IT" sz="5333" dirty="0">
              <a:solidFill>
                <a:prstClr val="white"/>
              </a:solidFill>
              <a:latin typeface="Calibri"/>
              <a:cs typeface="Comic Sans MS"/>
            </a:endParaRPr>
          </a:p>
          <a:p>
            <a:pPr defTabSz="1015990" fontAlgn="auto">
              <a:spcAft>
                <a:spcPts val="0"/>
              </a:spcAft>
              <a:defRPr/>
            </a:pPr>
            <a:endParaRPr lang="it-IT" sz="3111" dirty="0">
              <a:solidFill>
                <a:prstClr val="white"/>
              </a:solidFill>
              <a:latin typeface="Calibri"/>
              <a:cs typeface="Comic Sans MS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30CBF48-1F51-D342-943F-21B0D0E594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018" y="259371"/>
            <a:ext cx="9144913" cy="7066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5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49E388A-9F28-504D-8736-CF260A86D4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29" y="0"/>
            <a:ext cx="9701141" cy="5456892"/>
          </a:xfrm>
          <a:prstGeom prst="rect">
            <a:avLst/>
          </a:prstGeom>
        </p:spPr>
      </p:pic>
      <p:sp>
        <p:nvSpPr>
          <p:cNvPr id="9" name="Titolo 1">
            <a:extLst>
              <a:ext uri="{FF2B5EF4-FFF2-40B4-BE49-F238E27FC236}">
                <a16:creationId xmlns:a16="http://schemas.microsoft.com/office/drawing/2014/main" id="{CB975875-EAB8-A348-915F-2AA9B9221B94}"/>
              </a:ext>
            </a:extLst>
          </p:cNvPr>
          <p:cNvSpPr txBox="1">
            <a:spLocks/>
          </p:cNvSpPr>
          <p:nvPr/>
        </p:nvSpPr>
        <p:spPr>
          <a:xfrm>
            <a:off x="431475" y="5970240"/>
            <a:ext cx="9297050" cy="1872208"/>
          </a:xfrm>
          <a:prstGeom prst="rect">
            <a:avLst/>
          </a:prstGeom>
          <a:noFill/>
        </p:spPr>
        <p:txBody>
          <a:bodyPr vert="horz" lIns="101599" tIns="50799" rIns="101599" bIns="50799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5300" dirty="0" err="1">
                <a:latin typeface="Calibri" panose="020F0502020204030204" pitchFamily="34" charset="0"/>
                <a:cs typeface="Calibri" panose="020F0502020204030204" pitchFamily="34" charset="0"/>
              </a:rPr>
              <a:t>Gimme</a:t>
            </a:r>
            <a:r>
              <a:rPr lang="it-IT" sz="53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it-IT" sz="5300" dirty="0" err="1">
                <a:latin typeface="Calibri" panose="020F0502020204030204" pitchFamily="34" charset="0"/>
                <a:cs typeface="Calibri" panose="020F0502020204030204" pitchFamily="34" charset="0"/>
              </a:rPr>
              <a:t>bigger</a:t>
            </a:r>
            <a:r>
              <a:rPr lang="it-IT" sz="5300" dirty="0">
                <a:latin typeface="Calibri" panose="020F0502020204030204" pitchFamily="34" charset="0"/>
                <a:cs typeface="Calibri" panose="020F0502020204030204" pitchFamily="34" charset="0"/>
              </a:rPr>
              <a:t> computer</a:t>
            </a:r>
          </a:p>
          <a:p>
            <a:r>
              <a:rPr lang="it-IT" sz="5300" dirty="0"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it-IT" sz="5300" dirty="0" err="1">
                <a:latin typeface="Calibri" panose="020F0502020204030204" pitchFamily="34" charset="0"/>
                <a:cs typeface="Calibri" panose="020F0502020204030204" pitchFamily="34" charset="0"/>
              </a:rPr>
              <a:t>I’ll</a:t>
            </a:r>
            <a:r>
              <a:rPr lang="it-IT" sz="5300" dirty="0">
                <a:latin typeface="Calibri" panose="020F0502020204030204" pitchFamily="34" charset="0"/>
                <a:cs typeface="Calibri" panose="020F0502020204030204" pitchFamily="34" charset="0"/>
              </a:rPr>
              <a:t> solve the </a:t>
            </a:r>
            <a:r>
              <a:rPr lang="it-IT" sz="5300" dirty="0" err="1">
                <a:latin typeface="Calibri" panose="020F0502020204030204" pitchFamily="34" charset="0"/>
                <a:cs typeface="Calibri" panose="020F0502020204030204" pitchFamily="34" charset="0"/>
              </a:rPr>
              <a:t>climate</a:t>
            </a:r>
            <a:r>
              <a:rPr lang="it-IT" sz="5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5300" dirty="0" err="1">
                <a:latin typeface="Calibri" panose="020F0502020204030204" pitchFamily="34" charset="0"/>
                <a:cs typeface="Calibri" panose="020F0502020204030204" pitchFamily="34" charset="0"/>
              </a:rPr>
              <a:t>problem</a:t>
            </a:r>
            <a:endParaRPr lang="it-IT" sz="3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it-IT" sz="3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B30C63E7-6B2E-0747-B3DA-9CCB62C791B4}"/>
              </a:ext>
            </a:extLst>
          </p:cNvPr>
          <p:cNvSpPr/>
          <p:nvPr/>
        </p:nvSpPr>
        <p:spPr>
          <a:xfrm>
            <a:off x="316844" y="5456892"/>
            <a:ext cx="96490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https</a:t>
            </a:r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://</a:t>
            </a:r>
            <a:r>
              <a:rPr lang="it-IT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archaeogaming.com</a:t>
            </a:r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/2018/06/21/deep-thought-on-v-1-onsen-iv/2017-06-11-deep-thought/</a:t>
            </a:r>
          </a:p>
        </p:txBody>
      </p:sp>
    </p:spTree>
    <p:extLst>
      <p:ext uri="{BB962C8B-B14F-4D97-AF65-F5344CB8AC3E}">
        <p14:creationId xmlns:p14="http://schemas.microsoft.com/office/powerpoint/2010/main" val="1608397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442716" y="0"/>
            <a:ext cx="9297050" cy="1051511"/>
          </a:xfrm>
          <a:prstGeom prst="rect">
            <a:avLst/>
          </a:prstGeom>
          <a:solidFill>
            <a:schemeClr val="bg1"/>
          </a:solidFill>
        </p:spPr>
        <p:txBody>
          <a:bodyPr vert="horz" lIns="101599" tIns="50799" rIns="101599" bIns="50799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sz="4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4800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it-IT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climate</a:t>
            </a:r>
            <a:r>
              <a:rPr lang="it-IT" sz="4800" dirty="0">
                <a:latin typeface="Calibri" panose="020F0502020204030204" pitchFamily="34" charset="0"/>
                <a:cs typeface="Calibri" panose="020F0502020204030204" pitchFamily="34" charset="0"/>
              </a:rPr>
              <a:t> model </a:t>
            </a:r>
            <a:r>
              <a:rPr lang="it-IT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hierarchy</a:t>
            </a:r>
            <a:endParaRPr lang="it-IT" sz="4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it-IT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Ovale 5"/>
          <p:cNvSpPr/>
          <p:nvPr/>
        </p:nvSpPr>
        <p:spPr>
          <a:xfrm>
            <a:off x="221360" y="5423586"/>
            <a:ext cx="6298800" cy="1923160"/>
          </a:xfrm>
          <a:prstGeom prst="ellipse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r>
              <a:rPr lang="it-IT" sz="2700" dirty="0" err="1">
                <a:latin typeface="Calibri" panose="020F0502020204030204" pitchFamily="34" charset="0"/>
                <a:cs typeface="Calibri" panose="020F0502020204030204" pitchFamily="34" charset="0"/>
              </a:rPr>
              <a:t>Process</a:t>
            </a:r>
            <a:r>
              <a:rPr lang="it-IT" sz="2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700" dirty="0" err="1">
                <a:latin typeface="Calibri" panose="020F0502020204030204" pitchFamily="34" charset="0"/>
                <a:cs typeface="Calibri" panose="020F0502020204030204" pitchFamily="34" charset="0"/>
              </a:rPr>
              <a:t>models</a:t>
            </a:r>
            <a:r>
              <a:rPr lang="it-IT" sz="27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it-IT" sz="2700" dirty="0">
                <a:latin typeface="Calibri" panose="020F0502020204030204" pitchFamily="34" charset="0"/>
                <a:cs typeface="Calibri" panose="020F0502020204030204" pitchFamily="34" charset="0"/>
              </a:rPr>
              <a:t>Energy Balance </a:t>
            </a:r>
            <a:r>
              <a:rPr lang="it-IT" sz="2700" dirty="0" err="1">
                <a:latin typeface="Calibri" panose="020F0502020204030204" pitchFamily="34" charset="0"/>
                <a:cs typeface="Calibri" panose="020F0502020204030204" pitchFamily="34" charset="0"/>
              </a:rPr>
              <a:t>Models</a:t>
            </a:r>
            <a:endParaRPr lang="it-IT" sz="2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it-IT" sz="2700" dirty="0">
                <a:latin typeface="Calibri" panose="020F0502020204030204" pitchFamily="34" charset="0"/>
                <a:cs typeface="Calibri" panose="020F0502020204030204" pitchFamily="34" charset="0"/>
              </a:rPr>
              <a:t>Radiative-</a:t>
            </a:r>
            <a:r>
              <a:rPr lang="it-IT" sz="2700" dirty="0" err="1">
                <a:latin typeface="Calibri" panose="020F0502020204030204" pitchFamily="34" charset="0"/>
                <a:cs typeface="Calibri" panose="020F0502020204030204" pitchFamily="34" charset="0"/>
              </a:rPr>
              <a:t>convective</a:t>
            </a:r>
            <a:r>
              <a:rPr lang="it-IT" sz="2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700" dirty="0" err="1">
                <a:latin typeface="Calibri" panose="020F0502020204030204" pitchFamily="34" charset="0"/>
                <a:cs typeface="Calibri" panose="020F0502020204030204" pitchFamily="34" charset="0"/>
              </a:rPr>
              <a:t>models</a:t>
            </a:r>
            <a:endParaRPr lang="it-IT" sz="27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Ovale 6"/>
          <p:cNvSpPr/>
          <p:nvPr/>
        </p:nvSpPr>
        <p:spPr>
          <a:xfrm>
            <a:off x="3534486" y="1136729"/>
            <a:ext cx="5865994" cy="1923160"/>
          </a:xfrm>
          <a:prstGeom prst="ellipse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r>
              <a:rPr lang="it-IT" sz="2700" dirty="0">
                <a:latin typeface="Calibri" panose="020F0502020204030204" pitchFamily="34" charset="0"/>
                <a:cs typeface="Calibri" panose="020F0502020204030204" pitchFamily="34" charset="0"/>
              </a:rPr>
              <a:t>Global </a:t>
            </a:r>
            <a:r>
              <a:rPr lang="it-IT" sz="2700" dirty="0" err="1">
                <a:latin typeface="Calibri" panose="020F0502020204030204" pitchFamily="34" charset="0"/>
                <a:cs typeface="Calibri" panose="020F0502020204030204" pitchFamily="34" charset="0"/>
              </a:rPr>
              <a:t>Climate</a:t>
            </a:r>
            <a:r>
              <a:rPr lang="it-IT" sz="2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700" dirty="0" err="1">
                <a:latin typeface="Calibri" panose="020F0502020204030204" pitchFamily="34" charset="0"/>
                <a:cs typeface="Calibri" panose="020F0502020204030204" pitchFamily="34" charset="0"/>
              </a:rPr>
              <a:t>Models</a:t>
            </a:r>
            <a:endParaRPr lang="it-IT" sz="2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it-IT" sz="2700" dirty="0" err="1">
                <a:latin typeface="Calibri" panose="020F0502020204030204" pitchFamily="34" charset="0"/>
                <a:cs typeface="Calibri" panose="020F0502020204030204" pitchFamily="34" charset="0"/>
              </a:rPr>
              <a:t>Regional</a:t>
            </a:r>
            <a:r>
              <a:rPr lang="it-IT" sz="2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700" dirty="0" err="1">
                <a:latin typeface="Calibri" panose="020F0502020204030204" pitchFamily="34" charset="0"/>
                <a:cs typeface="Calibri" panose="020F0502020204030204" pitchFamily="34" charset="0"/>
              </a:rPr>
              <a:t>Climate</a:t>
            </a:r>
            <a:r>
              <a:rPr lang="it-IT" sz="2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700" dirty="0" err="1">
                <a:latin typeface="Calibri" panose="020F0502020204030204" pitchFamily="34" charset="0"/>
                <a:cs typeface="Calibri" panose="020F0502020204030204" pitchFamily="34" charset="0"/>
              </a:rPr>
              <a:t>Models</a:t>
            </a:r>
            <a:endParaRPr lang="it-IT" sz="27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Ovale 7"/>
          <p:cNvSpPr/>
          <p:nvPr/>
        </p:nvSpPr>
        <p:spPr>
          <a:xfrm>
            <a:off x="1877923" y="3235806"/>
            <a:ext cx="5865994" cy="192316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r>
              <a:rPr lang="it-IT" sz="2700" dirty="0">
                <a:latin typeface="Calibri" panose="020F0502020204030204" pitchFamily="34" charset="0"/>
                <a:cs typeface="Calibri" panose="020F0502020204030204" pitchFamily="34" charset="0"/>
              </a:rPr>
              <a:t>Intermediate </a:t>
            </a:r>
            <a:r>
              <a:rPr lang="it-IT" sz="2700" dirty="0" err="1">
                <a:latin typeface="Calibri" panose="020F0502020204030204" pitchFamily="34" charset="0"/>
                <a:cs typeface="Calibri" panose="020F0502020204030204" pitchFamily="34" charset="0"/>
              </a:rPr>
              <a:t>Complexity</a:t>
            </a:r>
            <a:r>
              <a:rPr lang="it-IT" sz="2700" dirty="0">
                <a:latin typeface="Calibri" panose="020F0502020204030204" pitchFamily="34" charset="0"/>
                <a:cs typeface="Calibri" panose="020F0502020204030204" pitchFamily="34" charset="0"/>
              </a:rPr>
              <a:t> Earth System </a:t>
            </a:r>
            <a:r>
              <a:rPr lang="it-IT" sz="2700" dirty="0" err="1">
                <a:latin typeface="Calibri" panose="020F0502020204030204" pitchFamily="34" charset="0"/>
                <a:cs typeface="Calibri" panose="020F0502020204030204" pitchFamily="34" charset="0"/>
              </a:rPr>
              <a:t>Models</a:t>
            </a:r>
            <a:endParaRPr lang="it-IT" sz="27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" name="Connettore 2 2">
            <a:extLst>
              <a:ext uri="{FF2B5EF4-FFF2-40B4-BE49-F238E27FC236}">
                <a16:creationId xmlns:a16="http://schemas.microsoft.com/office/drawing/2014/main" id="{E355275C-8267-654C-B675-ED344332DFBB}"/>
              </a:ext>
            </a:extLst>
          </p:cNvPr>
          <p:cNvCxnSpPr/>
          <p:nvPr/>
        </p:nvCxnSpPr>
        <p:spPr bwMode="auto">
          <a:xfrm flipV="1">
            <a:off x="581578" y="1173774"/>
            <a:ext cx="0" cy="4176464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01600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5B1564A0-8DFE-7F46-A49C-B15624136A6A}"/>
              </a:ext>
            </a:extLst>
          </p:cNvPr>
          <p:cNvCxnSpPr>
            <a:cxnSpLocks/>
          </p:cNvCxnSpPr>
          <p:nvPr/>
        </p:nvCxnSpPr>
        <p:spPr bwMode="auto">
          <a:xfrm>
            <a:off x="9544496" y="2729880"/>
            <a:ext cx="0" cy="4544858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01600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6316927-D4D9-7544-A5BC-7FAE56ED41DD}"/>
              </a:ext>
            </a:extLst>
          </p:cNvPr>
          <p:cNvSpPr txBox="1"/>
          <p:nvPr/>
        </p:nvSpPr>
        <p:spPr>
          <a:xfrm rot="16200000">
            <a:off x="-1137784" y="2920808"/>
            <a:ext cx="45059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Complexity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and «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realism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»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ED4B9B49-AEF9-144B-97EF-3D17BAC397EE}"/>
              </a:ext>
            </a:extLst>
          </p:cNvPr>
          <p:cNvSpPr txBox="1"/>
          <p:nvPr/>
        </p:nvSpPr>
        <p:spPr>
          <a:xfrm rot="5400000">
            <a:off x="7576551" y="4489229"/>
            <a:ext cx="30630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Understanding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2259585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42716" y="0"/>
            <a:ext cx="9297050" cy="1010004"/>
          </a:xfrm>
          <a:prstGeom prst="rect">
            <a:avLst/>
          </a:prstGeom>
          <a:solidFill>
            <a:schemeClr val="bg1"/>
          </a:solidFill>
        </p:spPr>
        <p:txBody>
          <a:bodyPr vert="horz" lIns="101599" tIns="50799" rIns="101599" bIns="50799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sz="53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5300" dirty="0" err="1">
                <a:latin typeface="Calibri" panose="020F0502020204030204" pitchFamily="34" charset="0"/>
                <a:cs typeface="Calibri" panose="020F0502020204030204" pitchFamily="34" charset="0"/>
              </a:rPr>
              <a:t>Reductionism</a:t>
            </a:r>
            <a:r>
              <a:rPr lang="it-IT" sz="5300" dirty="0">
                <a:latin typeface="Calibri" panose="020F0502020204030204" pitchFamily="34" charset="0"/>
                <a:cs typeface="Calibri" panose="020F0502020204030204" pitchFamily="34" charset="0"/>
              </a:rPr>
              <a:t> I: the “</a:t>
            </a:r>
            <a:r>
              <a:rPr lang="it-IT" sz="5300" dirty="0" err="1">
                <a:latin typeface="Calibri" panose="020F0502020204030204" pitchFamily="34" charset="0"/>
                <a:cs typeface="Calibri" panose="020F0502020204030204" pitchFamily="34" charset="0"/>
              </a:rPr>
              <a:t>spheres</a:t>
            </a:r>
            <a:r>
              <a:rPr lang="it-IT" sz="5300" dirty="0"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  <a:endParaRPr lang="it-IT" sz="3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it-IT" sz="3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magine 4" descr="6a00d8341bf67c53ef00e54f8389728833-800wi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867" y="1010005"/>
            <a:ext cx="6433403" cy="6433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e 2"/>
          <p:cNvSpPr/>
          <p:nvPr/>
        </p:nvSpPr>
        <p:spPr>
          <a:xfrm>
            <a:off x="5464784" y="1231375"/>
            <a:ext cx="3647664" cy="1286718"/>
          </a:xfrm>
          <a:prstGeom prst="ellipse">
            <a:avLst/>
          </a:prstGeom>
          <a:solidFill>
            <a:schemeClr val="accent5">
              <a:lumMod val="60000"/>
              <a:lumOff val="40000"/>
              <a:alpha val="71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r>
              <a:rPr lang="it-IT" sz="3100" dirty="0" err="1">
                <a:latin typeface="Calibri" panose="020F0502020204030204" pitchFamily="34" charset="0"/>
                <a:cs typeface="Calibri" panose="020F0502020204030204" pitchFamily="34" charset="0"/>
              </a:rPr>
              <a:t>Atmosphere</a:t>
            </a:r>
            <a:endParaRPr lang="it-IT" sz="3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Ovale 5"/>
          <p:cNvSpPr/>
          <p:nvPr/>
        </p:nvSpPr>
        <p:spPr>
          <a:xfrm>
            <a:off x="831528" y="4838875"/>
            <a:ext cx="3672408" cy="1286718"/>
          </a:xfrm>
          <a:prstGeom prst="ellipse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  <a:alpha val="71000"/>
                </a:schemeClr>
              </a:gs>
              <a:gs pos="80000">
                <a:schemeClr val="accent1">
                  <a:shade val="93000"/>
                  <a:satMod val="130000"/>
                  <a:alpha val="71000"/>
                </a:schemeClr>
              </a:gs>
              <a:gs pos="100000">
                <a:schemeClr val="accent1">
                  <a:shade val="94000"/>
                  <a:satMod val="135000"/>
                  <a:alpha val="71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r>
              <a:rPr lang="it-IT" sz="3100" dirty="0" err="1">
                <a:latin typeface="Calibri" panose="020F0502020204030204" pitchFamily="34" charset="0"/>
                <a:cs typeface="Calibri" panose="020F0502020204030204" pitchFamily="34" charset="0"/>
              </a:rPr>
              <a:t>Hydrosphere</a:t>
            </a:r>
            <a:endParaRPr lang="it-IT" sz="3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Ovale 6"/>
          <p:cNvSpPr/>
          <p:nvPr/>
        </p:nvSpPr>
        <p:spPr>
          <a:xfrm>
            <a:off x="3489707" y="6180902"/>
            <a:ext cx="3237363" cy="1286718"/>
          </a:xfrm>
          <a:prstGeom prst="ellipse">
            <a:avLst/>
          </a:prstGeom>
          <a:solidFill>
            <a:schemeClr val="tx1">
              <a:lumMod val="65000"/>
              <a:alpha val="71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r>
              <a:rPr lang="it-IT" sz="3100" dirty="0" err="1">
                <a:latin typeface="Calibri" panose="020F0502020204030204" pitchFamily="34" charset="0"/>
                <a:cs typeface="Calibri" panose="020F0502020204030204" pitchFamily="34" charset="0"/>
              </a:rPr>
              <a:t>Cryosphere</a:t>
            </a:r>
            <a:endParaRPr lang="it-IT" sz="3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Ovale 7"/>
          <p:cNvSpPr/>
          <p:nvPr/>
        </p:nvSpPr>
        <p:spPr>
          <a:xfrm>
            <a:off x="1335585" y="1590797"/>
            <a:ext cx="3568594" cy="1286718"/>
          </a:xfrm>
          <a:prstGeom prst="ellipse">
            <a:avLst/>
          </a:prstGeom>
          <a:solidFill>
            <a:schemeClr val="accent6">
              <a:lumMod val="60000"/>
              <a:lumOff val="40000"/>
              <a:alpha val="71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r>
              <a:rPr lang="it-IT" sz="3100" dirty="0" err="1">
                <a:latin typeface="Calibri" panose="020F0502020204030204" pitchFamily="34" charset="0"/>
                <a:cs typeface="Calibri" panose="020F0502020204030204" pitchFamily="34" charset="0"/>
              </a:rPr>
              <a:t>Pedosphere</a:t>
            </a:r>
            <a:endParaRPr lang="it-IT" sz="3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vale 8"/>
          <p:cNvSpPr/>
          <p:nvPr/>
        </p:nvSpPr>
        <p:spPr>
          <a:xfrm>
            <a:off x="5464784" y="4375227"/>
            <a:ext cx="3237363" cy="1286718"/>
          </a:xfrm>
          <a:prstGeom prst="ellipse">
            <a:avLst/>
          </a:prstGeom>
          <a:solidFill>
            <a:srgbClr val="008000">
              <a:alpha val="71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r>
              <a:rPr lang="it-IT" sz="3100" dirty="0" err="1">
                <a:latin typeface="Calibri" panose="020F0502020204030204" pitchFamily="34" charset="0"/>
                <a:cs typeface="Calibri" panose="020F0502020204030204" pitchFamily="34" charset="0"/>
              </a:rPr>
              <a:t>Biosphere</a:t>
            </a:r>
            <a:endParaRPr lang="it-IT" sz="3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vale 9"/>
          <p:cNvSpPr/>
          <p:nvPr/>
        </p:nvSpPr>
        <p:spPr>
          <a:xfrm>
            <a:off x="1479600" y="3256463"/>
            <a:ext cx="4767755" cy="1286718"/>
          </a:xfrm>
          <a:prstGeom prst="ellipse">
            <a:avLst/>
          </a:prstGeom>
          <a:solidFill>
            <a:srgbClr val="FF0000">
              <a:alpha val="65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r>
              <a:rPr lang="it-IT" sz="3100" dirty="0" err="1">
                <a:latin typeface="Calibri" panose="020F0502020204030204" pitchFamily="34" charset="0"/>
                <a:cs typeface="Calibri" panose="020F0502020204030204" pitchFamily="34" charset="0"/>
              </a:rPr>
              <a:t>Anthroposphere</a:t>
            </a:r>
            <a:endParaRPr lang="it-IT" sz="3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Ovale 10"/>
          <p:cNvSpPr/>
          <p:nvPr/>
        </p:nvSpPr>
        <p:spPr>
          <a:xfrm>
            <a:off x="6371117" y="2753147"/>
            <a:ext cx="3526021" cy="1286718"/>
          </a:xfrm>
          <a:prstGeom prst="ellipse">
            <a:avLst/>
          </a:prstGeom>
          <a:solidFill>
            <a:schemeClr val="accent6">
              <a:lumMod val="75000"/>
              <a:alpha val="71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r>
              <a:rPr lang="it-IT" sz="3100" dirty="0" err="1">
                <a:latin typeface="Calibri" panose="020F0502020204030204" pitchFamily="34" charset="0"/>
                <a:cs typeface="Calibri" panose="020F0502020204030204" pitchFamily="34" charset="0"/>
              </a:rPr>
              <a:t>Lithosphere</a:t>
            </a:r>
            <a:endParaRPr lang="it-IT" sz="3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676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4" descr="6a00d8341bf67c53ef00e54f8389728833-800wi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867" y="1010005"/>
            <a:ext cx="6433403" cy="6433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e 2"/>
          <p:cNvSpPr/>
          <p:nvPr/>
        </p:nvSpPr>
        <p:spPr>
          <a:xfrm>
            <a:off x="5464784" y="1148361"/>
            <a:ext cx="3237363" cy="1286718"/>
          </a:xfrm>
          <a:prstGeom prst="ellipse">
            <a:avLst/>
          </a:prstGeom>
          <a:solidFill>
            <a:schemeClr val="tx1">
              <a:lumMod val="75000"/>
              <a:alpha val="71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r>
              <a:rPr lang="it-IT" sz="3100" dirty="0" err="1">
                <a:latin typeface="Calibri" panose="020F0502020204030204" pitchFamily="34" charset="0"/>
                <a:cs typeface="Calibri" panose="020F0502020204030204" pitchFamily="34" charset="0"/>
              </a:rPr>
              <a:t>Nitrogen</a:t>
            </a:r>
            <a:endParaRPr lang="it-IT" sz="3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Ovale 7"/>
          <p:cNvSpPr/>
          <p:nvPr/>
        </p:nvSpPr>
        <p:spPr>
          <a:xfrm>
            <a:off x="1403952" y="1590797"/>
            <a:ext cx="3237363" cy="1286718"/>
          </a:xfrm>
          <a:prstGeom prst="ellipse">
            <a:avLst/>
          </a:prstGeom>
          <a:solidFill>
            <a:srgbClr val="FFFF00">
              <a:alpha val="71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r>
              <a:rPr lang="it-IT" sz="3100" dirty="0" err="1">
                <a:latin typeface="Calibri" panose="020F0502020204030204" pitchFamily="34" charset="0"/>
                <a:cs typeface="Calibri" panose="020F0502020204030204" pitchFamily="34" charset="0"/>
              </a:rPr>
              <a:t>Sulfur</a:t>
            </a:r>
            <a:endParaRPr lang="it-IT" sz="3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vale 8"/>
          <p:cNvSpPr/>
          <p:nvPr/>
        </p:nvSpPr>
        <p:spPr>
          <a:xfrm>
            <a:off x="5298765" y="5482234"/>
            <a:ext cx="3237363" cy="1286718"/>
          </a:xfrm>
          <a:prstGeom prst="ellipse">
            <a:avLst/>
          </a:prstGeom>
          <a:solidFill>
            <a:srgbClr val="008000">
              <a:alpha val="71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r>
              <a:rPr lang="it-IT" sz="3100" dirty="0" err="1">
                <a:latin typeface="Calibri" panose="020F0502020204030204" pitchFamily="34" charset="0"/>
                <a:cs typeface="Calibri" panose="020F0502020204030204" pitchFamily="34" charset="0"/>
              </a:rPr>
              <a:t>Phosphorus</a:t>
            </a:r>
            <a:endParaRPr lang="it-IT" sz="3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vale 9"/>
          <p:cNvSpPr/>
          <p:nvPr/>
        </p:nvSpPr>
        <p:spPr>
          <a:xfrm>
            <a:off x="2066657" y="3389434"/>
            <a:ext cx="3835577" cy="1286718"/>
          </a:xfrm>
          <a:prstGeom prst="ellipse">
            <a:avLst/>
          </a:prstGeom>
          <a:solidFill>
            <a:srgbClr val="FF0000">
              <a:alpha val="65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r>
              <a:rPr lang="it-IT" sz="3100" dirty="0">
                <a:latin typeface="Calibri" panose="020F0502020204030204" pitchFamily="34" charset="0"/>
                <a:cs typeface="Calibri" panose="020F0502020204030204" pitchFamily="34" charset="0"/>
              </a:rPr>
              <a:t>Water </a:t>
            </a:r>
            <a:r>
              <a:rPr lang="it-IT" sz="3100" dirty="0" err="1">
                <a:latin typeface="Calibri" panose="020F0502020204030204" pitchFamily="34" charset="0"/>
                <a:cs typeface="Calibri" panose="020F0502020204030204" pitchFamily="34" charset="0"/>
              </a:rPr>
              <a:t>cycle</a:t>
            </a:r>
            <a:endParaRPr lang="it-IT" sz="3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Ovale 10"/>
          <p:cNvSpPr/>
          <p:nvPr/>
        </p:nvSpPr>
        <p:spPr>
          <a:xfrm>
            <a:off x="6213745" y="2877514"/>
            <a:ext cx="3526021" cy="1286718"/>
          </a:xfrm>
          <a:prstGeom prst="ellipse">
            <a:avLst/>
          </a:prstGeom>
          <a:solidFill>
            <a:schemeClr val="bg1">
              <a:lumMod val="85000"/>
              <a:lumOff val="15000"/>
              <a:alpha val="71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r>
              <a:rPr lang="it-IT" sz="3100" dirty="0">
                <a:latin typeface="Calibri" panose="020F0502020204030204" pitchFamily="34" charset="0"/>
                <a:cs typeface="Calibri" panose="020F0502020204030204" pitchFamily="34" charset="0"/>
              </a:rPr>
              <a:t>Carbon</a:t>
            </a: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42716" y="0"/>
            <a:ext cx="9297050" cy="1010004"/>
          </a:xfrm>
          <a:prstGeom prst="rect">
            <a:avLst/>
          </a:prstGeom>
          <a:solidFill>
            <a:schemeClr val="bg1"/>
          </a:solidFill>
        </p:spPr>
        <p:txBody>
          <a:bodyPr vert="horz" lIns="101599" tIns="50799" rIns="101599" bIns="50799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sz="53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5300" dirty="0" err="1">
                <a:latin typeface="Calibri" panose="020F0502020204030204" pitchFamily="34" charset="0"/>
                <a:cs typeface="Calibri" panose="020F0502020204030204" pitchFamily="34" charset="0"/>
              </a:rPr>
              <a:t>Reductionism</a:t>
            </a:r>
            <a:r>
              <a:rPr lang="it-IT" sz="5300" dirty="0">
                <a:latin typeface="Calibri" panose="020F0502020204030204" pitchFamily="34" charset="0"/>
                <a:cs typeface="Calibri" panose="020F0502020204030204" pitchFamily="34" charset="0"/>
              </a:rPr>
              <a:t> II: </a:t>
            </a:r>
            <a:r>
              <a:rPr lang="it-IT" sz="5300" dirty="0" err="1">
                <a:latin typeface="Calibri" panose="020F0502020204030204" pitchFamily="34" charset="0"/>
                <a:cs typeface="Calibri" panose="020F0502020204030204" pitchFamily="34" charset="0"/>
              </a:rPr>
              <a:t>biogeochemical</a:t>
            </a:r>
            <a:r>
              <a:rPr lang="it-IT" sz="5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5300" dirty="0" err="1">
                <a:latin typeface="Calibri" panose="020F0502020204030204" pitchFamily="34" charset="0"/>
                <a:cs typeface="Calibri" panose="020F0502020204030204" pitchFamily="34" charset="0"/>
              </a:rPr>
              <a:t>cycles</a:t>
            </a:r>
            <a:endParaRPr lang="it-IT" sz="3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it-IT" sz="3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Ovale 12"/>
          <p:cNvSpPr/>
          <p:nvPr/>
        </p:nvSpPr>
        <p:spPr>
          <a:xfrm>
            <a:off x="1175965" y="5143260"/>
            <a:ext cx="3237363" cy="1286718"/>
          </a:xfrm>
          <a:prstGeom prst="ellipse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  <a:alpha val="71000"/>
                </a:schemeClr>
              </a:gs>
              <a:gs pos="80000">
                <a:schemeClr val="accent1">
                  <a:shade val="93000"/>
                  <a:satMod val="130000"/>
                  <a:alpha val="71000"/>
                </a:schemeClr>
              </a:gs>
              <a:gs pos="100000">
                <a:schemeClr val="accent1">
                  <a:shade val="94000"/>
                  <a:satMod val="135000"/>
                  <a:alpha val="71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r>
              <a:rPr lang="it-IT" sz="3100" dirty="0" err="1">
                <a:latin typeface="Calibri" panose="020F0502020204030204" pitchFamily="34" charset="0"/>
                <a:cs typeface="Calibri" panose="020F0502020204030204" pitchFamily="34" charset="0"/>
              </a:rPr>
              <a:t>Metals</a:t>
            </a:r>
            <a:endParaRPr lang="it-IT" sz="3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8276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4" descr="6a00d8341bf67c53ef00e54f8389728833-800wi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867" y="1010005"/>
            <a:ext cx="6433403" cy="6433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e 2"/>
          <p:cNvSpPr/>
          <p:nvPr/>
        </p:nvSpPr>
        <p:spPr>
          <a:xfrm>
            <a:off x="5464784" y="1148361"/>
            <a:ext cx="3237363" cy="1286718"/>
          </a:xfrm>
          <a:prstGeom prst="ellipse">
            <a:avLst/>
          </a:prstGeom>
          <a:solidFill>
            <a:schemeClr val="tx1">
              <a:lumMod val="75000"/>
              <a:alpha val="71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r>
              <a:rPr lang="it-IT" sz="3100" dirty="0" err="1">
                <a:latin typeface="Calibri" panose="020F0502020204030204" pitchFamily="34" charset="0"/>
                <a:cs typeface="Calibri" panose="020F0502020204030204" pitchFamily="34" charset="0"/>
              </a:rPr>
              <a:t>Ice</a:t>
            </a:r>
            <a:r>
              <a:rPr lang="it-IT" sz="3100" dirty="0">
                <a:latin typeface="Calibri" panose="020F0502020204030204" pitchFamily="34" charset="0"/>
                <a:cs typeface="Calibri" panose="020F0502020204030204" pitchFamily="34" charset="0"/>
              </a:rPr>
              <a:t> - Albedo</a:t>
            </a:r>
          </a:p>
        </p:txBody>
      </p:sp>
      <p:sp>
        <p:nvSpPr>
          <p:cNvPr id="8" name="Ovale 7"/>
          <p:cNvSpPr/>
          <p:nvPr/>
        </p:nvSpPr>
        <p:spPr>
          <a:xfrm>
            <a:off x="831528" y="1341448"/>
            <a:ext cx="4204372" cy="1536067"/>
          </a:xfrm>
          <a:prstGeom prst="ellipse">
            <a:avLst/>
          </a:prstGeom>
          <a:solidFill>
            <a:schemeClr val="accent5">
              <a:lumMod val="40000"/>
              <a:lumOff val="60000"/>
              <a:alpha val="71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r>
              <a:rPr lang="it-IT" sz="3100" dirty="0">
                <a:latin typeface="Calibri" panose="020F0502020204030204" pitchFamily="34" charset="0"/>
                <a:cs typeface="Calibri" panose="020F0502020204030204" pitchFamily="34" charset="0"/>
              </a:rPr>
              <a:t>Temperature – </a:t>
            </a:r>
            <a:r>
              <a:rPr lang="it-IT" sz="3100" dirty="0" err="1">
                <a:latin typeface="Calibri" panose="020F0502020204030204" pitchFamily="34" charset="0"/>
                <a:cs typeface="Calibri" panose="020F0502020204030204" pitchFamily="34" charset="0"/>
              </a:rPr>
              <a:t>Atmospheric</a:t>
            </a:r>
            <a:r>
              <a:rPr lang="it-IT" sz="3100" dirty="0">
                <a:latin typeface="Calibri" panose="020F0502020204030204" pitchFamily="34" charset="0"/>
                <a:cs typeface="Calibri" panose="020F0502020204030204" pitchFamily="34" charset="0"/>
              </a:rPr>
              <a:t> water </a:t>
            </a:r>
            <a:r>
              <a:rPr lang="it-IT" sz="3100" dirty="0" err="1">
                <a:latin typeface="Calibri" panose="020F0502020204030204" pitchFamily="34" charset="0"/>
                <a:cs typeface="Calibri" panose="020F0502020204030204" pitchFamily="34" charset="0"/>
              </a:rPr>
              <a:t>vapor</a:t>
            </a:r>
            <a:endParaRPr lang="it-IT" sz="3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vale 8"/>
          <p:cNvSpPr/>
          <p:nvPr/>
        </p:nvSpPr>
        <p:spPr>
          <a:xfrm>
            <a:off x="5464784" y="5053328"/>
            <a:ext cx="3647664" cy="1348959"/>
          </a:xfrm>
          <a:prstGeom prst="ellipse">
            <a:avLst/>
          </a:prstGeom>
          <a:solidFill>
            <a:srgbClr val="008000">
              <a:alpha val="71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r>
              <a:rPr lang="it-IT" sz="3100" dirty="0" err="1">
                <a:latin typeface="Calibri" panose="020F0502020204030204" pitchFamily="34" charset="0"/>
                <a:cs typeface="Calibri" panose="020F0502020204030204" pitchFamily="34" charset="0"/>
              </a:rPr>
              <a:t>Vegetation</a:t>
            </a:r>
            <a:r>
              <a:rPr lang="it-IT" sz="3100" dirty="0"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it-IT" sz="3100" dirty="0" err="1">
                <a:latin typeface="Calibri" panose="020F0502020204030204" pitchFamily="34" charset="0"/>
                <a:cs typeface="Calibri" panose="020F0502020204030204" pitchFamily="34" charset="0"/>
              </a:rPr>
              <a:t>precipitation</a:t>
            </a:r>
            <a:endParaRPr lang="it-IT" sz="3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vale 9"/>
          <p:cNvSpPr/>
          <p:nvPr/>
        </p:nvSpPr>
        <p:spPr>
          <a:xfrm>
            <a:off x="3721005" y="3714880"/>
            <a:ext cx="2380184" cy="1286718"/>
          </a:xfrm>
          <a:prstGeom prst="ellipse">
            <a:avLst/>
          </a:prstGeom>
          <a:solidFill>
            <a:srgbClr val="FF0000">
              <a:alpha val="65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r>
              <a:rPr lang="it-IT" sz="3100" dirty="0">
                <a:latin typeface="Calibri" panose="020F0502020204030204" pitchFamily="34" charset="0"/>
                <a:cs typeface="Calibri" panose="020F0502020204030204" pitchFamily="34" charset="0"/>
              </a:rPr>
              <a:t>ENSO</a:t>
            </a:r>
          </a:p>
        </p:txBody>
      </p:sp>
      <p:sp>
        <p:nvSpPr>
          <p:cNvPr id="11" name="Ovale 10"/>
          <p:cNvSpPr/>
          <p:nvPr/>
        </p:nvSpPr>
        <p:spPr>
          <a:xfrm>
            <a:off x="6213745" y="2877515"/>
            <a:ext cx="3526021" cy="1480724"/>
          </a:xfrm>
          <a:prstGeom prst="ellipse">
            <a:avLst/>
          </a:prstGeom>
          <a:solidFill>
            <a:schemeClr val="bg1">
              <a:lumMod val="85000"/>
              <a:lumOff val="15000"/>
              <a:alpha val="71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r>
              <a:rPr lang="it-IT" sz="3100" dirty="0">
                <a:latin typeface="Calibri" panose="020F0502020204030204" pitchFamily="34" charset="0"/>
                <a:cs typeface="Calibri" panose="020F0502020204030204" pitchFamily="34" charset="0"/>
              </a:rPr>
              <a:t>VOC - </a:t>
            </a:r>
            <a:r>
              <a:rPr lang="it-IT" sz="3100" dirty="0" err="1">
                <a:latin typeface="Calibri" panose="020F0502020204030204" pitchFamily="34" charset="0"/>
                <a:cs typeface="Calibri" panose="020F0502020204030204" pitchFamily="34" charset="0"/>
              </a:rPr>
              <a:t>Aerosols</a:t>
            </a:r>
            <a:r>
              <a:rPr lang="it-IT" sz="3100" dirty="0"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it-IT" sz="3100" dirty="0" err="1">
                <a:latin typeface="Calibri" panose="020F0502020204030204" pitchFamily="34" charset="0"/>
                <a:cs typeface="Calibri" panose="020F0502020204030204" pitchFamily="34" charset="0"/>
              </a:rPr>
              <a:t>Clouds</a:t>
            </a:r>
            <a:r>
              <a:rPr lang="it-IT" sz="3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3" name="Titolo 1"/>
          <p:cNvSpPr txBox="1">
            <a:spLocks/>
          </p:cNvSpPr>
          <p:nvPr/>
        </p:nvSpPr>
        <p:spPr>
          <a:xfrm>
            <a:off x="442716" y="0"/>
            <a:ext cx="9297050" cy="1010004"/>
          </a:xfrm>
          <a:prstGeom prst="rect">
            <a:avLst/>
          </a:prstGeom>
          <a:solidFill>
            <a:schemeClr val="bg1"/>
          </a:solidFill>
        </p:spPr>
        <p:txBody>
          <a:bodyPr vert="horz" lIns="101599" tIns="50799" rIns="101599" bIns="50799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sz="53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5300" dirty="0" err="1">
                <a:latin typeface="Calibri" panose="020F0502020204030204" pitchFamily="34" charset="0"/>
                <a:cs typeface="Calibri" panose="020F0502020204030204" pitchFamily="34" charset="0"/>
              </a:rPr>
              <a:t>Reductionism</a:t>
            </a:r>
            <a:r>
              <a:rPr lang="it-IT" sz="5300" dirty="0">
                <a:latin typeface="Calibri" panose="020F0502020204030204" pitchFamily="34" charset="0"/>
                <a:cs typeface="Calibri" panose="020F0502020204030204" pitchFamily="34" charset="0"/>
              </a:rPr>
              <a:t> III: </a:t>
            </a:r>
            <a:r>
              <a:rPr lang="it-IT" sz="5300" dirty="0" err="1">
                <a:latin typeface="Calibri" panose="020F0502020204030204" pitchFamily="34" charset="0"/>
                <a:cs typeface="Calibri" panose="020F0502020204030204" pitchFamily="34" charset="0"/>
              </a:rPr>
              <a:t>process</a:t>
            </a:r>
            <a:r>
              <a:rPr lang="it-IT" sz="5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5300" dirty="0" err="1">
                <a:latin typeface="Calibri" panose="020F0502020204030204" pitchFamily="34" charset="0"/>
                <a:cs typeface="Calibri" panose="020F0502020204030204" pitchFamily="34" charset="0"/>
              </a:rPr>
              <a:t>decomposition</a:t>
            </a:r>
            <a:endParaRPr lang="it-IT" sz="3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it-IT" sz="3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Ovale 13"/>
          <p:cNvSpPr/>
          <p:nvPr/>
        </p:nvSpPr>
        <p:spPr>
          <a:xfrm>
            <a:off x="926936" y="5492458"/>
            <a:ext cx="4108963" cy="1625692"/>
          </a:xfrm>
          <a:prstGeom prst="ellipse">
            <a:avLst/>
          </a:prstGeom>
          <a:solidFill>
            <a:schemeClr val="accent1">
              <a:lumMod val="50000"/>
              <a:alpha val="56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r>
              <a:rPr lang="it-IT" sz="3100" dirty="0">
                <a:latin typeface="Calibri" panose="020F0502020204030204" pitchFamily="34" charset="0"/>
                <a:cs typeface="Calibri" panose="020F0502020204030204" pitchFamily="34" charset="0"/>
              </a:rPr>
              <a:t>Temperature - </a:t>
            </a:r>
            <a:r>
              <a:rPr lang="it-IT" sz="3100" dirty="0" err="1">
                <a:latin typeface="Calibri" panose="020F0502020204030204" pitchFamily="34" charset="0"/>
                <a:cs typeface="Calibri" panose="020F0502020204030204" pitchFamily="34" charset="0"/>
              </a:rPr>
              <a:t>clouds</a:t>
            </a:r>
            <a:r>
              <a:rPr lang="it-IT" sz="3100" dirty="0">
                <a:latin typeface="Calibri" panose="020F0502020204030204" pitchFamily="34" charset="0"/>
                <a:cs typeface="Calibri" panose="020F0502020204030204" pitchFamily="34" charset="0"/>
              </a:rPr>
              <a:t> - Albedo</a:t>
            </a:r>
          </a:p>
        </p:txBody>
      </p:sp>
      <p:sp>
        <p:nvSpPr>
          <p:cNvPr id="15" name="Ovale 14"/>
          <p:cNvSpPr/>
          <p:nvPr/>
        </p:nvSpPr>
        <p:spPr>
          <a:xfrm>
            <a:off x="336129" y="3326866"/>
            <a:ext cx="3066089" cy="1598634"/>
          </a:xfrm>
          <a:prstGeom prst="ellipse">
            <a:avLst/>
          </a:prstGeom>
          <a:solidFill>
            <a:srgbClr val="FFFF00">
              <a:alpha val="65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r>
              <a:rPr lang="it-IT" sz="3100" dirty="0">
                <a:latin typeface="Calibri" panose="020F0502020204030204" pitchFamily="34" charset="0"/>
                <a:cs typeface="Calibri" panose="020F0502020204030204" pitchFamily="34" charset="0"/>
              </a:rPr>
              <a:t>CO</a:t>
            </a:r>
            <a:r>
              <a:rPr lang="it-IT" sz="31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it-IT" sz="3100" dirty="0">
                <a:latin typeface="Calibri" panose="020F0502020204030204" pitchFamily="34" charset="0"/>
                <a:cs typeface="Calibri" panose="020F0502020204030204" pitchFamily="34" charset="0"/>
              </a:rPr>
              <a:t> – Ocean </a:t>
            </a:r>
            <a:r>
              <a:rPr lang="it-IT" sz="3100" dirty="0" err="1">
                <a:latin typeface="Calibri" panose="020F0502020204030204" pitchFamily="34" charset="0"/>
                <a:cs typeface="Calibri" panose="020F0502020204030204" pitchFamily="34" charset="0"/>
              </a:rPr>
              <a:t>Acidity</a:t>
            </a:r>
            <a:endParaRPr lang="it-IT" sz="3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55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3"/>
          <p:cNvSpPr>
            <a:spLocks/>
          </p:cNvSpPr>
          <p:nvPr/>
        </p:nvSpPr>
        <p:spPr bwMode="auto">
          <a:xfrm>
            <a:off x="0" y="0"/>
            <a:ext cx="10160000" cy="7620000"/>
          </a:xfrm>
          <a:prstGeom prst="rect">
            <a:avLst/>
          </a:prstGeom>
          <a:solidFill>
            <a:schemeClr val="tx1">
              <a:alpha val="62000"/>
            </a:schemeClr>
          </a:solidFill>
          <a:ln>
            <a:noFill/>
          </a:ln>
        </p:spPr>
        <p:txBody>
          <a:bodyPr lIns="0" tIns="0" rIns="0" bIns="0"/>
          <a:lstStyle/>
          <a:p>
            <a:pPr defTabSz="1015910">
              <a:tabLst>
                <a:tab pos="837773" algn="l"/>
              </a:tabLst>
            </a:pPr>
            <a:endParaRPr lang="en-US" sz="2667" dirty="0">
              <a:latin typeface="Calibri"/>
              <a:cs typeface="Calibri"/>
            </a:endParaRPr>
          </a:p>
          <a:p>
            <a:pPr defTabSz="1015910">
              <a:tabLst>
                <a:tab pos="837773" algn="l"/>
              </a:tabLst>
            </a:pPr>
            <a:r>
              <a:rPr lang="en-US" sz="4000" b="1" dirty="0">
                <a:solidFill>
                  <a:srgbClr val="000000"/>
                </a:solidFill>
                <a:latin typeface="Calibri"/>
                <a:cs typeface="Calibri"/>
              </a:rPr>
              <a:t>Solar input and infrared emission</a:t>
            </a:r>
          </a:p>
        </p:txBody>
      </p:sp>
      <p:sp>
        <p:nvSpPr>
          <p:cNvPr id="5" name="Ovale 4"/>
          <p:cNvSpPr/>
          <p:nvPr/>
        </p:nvSpPr>
        <p:spPr>
          <a:xfrm>
            <a:off x="923669" y="1443496"/>
            <a:ext cx="3631847" cy="1534583"/>
          </a:xfrm>
          <a:prstGeom prst="ellipse">
            <a:avLst/>
          </a:prstGeom>
          <a:solidFill>
            <a:srgbClr val="FF6600">
              <a:alpha val="71000"/>
            </a:srgbClr>
          </a:soli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101596" tIns="50796" rIns="101596" bIns="50796" anchor="ctr"/>
          <a:lstStyle/>
          <a:p>
            <a:pPr defTabSz="101591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111" kern="0" dirty="0" err="1">
                <a:solidFill>
                  <a:srgbClr val="000000"/>
                </a:solidFill>
                <a:latin typeface="Calibri"/>
                <a:ea typeface="ヒラギノ角ゴ ProN W3"/>
                <a:cs typeface="Calibri"/>
              </a:rPr>
              <a:t>Larger</a:t>
            </a:r>
            <a:r>
              <a:rPr lang="it-IT" sz="3111" kern="0" dirty="0">
                <a:solidFill>
                  <a:srgbClr val="000000"/>
                </a:solidFill>
                <a:latin typeface="Calibri"/>
                <a:ea typeface="ヒラギノ角ゴ ProN W3"/>
                <a:cs typeface="Calibri"/>
              </a:rPr>
              <a:t> solar input</a:t>
            </a:r>
          </a:p>
        </p:txBody>
      </p:sp>
      <p:sp>
        <p:nvSpPr>
          <p:cNvPr id="6" name="Ovale 5"/>
          <p:cNvSpPr/>
          <p:nvPr/>
        </p:nvSpPr>
        <p:spPr>
          <a:xfrm>
            <a:off x="5880810" y="2710859"/>
            <a:ext cx="3631848" cy="1534583"/>
          </a:xfrm>
          <a:prstGeom prst="ellipse">
            <a:avLst/>
          </a:prstGeom>
          <a:solidFill>
            <a:srgbClr val="FF6600">
              <a:alpha val="71000"/>
            </a:srgbClr>
          </a:soli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101596" tIns="50796" rIns="101596" bIns="50796" anchor="ctr"/>
          <a:lstStyle/>
          <a:p>
            <a:pPr defTabSz="101591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111" kern="0" dirty="0" err="1">
                <a:solidFill>
                  <a:srgbClr val="000000"/>
                </a:solidFill>
                <a:latin typeface="Calibri"/>
                <a:ea typeface="ヒラギノ角ゴ ProN W3"/>
                <a:cs typeface="Calibri"/>
              </a:rPr>
              <a:t>Higher</a:t>
            </a:r>
            <a:r>
              <a:rPr lang="it-IT" sz="3111" kern="0" dirty="0">
                <a:solidFill>
                  <a:srgbClr val="000000"/>
                </a:solidFill>
                <a:latin typeface="Calibri"/>
                <a:ea typeface="ヒラギノ角ゴ ProN W3"/>
                <a:cs typeface="Calibri"/>
              </a:rPr>
              <a:t> temperature</a:t>
            </a:r>
          </a:p>
        </p:txBody>
      </p:sp>
      <p:sp>
        <p:nvSpPr>
          <p:cNvPr id="7" name="Ovale 6"/>
          <p:cNvSpPr/>
          <p:nvPr/>
        </p:nvSpPr>
        <p:spPr>
          <a:xfrm>
            <a:off x="6177784" y="5670664"/>
            <a:ext cx="3631848" cy="1534583"/>
          </a:xfrm>
          <a:prstGeom prst="ellipse">
            <a:avLst/>
          </a:prstGeom>
          <a:solidFill>
            <a:schemeClr val="accent6">
              <a:lumMod val="75000"/>
              <a:alpha val="71000"/>
            </a:schemeClr>
          </a:soli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101596" tIns="50796" rIns="101596" bIns="50796" anchor="ctr"/>
          <a:lstStyle/>
          <a:p>
            <a:pPr defTabSz="101591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111" kern="0" dirty="0" err="1">
                <a:solidFill>
                  <a:srgbClr val="000000"/>
                </a:solidFill>
                <a:latin typeface="Calibri"/>
                <a:ea typeface="ヒラギノ角ゴ ProN W3"/>
                <a:cs typeface="Calibri"/>
              </a:rPr>
              <a:t>Larger</a:t>
            </a:r>
            <a:r>
              <a:rPr lang="it-IT" sz="3111" kern="0" dirty="0">
                <a:solidFill>
                  <a:srgbClr val="000000"/>
                </a:solidFill>
                <a:latin typeface="Calibri"/>
                <a:ea typeface="ヒラギノ角ゴ ProN W3"/>
                <a:cs typeface="Calibri"/>
              </a:rPr>
              <a:t> </a:t>
            </a:r>
            <a:r>
              <a:rPr lang="it-IT" sz="3111" kern="0" dirty="0" err="1">
                <a:solidFill>
                  <a:srgbClr val="000000"/>
                </a:solidFill>
                <a:latin typeface="Calibri"/>
                <a:ea typeface="ヒラギノ角ゴ ProN W3"/>
                <a:cs typeface="Calibri"/>
              </a:rPr>
              <a:t>infrared</a:t>
            </a:r>
            <a:r>
              <a:rPr lang="it-IT" sz="3111" kern="0" dirty="0">
                <a:solidFill>
                  <a:srgbClr val="000000"/>
                </a:solidFill>
                <a:latin typeface="Calibri"/>
                <a:ea typeface="ヒラギノ角ゴ ProN W3"/>
                <a:cs typeface="Calibri"/>
              </a:rPr>
              <a:t> </a:t>
            </a:r>
            <a:r>
              <a:rPr lang="it-IT" sz="3111" kern="0" dirty="0" err="1">
                <a:solidFill>
                  <a:srgbClr val="000000"/>
                </a:solidFill>
                <a:latin typeface="Calibri"/>
                <a:ea typeface="ヒラギノ角ゴ ProN W3"/>
                <a:cs typeface="Calibri"/>
              </a:rPr>
              <a:t>emission</a:t>
            </a:r>
            <a:endParaRPr lang="it-IT" sz="3111" kern="0" dirty="0">
              <a:solidFill>
                <a:srgbClr val="000000"/>
              </a:solidFill>
              <a:latin typeface="Calibri"/>
              <a:ea typeface="ヒラギノ角ゴ ProN W3"/>
              <a:cs typeface="Calibri"/>
            </a:endParaRPr>
          </a:p>
        </p:txBody>
      </p:sp>
      <p:sp>
        <p:nvSpPr>
          <p:cNvPr id="9" name="Freccia destra 1"/>
          <p:cNvSpPr>
            <a:spLocks noChangeArrowheads="1"/>
          </p:cNvSpPr>
          <p:nvPr/>
        </p:nvSpPr>
        <p:spPr bwMode="auto">
          <a:xfrm rot="987481">
            <a:off x="4817182" y="2908405"/>
            <a:ext cx="910167" cy="537986"/>
          </a:xfrm>
          <a:prstGeom prst="rightArrow">
            <a:avLst>
              <a:gd name="adj1" fmla="val 50000"/>
              <a:gd name="adj2" fmla="val 50026"/>
            </a:avLst>
          </a:prstGeom>
          <a:blipFill dpi="0" rotWithShape="0">
            <a:blip r:embed="rId2"/>
            <a:srcRect/>
            <a:tile tx="0" ty="0" sx="100000" sy="100000" flip="none" algn="tl"/>
          </a:blipFill>
          <a:ln w="25400">
            <a:solidFill>
              <a:srgbClr val="FFFFFF"/>
            </a:solidFill>
            <a:round/>
            <a:headEnd/>
            <a:tailEnd/>
          </a:ln>
        </p:spPr>
        <p:txBody>
          <a:bodyPr lIns="101596" tIns="50796" rIns="101596" bIns="50796"/>
          <a:lstStyle/>
          <a:p>
            <a:pPr defTabSz="1015910">
              <a:tabLst>
                <a:tab pos="931246" algn="l"/>
              </a:tabLst>
            </a:pPr>
            <a:endParaRPr lang="it-IT" sz="3556"/>
          </a:p>
        </p:txBody>
      </p:sp>
      <p:sp>
        <p:nvSpPr>
          <p:cNvPr id="10" name="Freccia destra 10"/>
          <p:cNvSpPr>
            <a:spLocks noChangeArrowheads="1"/>
          </p:cNvSpPr>
          <p:nvPr/>
        </p:nvSpPr>
        <p:spPr bwMode="auto">
          <a:xfrm rot="5400000">
            <a:off x="7318115" y="4657287"/>
            <a:ext cx="910167" cy="537987"/>
          </a:xfrm>
          <a:prstGeom prst="rightArrow">
            <a:avLst>
              <a:gd name="adj1" fmla="val 50000"/>
              <a:gd name="adj2" fmla="val 50026"/>
            </a:avLst>
          </a:prstGeom>
          <a:blipFill dpi="0" rotWithShape="0">
            <a:blip r:embed="rId2"/>
            <a:srcRect/>
            <a:tile tx="0" ty="0" sx="100000" sy="100000" flip="none" algn="tl"/>
          </a:blipFill>
          <a:ln w="25400">
            <a:solidFill>
              <a:srgbClr val="FFFFFF"/>
            </a:solidFill>
            <a:round/>
            <a:headEnd/>
            <a:tailEnd/>
          </a:ln>
        </p:spPr>
        <p:txBody>
          <a:bodyPr lIns="101596" tIns="50796" rIns="101596" bIns="50796"/>
          <a:lstStyle/>
          <a:p>
            <a:pPr defTabSz="1015910">
              <a:tabLst>
                <a:tab pos="931246" algn="l"/>
              </a:tabLst>
            </a:pPr>
            <a:endParaRPr lang="it-IT" sz="3556"/>
          </a:p>
        </p:txBody>
      </p:sp>
      <p:sp>
        <p:nvSpPr>
          <p:cNvPr id="11" name="Freccia destra 11"/>
          <p:cNvSpPr>
            <a:spLocks noChangeArrowheads="1"/>
          </p:cNvSpPr>
          <p:nvPr/>
        </p:nvSpPr>
        <p:spPr bwMode="auto">
          <a:xfrm rot="12107578">
            <a:off x="4909780" y="5531090"/>
            <a:ext cx="910167" cy="537987"/>
          </a:xfrm>
          <a:prstGeom prst="rightArrow">
            <a:avLst>
              <a:gd name="adj1" fmla="val 50000"/>
              <a:gd name="adj2" fmla="val 50026"/>
            </a:avLst>
          </a:prstGeom>
          <a:blipFill dpi="0" rotWithShape="0">
            <a:blip r:embed="rId2"/>
            <a:srcRect/>
            <a:tile tx="0" ty="0" sx="100000" sy="100000" flip="none" algn="tl"/>
          </a:blipFill>
          <a:ln w="25400">
            <a:solidFill>
              <a:srgbClr val="FFFFFF"/>
            </a:solidFill>
            <a:round/>
            <a:headEnd/>
            <a:tailEnd/>
          </a:ln>
        </p:spPr>
        <p:txBody>
          <a:bodyPr lIns="101596" tIns="50796" rIns="101596" bIns="50796"/>
          <a:lstStyle/>
          <a:p>
            <a:pPr defTabSz="1015910">
              <a:tabLst>
                <a:tab pos="931246" algn="l"/>
              </a:tabLst>
            </a:pPr>
            <a:endParaRPr lang="it-IT" sz="3556"/>
          </a:p>
        </p:txBody>
      </p:sp>
      <p:sp>
        <p:nvSpPr>
          <p:cNvPr id="13" name="Ovale 12"/>
          <p:cNvSpPr/>
          <p:nvPr/>
        </p:nvSpPr>
        <p:spPr>
          <a:xfrm>
            <a:off x="515430" y="4508454"/>
            <a:ext cx="4040086" cy="1581170"/>
          </a:xfrm>
          <a:prstGeom prst="ellipse">
            <a:avLst/>
          </a:prstGeom>
          <a:solidFill>
            <a:schemeClr val="accent5">
              <a:lumMod val="60000"/>
              <a:lumOff val="40000"/>
              <a:alpha val="71000"/>
            </a:schemeClr>
          </a:soli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101596" tIns="50796" rIns="101596" bIns="50796" anchor="ctr"/>
          <a:lstStyle/>
          <a:p>
            <a:pPr defTabSz="101591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111" kern="0" dirty="0" err="1">
                <a:solidFill>
                  <a:srgbClr val="000000"/>
                </a:solidFill>
                <a:latin typeface="Calibri"/>
                <a:ea typeface="ヒラギノ角ゴ ProN W3"/>
                <a:cs typeface="Calibri"/>
              </a:rPr>
              <a:t>Stabilized</a:t>
            </a:r>
            <a:endParaRPr lang="it-IT" sz="3111" kern="0" dirty="0">
              <a:solidFill>
                <a:srgbClr val="000000"/>
              </a:solidFill>
              <a:latin typeface="Calibri"/>
              <a:ea typeface="ヒラギノ角ゴ ProN W3"/>
              <a:cs typeface="Calibri"/>
            </a:endParaRPr>
          </a:p>
          <a:p>
            <a:pPr defTabSz="101591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111" kern="0" dirty="0">
                <a:solidFill>
                  <a:srgbClr val="000000"/>
                </a:solidFill>
                <a:latin typeface="Calibri"/>
                <a:ea typeface="ヒラギノ角ゴ ProN W3"/>
                <a:cs typeface="Calibri"/>
              </a:rPr>
              <a:t>temperature</a:t>
            </a:r>
          </a:p>
        </p:txBody>
      </p:sp>
    </p:spTree>
    <p:extLst>
      <p:ext uri="{BB962C8B-B14F-4D97-AF65-F5344CB8AC3E}">
        <p14:creationId xmlns:p14="http://schemas.microsoft.com/office/powerpoint/2010/main" val="305314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3"/>
          <p:cNvSpPr>
            <a:spLocks/>
          </p:cNvSpPr>
          <p:nvPr/>
        </p:nvSpPr>
        <p:spPr bwMode="auto">
          <a:xfrm>
            <a:off x="0" y="0"/>
            <a:ext cx="10160000" cy="7620000"/>
          </a:xfrm>
          <a:prstGeom prst="rect">
            <a:avLst/>
          </a:prstGeom>
          <a:solidFill>
            <a:schemeClr val="tx1">
              <a:alpha val="62000"/>
            </a:schemeClr>
          </a:solidFill>
          <a:ln>
            <a:noFill/>
          </a:ln>
        </p:spPr>
        <p:txBody>
          <a:bodyPr lIns="0" tIns="0" rIns="0" bIns="0"/>
          <a:lstStyle/>
          <a:p>
            <a:pPr defTabSz="1015910">
              <a:tabLst>
                <a:tab pos="837773" algn="l"/>
              </a:tabLst>
            </a:pPr>
            <a:endParaRPr lang="en-US" sz="2667" dirty="0">
              <a:latin typeface="Calibri"/>
              <a:cs typeface="Calibri"/>
            </a:endParaRPr>
          </a:p>
          <a:p>
            <a:pPr defTabSz="1015910">
              <a:tabLst>
                <a:tab pos="837773" algn="l"/>
              </a:tabLst>
            </a:pPr>
            <a:r>
              <a:rPr lang="en-US" sz="4000" b="1" dirty="0">
                <a:solidFill>
                  <a:srgbClr val="000000"/>
                </a:solidFill>
                <a:latin typeface="Calibri"/>
                <a:cs typeface="Calibri"/>
              </a:rPr>
              <a:t>A stabilizing mechanism:</a:t>
            </a:r>
          </a:p>
          <a:p>
            <a:pPr defTabSz="1015910">
              <a:tabLst>
                <a:tab pos="837773" algn="l"/>
              </a:tabLst>
            </a:pPr>
            <a:r>
              <a:rPr lang="en-US" sz="4000" b="1" dirty="0">
                <a:solidFill>
                  <a:srgbClr val="000000"/>
                </a:solidFill>
                <a:latin typeface="Calibri"/>
                <a:cs typeface="Calibri"/>
              </a:rPr>
              <a:t>volcanic emissions and rock weathering</a:t>
            </a:r>
          </a:p>
        </p:txBody>
      </p:sp>
      <p:sp>
        <p:nvSpPr>
          <p:cNvPr id="5" name="Ovale 4"/>
          <p:cNvSpPr/>
          <p:nvPr/>
        </p:nvSpPr>
        <p:spPr>
          <a:xfrm>
            <a:off x="918992" y="1910053"/>
            <a:ext cx="3631847" cy="1534583"/>
          </a:xfrm>
          <a:prstGeom prst="ellipse">
            <a:avLst/>
          </a:prstGeom>
          <a:solidFill>
            <a:srgbClr val="FF6600">
              <a:alpha val="71000"/>
            </a:srgbClr>
          </a:soli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101596" tIns="50796" rIns="101596" bIns="50796" anchor="ctr"/>
          <a:lstStyle/>
          <a:p>
            <a:pPr defTabSz="101591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111" kern="0" dirty="0" err="1">
                <a:solidFill>
                  <a:srgbClr val="000000"/>
                </a:solidFill>
                <a:latin typeface="Calibri"/>
                <a:ea typeface="ヒラギノ角ゴ ProN W3"/>
                <a:cs typeface="Calibri"/>
              </a:rPr>
              <a:t>Larger</a:t>
            </a:r>
            <a:r>
              <a:rPr lang="it-IT" sz="3111" kern="0" dirty="0">
                <a:solidFill>
                  <a:srgbClr val="000000"/>
                </a:solidFill>
                <a:latin typeface="Calibri"/>
                <a:ea typeface="ヒラギノ角ゴ ProN W3"/>
                <a:cs typeface="Calibri"/>
              </a:rPr>
              <a:t> </a:t>
            </a:r>
            <a:r>
              <a:rPr lang="it-IT" sz="3111" kern="0" dirty="0" err="1">
                <a:solidFill>
                  <a:srgbClr val="000000"/>
                </a:solidFill>
                <a:latin typeface="Calibri"/>
                <a:ea typeface="ヒラギノ角ゴ ProN W3"/>
                <a:cs typeface="Calibri"/>
              </a:rPr>
              <a:t>volcanic</a:t>
            </a:r>
            <a:r>
              <a:rPr lang="it-IT" sz="3111" kern="0" dirty="0">
                <a:solidFill>
                  <a:srgbClr val="000000"/>
                </a:solidFill>
                <a:latin typeface="Calibri"/>
                <a:ea typeface="ヒラギノ角ゴ ProN W3"/>
                <a:cs typeface="Calibri"/>
              </a:rPr>
              <a:t> CO</a:t>
            </a:r>
            <a:r>
              <a:rPr lang="it-IT" sz="3111" kern="0" baseline="-25000" dirty="0">
                <a:solidFill>
                  <a:srgbClr val="000000"/>
                </a:solidFill>
                <a:latin typeface="Calibri"/>
                <a:ea typeface="ヒラギノ角ゴ ProN W3"/>
                <a:cs typeface="Calibri"/>
              </a:rPr>
              <a:t>2</a:t>
            </a:r>
            <a:r>
              <a:rPr lang="it-IT" sz="3111" kern="0" dirty="0">
                <a:solidFill>
                  <a:srgbClr val="000000"/>
                </a:solidFill>
                <a:latin typeface="Calibri"/>
                <a:ea typeface="ヒラギノ角ゴ ProN W3"/>
                <a:cs typeface="Calibri"/>
              </a:rPr>
              <a:t> </a:t>
            </a:r>
            <a:r>
              <a:rPr lang="it-IT" sz="3111" kern="0" dirty="0" err="1">
                <a:solidFill>
                  <a:srgbClr val="000000"/>
                </a:solidFill>
                <a:latin typeface="Calibri"/>
                <a:ea typeface="ヒラギノ角ゴ ProN W3"/>
                <a:cs typeface="Calibri"/>
              </a:rPr>
              <a:t>emissions</a:t>
            </a:r>
            <a:endParaRPr lang="it-IT" sz="3111" kern="0" dirty="0">
              <a:solidFill>
                <a:srgbClr val="000000"/>
              </a:solidFill>
              <a:latin typeface="Calibri"/>
              <a:ea typeface="ヒラギノ角ゴ ProN W3"/>
              <a:cs typeface="Calibri"/>
            </a:endParaRPr>
          </a:p>
        </p:txBody>
      </p:sp>
      <p:sp>
        <p:nvSpPr>
          <p:cNvPr id="6" name="Ovale 5"/>
          <p:cNvSpPr/>
          <p:nvPr/>
        </p:nvSpPr>
        <p:spPr>
          <a:xfrm>
            <a:off x="5880810" y="2710859"/>
            <a:ext cx="3631848" cy="1534583"/>
          </a:xfrm>
          <a:prstGeom prst="ellipse">
            <a:avLst/>
          </a:prstGeom>
          <a:solidFill>
            <a:srgbClr val="FF6600">
              <a:alpha val="71000"/>
            </a:srgbClr>
          </a:soli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101596" tIns="50796" rIns="101596" bIns="50796" anchor="ctr"/>
          <a:lstStyle/>
          <a:p>
            <a:pPr defTabSz="101591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111" kern="0" dirty="0" err="1">
                <a:solidFill>
                  <a:srgbClr val="000000"/>
                </a:solidFill>
                <a:latin typeface="Calibri"/>
                <a:ea typeface="ヒラギノ角ゴ ProN W3"/>
                <a:cs typeface="Calibri"/>
              </a:rPr>
              <a:t>Higher</a:t>
            </a:r>
            <a:r>
              <a:rPr lang="it-IT" sz="3111" kern="0" dirty="0">
                <a:solidFill>
                  <a:srgbClr val="000000"/>
                </a:solidFill>
                <a:latin typeface="Calibri"/>
                <a:ea typeface="ヒラギノ角ゴ ProN W3"/>
                <a:cs typeface="Calibri"/>
              </a:rPr>
              <a:t> temperature</a:t>
            </a:r>
          </a:p>
        </p:txBody>
      </p:sp>
      <p:sp>
        <p:nvSpPr>
          <p:cNvPr id="7" name="Ovale 6"/>
          <p:cNvSpPr/>
          <p:nvPr/>
        </p:nvSpPr>
        <p:spPr>
          <a:xfrm>
            <a:off x="6177784" y="5670664"/>
            <a:ext cx="3631848" cy="1534583"/>
          </a:xfrm>
          <a:prstGeom prst="ellipse">
            <a:avLst/>
          </a:prstGeom>
          <a:solidFill>
            <a:schemeClr val="accent6">
              <a:lumMod val="75000"/>
              <a:alpha val="71000"/>
            </a:schemeClr>
          </a:soli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101596" tIns="50796" rIns="101596" bIns="50796" anchor="ctr"/>
          <a:lstStyle/>
          <a:p>
            <a:pPr defTabSz="101591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111" kern="0" dirty="0" err="1">
                <a:solidFill>
                  <a:srgbClr val="000000"/>
                </a:solidFill>
                <a:latin typeface="Calibri"/>
                <a:ea typeface="ヒラギノ角ゴ ProN W3"/>
                <a:cs typeface="Calibri"/>
              </a:rPr>
              <a:t>Faster</a:t>
            </a:r>
            <a:r>
              <a:rPr lang="it-IT" sz="3111" kern="0" dirty="0">
                <a:solidFill>
                  <a:srgbClr val="000000"/>
                </a:solidFill>
                <a:latin typeface="Calibri"/>
                <a:ea typeface="ヒラギノ角ゴ ProN W3"/>
                <a:cs typeface="Calibri"/>
              </a:rPr>
              <a:t> rock</a:t>
            </a:r>
          </a:p>
          <a:p>
            <a:pPr defTabSz="101591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111" kern="0" dirty="0" err="1">
                <a:solidFill>
                  <a:srgbClr val="000000"/>
                </a:solidFill>
                <a:latin typeface="Calibri"/>
                <a:ea typeface="ヒラギノ角ゴ ProN W3"/>
                <a:cs typeface="Calibri"/>
              </a:rPr>
              <a:t>weathering</a:t>
            </a:r>
            <a:endParaRPr lang="it-IT" sz="3111" kern="0" dirty="0">
              <a:solidFill>
                <a:srgbClr val="000000"/>
              </a:solidFill>
              <a:latin typeface="Calibri"/>
              <a:ea typeface="ヒラギノ角ゴ ProN W3"/>
              <a:cs typeface="Calibri"/>
            </a:endParaRPr>
          </a:p>
        </p:txBody>
      </p:sp>
      <p:sp>
        <p:nvSpPr>
          <p:cNvPr id="8" name="Ovale 7"/>
          <p:cNvSpPr/>
          <p:nvPr/>
        </p:nvSpPr>
        <p:spPr>
          <a:xfrm>
            <a:off x="719550" y="5849671"/>
            <a:ext cx="4040086" cy="1581170"/>
          </a:xfrm>
          <a:prstGeom prst="ellipse">
            <a:avLst/>
          </a:prstGeom>
          <a:solidFill>
            <a:schemeClr val="accent5">
              <a:lumMod val="60000"/>
              <a:lumOff val="40000"/>
              <a:alpha val="71000"/>
            </a:schemeClr>
          </a:soli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101596" tIns="50796" rIns="101596" bIns="50796" anchor="ctr"/>
          <a:lstStyle/>
          <a:p>
            <a:pPr defTabSz="101591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111" kern="0" dirty="0" err="1">
                <a:solidFill>
                  <a:srgbClr val="000000"/>
                </a:solidFill>
                <a:latin typeface="Calibri"/>
                <a:ea typeface="ヒラギノ角ゴ ProN W3"/>
                <a:cs typeface="Calibri"/>
              </a:rPr>
              <a:t>Reduction</a:t>
            </a:r>
            <a:r>
              <a:rPr lang="it-IT" sz="3111" kern="0" dirty="0">
                <a:solidFill>
                  <a:srgbClr val="000000"/>
                </a:solidFill>
                <a:latin typeface="Calibri"/>
                <a:ea typeface="ヒラギノ角ゴ ProN W3"/>
                <a:cs typeface="Calibri"/>
              </a:rPr>
              <a:t> of </a:t>
            </a:r>
            <a:r>
              <a:rPr lang="it-IT" sz="3111" kern="0" dirty="0" err="1">
                <a:solidFill>
                  <a:srgbClr val="000000"/>
                </a:solidFill>
                <a:latin typeface="Calibri"/>
                <a:ea typeface="ヒラギノ角ゴ ProN W3"/>
                <a:cs typeface="Calibri"/>
              </a:rPr>
              <a:t>atmospheric</a:t>
            </a:r>
            <a:r>
              <a:rPr lang="it-IT" sz="3111" kern="0" dirty="0">
                <a:solidFill>
                  <a:srgbClr val="000000"/>
                </a:solidFill>
                <a:latin typeface="Calibri"/>
                <a:ea typeface="ヒラギノ角ゴ ProN W3"/>
                <a:cs typeface="Calibri"/>
              </a:rPr>
              <a:t> CO</a:t>
            </a:r>
            <a:r>
              <a:rPr lang="it-IT" sz="3111" kern="0" baseline="-25000" dirty="0">
                <a:solidFill>
                  <a:srgbClr val="000000"/>
                </a:solidFill>
                <a:latin typeface="Calibri"/>
                <a:ea typeface="ヒラギノ角ゴ ProN W3"/>
                <a:cs typeface="Calibri"/>
              </a:rPr>
              <a:t>2</a:t>
            </a:r>
            <a:endParaRPr lang="it-IT" sz="3111" kern="0" dirty="0">
              <a:solidFill>
                <a:srgbClr val="000000"/>
              </a:solidFill>
              <a:latin typeface="Calibri"/>
              <a:ea typeface="ヒラギノ角ゴ ProN W3"/>
              <a:cs typeface="Calibri"/>
            </a:endParaRPr>
          </a:p>
        </p:txBody>
      </p:sp>
      <p:sp>
        <p:nvSpPr>
          <p:cNvPr id="9" name="Freccia destra 1"/>
          <p:cNvSpPr>
            <a:spLocks noChangeArrowheads="1"/>
          </p:cNvSpPr>
          <p:nvPr/>
        </p:nvSpPr>
        <p:spPr bwMode="auto">
          <a:xfrm rot="987481">
            <a:off x="4817182" y="2908405"/>
            <a:ext cx="910167" cy="537986"/>
          </a:xfrm>
          <a:prstGeom prst="rightArrow">
            <a:avLst>
              <a:gd name="adj1" fmla="val 50000"/>
              <a:gd name="adj2" fmla="val 50026"/>
            </a:avLst>
          </a:prstGeom>
          <a:blipFill dpi="0" rotWithShape="0">
            <a:blip r:embed="rId2"/>
            <a:srcRect/>
            <a:tile tx="0" ty="0" sx="100000" sy="100000" flip="none" algn="tl"/>
          </a:blipFill>
          <a:ln w="25400">
            <a:solidFill>
              <a:srgbClr val="FFFFFF"/>
            </a:solidFill>
            <a:round/>
            <a:headEnd/>
            <a:tailEnd/>
          </a:ln>
        </p:spPr>
        <p:txBody>
          <a:bodyPr lIns="101596" tIns="50796" rIns="101596" bIns="50796"/>
          <a:lstStyle/>
          <a:p>
            <a:pPr defTabSz="1015910">
              <a:tabLst>
                <a:tab pos="931246" algn="l"/>
              </a:tabLst>
            </a:pPr>
            <a:endParaRPr lang="it-IT" sz="3556"/>
          </a:p>
        </p:txBody>
      </p:sp>
      <p:sp>
        <p:nvSpPr>
          <p:cNvPr id="10" name="Freccia destra 10"/>
          <p:cNvSpPr>
            <a:spLocks noChangeArrowheads="1"/>
          </p:cNvSpPr>
          <p:nvPr/>
        </p:nvSpPr>
        <p:spPr bwMode="auto">
          <a:xfrm rot="5400000">
            <a:off x="7318115" y="4657287"/>
            <a:ext cx="910167" cy="537987"/>
          </a:xfrm>
          <a:prstGeom prst="rightArrow">
            <a:avLst>
              <a:gd name="adj1" fmla="val 50000"/>
              <a:gd name="adj2" fmla="val 50026"/>
            </a:avLst>
          </a:prstGeom>
          <a:blipFill dpi="0" rotWithShape="0">
            <a:blip r:embed="rId2"/>
            <a:srcRect/>
            <a:tile tx="0" ty="0" sx="100000" sy="100000" flip="none" algn="tl"/>
          </a:blipFill>
          <a:ln w="25400">
            <a:solidFill>
              <a:srgbClr val="FFFFFF"/>
            </a:solidFill>
            <a:round/>
            <a:headEnd/>
            <a:tailEnd/>
          </a:ln>
        </p:spPr>
        <p:txBody>
          <a:bodyPr lIns="101596" tIns="50796" rIns="101596" bIns="50796"/>
          <a:lstStyle/>
          <a:p>
            <a:pPr defTabSz="1015910">
              <a:tabLst>
                <a:tab pos="931246" algn="l"/>
              </a:tabLst>
            </a:pPr>
            <a:endParaRPr lang="it-IT" sz="3556"/>
          </a:p>
        </p:txBody>
      </p:sp>
      <p:sp>
        <p:nvSpPr>
          <p:cNvPr id="11" name="Freccia destra 11"/>
          <p:cNvSpPr>
            <a:spLocks noChangeArrowheads="1"/>
          </p:cNvSpPr>
          <p:nvPr/>
        </p:nvSpPr>
        <p:spPr bwMode="auto">
          <a:xfrm rot="10800000">
            <a:off x="5108697" y="6257535"/>
            <a:ext cx="910167" cy="537987"/>
          </a:xfrm>
          <a:prstGeom prst="rightArrow">
            <a:avLst>
              <a:gd name="adj1" fmla="val 50000"/>
              <a:gd name="adj2" fmla="val 50026"/>
            </a:avLst>
          </a:prstGeom>
          <a:blipFill dpi="0" rotWithShape="0">
            <a:blip r:embed="rId2"/>
            <a:srcRect/>
            <a:tile tx="0" ty="0" sx="100000" sy="100000" flip="none" algn="tl"/>
          </a:blipFill>
          <a:ln w="25400">
            <a:solidFill>
              <a:srgbClr val="FFFFFF"/>
            </a:solidFill>
            <a:round/>
            <a:headEnd/>
            <a:tailEnd/>
          </a:ln>
        </p:spPr>
        <p:txBody>
          <a:bodyPr lIns="101596" tIns="50796" rIns="101596" bIns="50796"/>
          <a:lstStyle/>
          <a:p>
            <a:pPr defTabSz="1015910">
              <a:tabLst>
                <a:tab pos="931246" algn="l"/>
              </a:tabLst>
            </a:pPr>
            <a:endParaRPr lang="it-IT" sz="3556"/>
          </a:p>
        </p:txBody>
      </p:sp>
      <p:sp>
        <p:nvSpPr>
          <p:cNvPr id="13" name="Ovale 12"/>
          <p:cNvSpPr/>
          <p:nvPr/>
        </p:nvSpPr>
        <p:spPr>
          <a:xfrm>
            <a:off x="719550" y="3966771"/>
            <a:ext cx="4040086" cy="1581170"/>
          </a:xfrm>
          <a:prstGeom prst="ellipse">
            <a:avLst/>
          </a:prstGeom>
          <a:solidFill>
            <a:schemeClr val="accent5">
              <a:lumMod val="60000"/>
              <a:lumOff val="40000"/>
              <a:alpha val="71000"/>
            </a:schemeClr>
          </a:soli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101596" tIns="50796" rIns="101596" bIns="50796" anchor="ctr"/>
          <a:lstStyle/>
          <a:p>
            <a:pPr defTabSz="101591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111" kern="0" dirty="0" err="1">
                <a:solidFill>
                  <a:srgbClr val="000000"/>
                </a:solidFill>
                <a:latin typeface="Calibri"/>
                <a:ea typeface="ヒラギノ角ゴ ProN W3"/>
                <a:cs typeface="Calibri"/>
              </a:rPr>
              <a:t>Stabilized</a:t>
            </a:r>
            <a:endParaRPr lang="it-IT" sz="3111" kern="0" dirty="0">
              <a:solidFill>
                <a:srgbClr val="000000"/>
              </a:solidFill>
              <a:latin typeface="Calibri"/>
              <a:ea typeface="ヒラギノ角ゴ ProN W3"/>
              <a:cs typeface="Calibri"/>
            </a:endParaRPr>
          </a:p>
          <a:p>
            <a:pPr defTabSz="101591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111" kern="0" dirty="0">
                <a:solidFill>
                  <a:srgbClr val="000000"/>
                </a:solidFill>
                <a:latin typeface="Calibri"/>
                <a:ea typeface="ヒラギノ角ゴ ProN W3"/>
                <a:cs typeface="Calibri"/>
              </a:rPr>
              <a:t>temperature</a:t>
            </a:r>
          </a:p>
        </p:txBody>
      </p:sp>
      <p:sp>
        <p:nvSpPr>
          <p:cNvPr id="14" name="Freccia destra 10"/>
          <p:cNvSpPr>
            <a:spLocks noChangeArrowheads="1"/>
          </p:cNvSpPr>
          <p:nvPr/>
        </p:nvSpPr>
        <p:spPr bwMode="auto">
          <a:xfrm rot="16200000">
            <a:off x="2432832" y="5388278"/>
            <a:ext cx="619777" cy="537987"/>
          </a:xfrm>
          <a:prstGeom prst="rightArrow">
            <a:avLst>
              <a:gd name="adj1" fmla="val 50000"/>
              <a:gd name="adj2" fmla="val 50026"/>
            </a:avLst>
          </a:prstGeom>
          <a:blipFill dpi="0" rotWithShape="0">
            <a:blip r:embed="rId2"/>
            <a:srcRect/>
            <a:tile tx="0" ty="0" sx="100000" sy="100000" flip="none" algn="tl"/>
          </a:blipFill>
          <a:ln w="25400">
            <a:solidFill>
              <a:srgbClr val="FFFFFF"/>
            </a:solidFill>
            <a:round/>
            <a:headEnd/>
            <a:tailEnd/>
          </a:ln>
        </p:spPr>
        <p:txBody>
          <a:bodyPr lIns="101596" tIns="50796" rIns="101596" bIns="50796"/>
          <a:lstStyle/>
          <a:p>
            <a:pPr defTabSz="1015910">
              <a:tabLst>
                <a:tab pos="931246" algn="l"/>
              </a:tabLst>
            </a:pPr>
            <a:endParaRPr lang="it-IT" sz="3556"/>
          </a:p>
        </p:txBody>
      </p:sp>
    </p:spTree>
    <p:extLst>
      <p:ext uri="{BB962C8B-B14F-4D97-AF65-F5344CB8AC3E}">
        <p14:creationId xmlns:p14="http://schemas.microsoft.com/office/powerpoint/2010/main" val="2282796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89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31" y="282222"/>
            <a:ext cx="9701389" cy="7337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olo 1"/>
          <p:cNvSpPr txBox="1">
            <a:spLocks/>
          </p:cNvSpPr>
          <p:nvPr/>
        </p:nvSpPr>
        <p:spPr>
          <a:xfrm>
            <a:off x="2915244" y="19258"/>
            <a:ext cx="7174207" cy="1389545"/>
          </a:xfrm>
          <a:prstGeom prst="rect">
            <a:avLst/>
          </a:prstGeom>
          <a:solidFill>
            <a:schemeClr val="bg1"/>
          </a:solidFill>
        </p:spPr>
        <p:txBody>
          <a:bodyPr lIns="101596" tIns="50796" rIns="101596" bIns="50796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015990" fontAlgn="auto">
              <a:spcAft>
                <a:spcPts val="0"/>
              </a:spcAft>
              <a:defRPr/>
            </a:pPr>
            <a:r>
              <a:rPr lang="it-IT" sz="5333" dirty="0" err="1">
                <a:solidFill>
                  <a:prstClr val="white"/>
                </a:solidFill>
                <a:latin typeface="Calibri"/>
                <a:cs typeface="Comic Sans MS"/>
              </a:rPr>
              <a:t>Earth’s</a:t>
            </a:r>
            <a:r>
              <a:rPr lang="it-IT" sz="5333" dirty="0">
                <a:solidFill>
                  <a:prstClr val="white"/>
                </a:solidFill>
                <a:latin typeface="Calibri"/>
                <a:cs typeface="Comic Sans MS"/>
              </a:rPr>
              <a:t> </a:t>
            </a:r>
            <a:r>
              <a:rPr lang="it-IT" sz="5333" dirty="0" err="1">
                <a:solidFill>
                  <a:prstClr val="white"/>
                </a:solidFill>
                <a:latin typeface="Calibri"/>
                <a:cs typeface="Comic Sans MS"/>
              </a:rPr>
              <a:t>climate</a:t>
            </a:r>
            <a:r>
              <a:rPr lang="it-IT" sz="5333" dirty="0">
                <a:solidFill>
                  <a:prstClr val="white"/>
                </a:solidFill>
                <a:latin typeface="Calibri"/>
                <a:cs typeface="Comic Sans MS"/>
              </a:rPr>
              <a:t>: an open </a:t>
            </a:r>
            <a:r>
              <a:rPr lang="it-IT" sz="5333" dirty="0" err="1">
                <a:solidFill>
                  <a:prstClr val="white"/>
                </a:solidFill>
                <a:latin typeface="Calibri"/>
                <a:cs typeface="Comic Sans MS"/>
              </a:rPr>
              <a:t>nonlinear</a:t>
            </a:r>
            <a:r>
              <a:rPr lang="it-IT" sz="5333" dirty="0">
                <a:solidFill>
                  <a:prstClr val="white"/>
                </a:solidFill>
                <a:latin typeface="Calibri"/>
                <a:cs typeface="Comic Sans MS"/>
              </a:rPr>
              <a:t> </a:t>
            </a:r>
            <a:r>
              <a:rPr lang="it-IT" sz="5333" dirty="0" err="1">
                <a:solidFill>
                  <a:prstClr val="white"/>
                </a:solidFill>
                <a:latin typeface="Calibri"/>
                <a:cs typeface="Comic Sans MS"/>
              </a:rPr>
              <a:t>system</a:t>
            </a:r>
            <a:endParaRPr lang="it-IT" sz="3111" dirty="0">
              <a:solidFill>
                <a:prstClr val="white"/>
              </a:solidFill>
              <a:latin typeface="Calibri"/>
              <a:cs typeface="Comic Sans MS"/>
            </a:endParaRPr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278694" y="3490745"/>
            <a:ext cx="1977320" cy="1202972"/>
          </a:xfrm>
          <a:prstGeom prst="rect">
            <a:avLst/>
          </a:prstGeom>
          <a:solidFill>
            <a:schemeClr val="bg1"/>
          </a:solidFill>
        </p:spPr>
        <p:txBody>
          <a:bodyPr lIns="101596" tIns="50796" rIns="101596" bIns="50796" anchor="ctr">
            <a:normAutofit fontScale="5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015990" fontAlgn="auto">
              <a:spcAft>
                <a:spcPts val="0"/>
              </a:spcAft>
              <a:defRPr/>
            </a:pPr>
            <a:endParaRPr lang="it-IT" sz="5333" dirty="0">
              <a:solidFill>
                <a:prstClr val="white"/>
              </a:solidFill>
              <a:latin typeface="Calibri"/>
              <a:cs typeface="Comic Sans MS"/>
            </a:endParaRPr>
          </a:p>
          <a:p>
            <a:pPr defTabSz="1015990" fontAlgn="auto">
              <a:spcAft>
                <a:spcPts val="0"/>
              </a:spcAft>
              <a:defRPr/>
            </a:pPr>
            <a:r>
              <a:rPr lang="it-IT" sz="5333" dirty="0">
                <a:solidFill>
                  <a:prstClr val="white"/>
                </a:solidFill>
                <a:latin typeface="Calibri"/>
                <a:cs typeface="Comic Sans MS"/>
              </a:rPr>
              <a:t>Solar </a:t>
            </a:r>
          </a:p>
          <a:p>
            <a:pPr defTabSz="1015990" fontAlgn="auto">
              <a:spcAft>
                <a:spcPts val="0"/>
              </a:spcAft>
              <a:defRPr/>
            </a:pPr>
            <a:r>
              <a:rPr lang="it-IT" sz="5333" dirty="0">
                <a:solidFill>
                  <a:prstClr val="white"/>
                </a:solidFill>
                <a:latin typeface="Calibri"/>
                <a:cs typeface="Comic Sans MS"/>
              </a:rPr>
              <a:t>forcing</a:t>
            </a:r>
            <a:endParaRPr lang="it-IT" sz="3111" dirty="0">
              <a:solidFill>
                <a:prstClr val="white"/>
              </a:solidFill>
              <a:latin typeface="Calibri"/>
              <a:cs typeface="Comic Sans MS"/>
            </a:endParaRPr>
          </a:p>
          <a:p>
            <a:pPr defTabSz="1015990" fontAlgn="auto">
              <a:spcAft>
                <a:spcPts val="0"/>
              </a:spcAft>
              <a:defRPr/>
            </a:pPr>
            <a:endParaRPr lang="it-IT" sz="3111" dirty="0">
              <a:solidFill>
                <a:prstClr val="white"/>
              </a:solidFill>
              <a:latin typeface="Calibri"/>
              <a:cs typeface="Comic Sans MS"/>
            </a:endParaRPr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7775222" y="4877292"/>
            <a:ext cx="1899709" cy="1202972"/>
          </a:xfrm>
          <a:prstGeom prst="rect">
            <a:avLst/>
          </a:prstGeom>
          <a:solidFill>
            <a:schemeClr val="bg1"/>
          </a:solidFill>
        </p:spPr>
        <p:txBody>
          <a:bodyPr lIns="101596" tIns="50796" rIns="101596" bIns="50796" anchor="ctr">
            <a:normAutofit fontScale="5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015990" fontAlgn="auto">
              <a:spcAft>
                <a:spcPts val="0"/>
              </a:spcAft>
              <a:defRPr/>
            </a:pPr>
            <a:endParaRPr lang="it-IT" sz="5333" dirty="0">
              <a:solidFill>
                <a:prstClr val="white"/>
              </a:solidFill>
              <a:latin typeface="Calibri"/>
              <a:cs typeface="Comic Sans MS"/>
            </a:endParaRPr>
          </a:p>
          <a:p>
            <a:pPr defTabSz="1015990" fontAlgn="auto">
              <a:spcAft>
                <a:spcPts val="0"/>
              </a:spcAft>
              <a:defRPr/>
            </a:pPr>
            <a:r>
              <a:rPr lang="it-IT" sz="5333" dirty="0" err="1">
                <a:solidFill>
                  <a:prstClr val="white"/>
                </a:solidFill>
                <a:latin typeface="Calibri"/>
                <a:cs typeface="Comic Sans MS"/>
              </a:rPr>
              <a:t>Infrared</a:t>
            </a:r>
            <a:endParaRPr lang="it-IT" sz="5333" dirty="0">
              <a:solidFill>
                <a:prstClr val="white"/>
              </a:solidFill>
              <a:latin typeface="Calibri"/>
              <a:cs typeface="Comic Sans MS"/>
            </a:endParaRPr>
          </a:p>
          <a:p>
            <a:pPr defTabSz="1015990" fontAlgn="auto">
              <a:spcAft>
                <a:spcPts val="0"/>
              </a:spcAft>
              <a:defRPr/>
            </a:pPr>
            <a:r>
              <a:rPr lang="it-IT" sz="5333" dirty="0" err="1">
                <a:solidFill>
                  <a:prstClr val="white"/>
                </a:solidFill>
                <a:latin typeface="Calibri"/>
                <a:cs typeface="Comic Sans MS"/>
              </a:rPr>
              <a:t>emission</a:t>
            </a:r>
            <a:endParaRPr lang="it-IT" sz="5333" dirty="0">
              <a:solidFill>
                <a:prstClr val="white"/>
              </a:solidFill>
              <a:latin typeface="Calibri"/>
              <a:cs typeface="Comic Sans MS"/>
            </a:endParaRPr>
          </a:p>
          <a:p>
            <a:pPr defTabSz="1015990" fontAlgn="auto">
              <a:spcAft>
                <a:spcPts val="0"/>
              </a:spcAft>
              <a:defRPr/>
            </a:pPr>
            <a:endParaRPr lang="it-IT" sz="5333" dirty="0">
              <a:solidFill>
                <a:prstClr val="white"/>
              </a:solidFill>
              <a:latin typeface="Calibri"/>
              <a:cs typeface="Comic Sans MS"/>
            </a:endParaRPr>
          </a:p>
          <a:p>
            <a:pPr defTabSz="1015990" fontAlgn="auto">
              <a:spcAft>
                <a:spcPts val="0"/>
              </a:spcAft>
              <a:defRPr/>
            </a:pPr>
            <a:endParaRPr lang="it-IT" sz="3111" dirty="0">
              <a:solidFill>
                <a:prstClr val="white"/>
              </a:solidFill>
              <a:latin typeface="Calibri"/>
              <a:cs typeface="Comic Sans MS"/>
            </a:endParaRPr>
          </a:p>
          <a:p>
            <a:pPr defTabSz="1015990" fontAlgn="auto">
              <a:spcAft>
                <a:spcPts val="0"/>
              </a:spcAft>
              <a:defRPr/>
            </a:pPr>
            <a:endParaRPr lang="it-IT" sz="3111" dirty="0">
              <a:solidFill>
                <a:prstClr val="white"/>
              </a:solidFill>
              <a:latin typeface="Calibri"/>
              <a:cs typeface="Comic Sans MS"/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1240015" y="6450542"/>
            <a:ext cx="4400902" cy="1169458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lIns="101596" tIns="50796" rIns="101596" bIns="50796" anchor="ctr">
            <a:normAutofit fontScale="5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015990" fontAlgn="auto">
              <a:spcAft>
                <a:spcPts val="0"/>
              </a:spcAft>
              <a:defRPr/>
            </a:pPr>
            <a:endParaRPr lang="it-IT" sz="5333" dirty="0">
              <a:solidFill>
                <a:prstClr val="white"/>
              </a:solidFill>
              <a:latin typeface="Calibri"/>
              <a:cs typeface="Comic Sans MS"/>
            </a:endParaRPr>
          </a:p>
          <a:p>
            <a:pPr defTabSz="1015990" fontAlgn="auto">
              <a:spcAft>
                <a:spcPts val="0"/>
              </a:spcAft>
              <a:defRPr/>
            </a:pPr>
            <a:r>
              <a:rPr lang="it-IT" sz="5333" dirty="0" err="1">
                <a:solidFill>
                  <a:prstClr val="white"/>
                </a:solidFill>
                <a:latin typeface="Calibri"/>
                <a:cs typeface="Comic Sans MS"/>
              </a:rPr>
              <a:t>Radioactive</a:t>
            </a:r>
            <a:r>
              <a:rPr lang="it-IT" sz="5333" dirty="0">
                <a:solidFill>
                  <a:prstClr val="white"/>
                </a:solidFill>
                <a:latin typeface="Calibri"/>
                <a:cs typeface="Comic Sans MS"/>
              </a:rPr>
              <a:t> </a:t>
            </a:r>
            <a:r>
              <a:rPr lang="it-IT" sz="5333" dirty="0" err="1">
                <a:solidFill>
                  <a:prstClr val="white"/>
                </a:solidFill>
                <a:latin typeface="Calibri"/>
                <a:cs typeface="Comic Sans MS"/>
              </a:rPr>
              <a:t>decay</a:t>
            </a:r>
            <a:endParaRPr lang="it-IT" sz="5333" dirty="0">
              <a:solidFill>
                <a:prstClr val="white"/>
              </a:solidFill>
              <a:latin typeface="Calibri"/>
              <a:cs typeface="Comic Sans MS"/>
            </a:endParaRPr>
          </a:p>
          <a:p>
            <a:pPr defTabSz="1015990" fontAlgn="auto">
              <a:spcAft>
                <a:spcPts val="0"/>
              </a:spcAft>
              <a:defRPr/>
            </a:pPr>
            <a:r>
              <a:rPr lang="it-IT" sz="5333" dirty="0">
                <a:solidFill>
                  <a:prstClr val="white"/>
                </a:solidFill>
                <a:latin typeface="Calibri"/>
                <a:cs typeface="Comic Sans MS"/>
              </a:rPr>
              <a:t>+ </a:t>
            </a:r>
            <a:r>
              <a:rPr lang="it-IT" sz="5333" dirty="0" err="1">
                <a:solidFill>
                  <a:prstClr val="white"/>
                </a:solidFill>
                <a:latin typeface="Calibri"/>
                <a:cs typeface="Comic Sans MS"/>
              </a:rPr>
              <a:t>condensation</a:t>
            </a:r>
            <a:r>
              <a:rPr lang="it-IT" sz="5333" dirty="0">
                <a:solidFill>
                  <a:prstClr val="white"/>
                </a:solidFill>
                <a:latin typeface="Calibri"/>
                <a:cs typeface="Comic Sans MS"/>
              </a:rPr>
              <a:t> in the core</a:t>
            </a:r>
            <a:endParaRPr lang="it-IT" sz="3111" dirty="0">
              <a:solidFill>
                <a:prstClr val="white"/>
              </a:solidFill>
              <a:latin typeface="Calibri"/>
              <a:cs typeface="Comic Sans MS"/>
            </a:endParaRPr>
          </a:p>
          <a:p>
            <a:pPr defTabSz="1015990" fontAlgn="auto">
              <a:spcAft>
                <a:spcPts val="0"/>
              </a:spcAft>
              <a:defRPr/>
            </a:pPr>
            <a:endParaRPr lang="it-IT" sz="3111" dirty="0">
              <a:solidFill>
                <a:prstClr val="white"/>
              </a:solidFill>
              <a:latin typeface="Calibri"/>
              <a:cs typeface="Comic Sans MS"/>
            </a:endParaRPr>
          </a:p>
        </p:txBody>
      </p:sp>
      <p:pic>
        <p:nvPicPr>
          <p:cNvPr id="114694" name="Immagine 1" descr="ngeo2152-f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472" y="3732043"/>
            <a:ext cx="2715462" cy="2004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5" name="Immagine 1" descr="Mayon_005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489" y="4877292"/>
            <a:ext cx="2679987" cy="1783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olo 1"/>
          <p:cNvSpPr txBox="1">
            <a:spLocks/>
          </p:cNvSpPr>
          <p:nvPr/>
        </p:nvSpPr>
        <p:spPr>
          <a:xfrm>
            <a:off x="7504031" y="2067792"/>
            <a:ext cx="2170900" cy="857874"/>
          </a:xfrm>
          <a:prstGeom prst="rect">
            <a:avLst/>
          </a:prstGeom>
          <a:solidFill>
            <a:schemeClr val="bg1"/>
          </a:solidFill>
        </p:spPr>
        <p:txBody>
          <a:bodyPr lIns="101596" tIns="50796" rIns="101596" bIns="50796" anchor="ctr">
            <a:normAutofit fontScale="5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015990" fontAlgn="auto">
              <a:spcAft>
                <a:spcPts val="0"/>
              </a:spcAft>
              <a:defRPr/>
            </a:pPr>
            <a:r>
              <a:rPr lang="it-IT" sz="5333" dirty="0" err="1">
                <a:solidFill>
                  <a:prstClr val="white"/>
                </a:solidFill>
                <a:latin typeface="Calibri"/>
                <a:cs typeface="Comic Sans MS"/>
              </a:rPr>
              <a:t>Gravitational</a:t>
            </a:r>
            <a:r>
              <a:rPr lang="it-IT" sz="5333" dirty="0">
                <a:solidFill>
                  <a:prstClr val="white"/>
                </a:solidFill>
                <a:latin typeface="Calibri"/>
                <a:cs typeface="Comic Sans MS"/>
              </a:rPr>
              <a:t> </a:t>
            </a:r>
            <a:r>
              <a:rPr lang="it-IT" sz="5333" dirty="0" err="1">
                <a:solidFill>
                  <a:prstClr val="white"/>
                </a:solidFill>
                <a:latin typeface="Calibri"/>
                <a:cs typeface="Comic Sans MS"/>
              </a:rPr>
              <a:t>friction</a:t>
            </a:r>
            <a:endParaRPr lang="it-IT" sz="3111" dirty="0">
              <a:solidFill>
                <a:prstClr val="white"/>
              </a:solidFill>
              <a:latin typeface="Calibri"/>
              <a:cs typeface="Comic Sans MS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9A1E4D9-15E6-B844-9867-0B788AF1FD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9258"/>
            <a:ext cx="2915245" cy="2138724"/>
          </a:xfrm>
          <a:prstGeom prst="rect">
            <a:avLst/>
          </a:prstGeom>
        </p:spPr>
      </p:pic>
      <p:sp>
        <p:nvSpPr>
          <p:cNvPr id="12" name="Titolo 1">
            <a:extLst>
              <a:ext uri="{FF2B5EF4-FFF2-40B4-BE49-F238E27FC236}">
                <a16:creationId xmlns:a16="http://schemas.microsoft.com/office/drawing/2014/main" id="{87051714-1BCF-0C48-B6E6-86B0A8B93B36}"/>
              </a:ext>
            </a:extLst>
          </p:cNvPr>
          <p:cNvSpPr txBox="1">
            <a:spLocks/>
          </p:cNvSpPr>
          <p:nvPr/>
        </p:nvSpPr>
        <p:spPr>
          <a:xfrm>
            <a:off x="4592314" y="4734177"/>
            <a:ext cx="2170900" cy="857874"/>
          </a:xfrm>
          <a:prstGeom prst="rect">
            <a:avLst/>
          </a:prstGeom>
          <a:noFill/>
        </p:spPr>
        <p:txBody>
          <a:bodyPr lIns="101596" tIns="50796" rIns="101596" bIns="50796" anchor="ctr">
            <a:normAutofit fontScale="5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015990" fontAlgn="auto">
              <a:spcAft>
                <a:spcPts val="0"/>
              </a:spcAft>
              <a:defRPr/>
            </a:pPr>
            <a:r>
              <a:rPr lang="it-IT" sz="5333" dirty="0" err="1">
                <a:solidFill>
                  <a:schemeClr val="bg1"/>
                </a:solidFill>
                <a:latin typeface="Calibri"/>
                <a:cs typeface="Comic Sans MS"/>
              </a:rPr>
              <a:t>Plate</a:t>
            </a:r>
            <a:r>
              <a:rPr lang="it-IT" sz="5333" dirty="0">
                <a:solidFill>
                  <a:schemeClr val="bg1"/>
                </a:solidFill>
                <a:latin typeface="Calibri"/>
                <a:cs typeface="Comic Sans MS"/>
              </a:rPr>
              <a:t> </a:t>
            </a:r>
            <a:r>
              <a:rPr lang="it-IT" sz="5333" dirty="0" err="1">
                <a:solidFill>
                  <a:schemeClr val="bg1"/>
                </a:solidFill>
                <a:latin typeface="Calibri"/>
                <a:cs typeface="Comic Sans MS"/>
              </a:rPr>
              <a:t>tectonics</a:t>
            </a:r>
            <a:endParaRPr lang="it-IT" sz="3111" dirty="0">
              <a:solidFill>
                <a:schemeClr val="bg1"/>
              </a:solidFill>
              <a:latin typeface="Calibri"/>
              <a:cs typeface="Comic Sans MS"/>
            </a:endParaRPr>
          </a:p>
        </p:txBody>
      </p:sp>
      <p:pic>
        <p:nvPicPr>
          <p:cNvPr id="13" name="Immagine 2">
            <a:extLst>
              <a:ext uri="{FF2B5EF4-FFF2-40B4-BE49-F238E27FC236}">
                <a16:creationId xmlns:a16="http://schemas.microsoft.com/office/drawing/2014/main" id="{4ED471FA-F44F-9243-98B7-2A0D8DB0FA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223" y="6062490"/>
            <a:ext cx="2855777" cy="1400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reccia destra 3">
            <a:extLst>
              <a:ext uri="{FF2B5EF4-FFF2-40B4-BE49-F238E27FC236}">
                <a16:creationId xmlns:a16="http://schemas.microsoft.com/office/drawing/2014/main" id="{B4CBA342-6ECB-6F45-973B-7FD323FFBC2E}"/>
              </a:ext>
            </a:extLst>
          </p:cNvPr>
          <p:cNvSpPr/>
          <p:nvPr/>
        </p:nvSpPr>
        <p:spPr>
          <a:xfrm>
            <a:off x="8077004" y="3787051"/>
            <a:ext cx="1035444" cy="99528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4542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/>
          </p:cNvSpPr>
          <p:nvPr/>
        </p:nvSpPr>
        <p:spPr bwMode="auto">
          <a:xfrm>
            <a:off x="0" y="-29987"/>
            <a:ext cx="10160000" cy="8412624"/>
          </a:xfrm>
          <a:prstGeom prst="rect">
            <a:avLst/>
          </a:prstGeom>
          <a:solidFill>
            <a:schemeClr val="tx1">
              <a:alpha val="5215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1015910">
              <a:tabLst>
                <a:tab pos="837773" algn="l"/>
              </a:tabLst>
            </a:pPr>
            <a:endParaRPr lang="en-US" sz="2667" dirty="0">
              <a:latin typeface="Calibri"/>
              <a:cs typeface="Calibri"/>
            </a:endParaRPr>
          </a:p>
          <a:p>
            <a:pPr defTabSz="1015910">
              <a:tabLst>
                <a:tab pos="837773" algn="l"/>
              </a:tabLst>
            </a:pPr>
            <a:r>
              <a:rPr lang="en-US" sz="4000" b="1" dirty="0">
                <a:solidFill>
                  <a:srgbClr val="000000"/>
                </a:solidFill>
                <a:latin typeface="Calibri"/>
                <a:cs typeface="Calibri"/>
              </a:rPr>
              <a:t>A well-known positive feedback: </a:t>
            </a:r>
          </a:p>
          <a:p>
            <a:pPr defTabSz="1015910">
              <a:tabLst>
                <a:tab pos="837773" algn="l"/>
              </a:tabLst>
            </a:pPr>
            <a:r>
              <a:rPr lang="en-US" sz="4000" b="1" dirty="0">
                <a:solidFill>
                  <a:srgbClr val="000000"/>
                </a:solidFill>
                <a:latin typeface="Calibri"/>
                <a:cs typeface="Calibri"/>
              </a:rPr>
              <a:t>ice-albedo</a:t>
            </a:r>
          </a:p>
          <a:p>
            <a:pPr defTabSz="1015910">
              <a:tabLst>
                <a:tab pos="837773" algn="l"/>
              </a:tabLst>
            </a:pPr>
            <a:endParaRPr lang="en-US" sz="4000" dirty="0">
              <a:latin typeface="Calibri"/>
              <a:cs typeface="Calibri"/>
            </a:endParaRPr>
          </a:p>
          <a:p>
            <a:pPr defTabSz="1015910">
              <a:tabLst>
                <a:tab pos="837773" algn="l"/>
              </a:tabLst>
            </a:pPr>
            <a:endParaRPr lang="en-US" sz="4000" dirty="0">
              <a:latin typeface="Calibri"/>
              <a:cs typeface="Calibri"/>
            </a:endParaRPr>
          </a:p>
          <a:p>
            <a:pPr defTabSz="1015910">
              <a:tabLst>
                <a:tab pos="837773" algn="l"/>
              </a:tabLst>
            </a:pPr>
            <a:endParaRPr lang="en-US" sz="4000" dirty="0">
              <a:latin typeface="Calibri"/>
              <a:cs typeface="Calibri"/>
            </a:endParaRPr>
          </a:p>
          <a:p>
            <a:pPr defTabSz="1015910">
              <a:tabLst>
                <a:tab pos="837773" algn="l"/>
              </a:tabLst>
            </a:pPr>
            <a:endParaRPr lang="en-US" sz="4000" dirty="0">
              <a:latin typeface="Calibri"/>
              <a:cs typeface="Calibri"/>
            </a:endParaRPr>
          </a:p>
          <a:p>
            <a:pPr defTabSz="1015910">
              <a:tabLst>
                <a:tab pos="837773" algn="l"/>
              </a:tabLst>
            </a:pPr>
            <a:endParaRPr lang="en-US" sz="4000" dirty="0">
              <a:latin typeface="Calibri"/>
              <a:cs typeface="Calibri"/>
            </a:endParaRPr>
          </a:p>
          <a:p>
            <a:pPr defTabSz="1015910">
              <a:tabLst>
                <a:tab pos="837773" algn="l"/>
              </a:tabLst>
            </a:pPr>
            <a:endParaRPr lang="en-US" sz="4000" dirty="0">
              <a:latin typeface="Calibri"/>
              <a:cs typeface="Calibri"/>
            </a:endParaRPr>
          </a:p>
          <a:p>
            <a:pPr defTabSz="1015910">
              <a:tabLst>
                <a:tab pos="837773" algn="l"/>
              </a:tabLst>
            </a:pPr>
            <a:endParaRPr lang="en-US" sz="4000" dirty="0">
              <a:latin typeface="Calibri"/>
              <a:cs typeface="Calibri"/>
            </a:endParaRPr>
          </a:p>
          <a:p>
            <a:pPr defTabSz="1015910">
              <a:tabLst>
                <a:tab pos="837773" algn="l"/>
              </a:tabLst>
            </a:pPr>
            <a:endParaRPr lang="en-US" sz="4000" dirty="0">
              <a:latin typeface="Calibri"/>
              <a:cs typeface="Calibri"/>
            </a:endParaRPr>
          </a:p>
          <a:p>
            <a:pPr defTabSz="1015910">
              <a:tabLst>
                <a:tab pos="837773" algn="l"/>
              </a:tabLst>
            </a:pPr>
            <a:endParaRPr lang="en-US" sz="4000" dirty="0">
              <a:latin typeface="Calibri"/>
              <a:cs typeface="Calibri"/>
            </a:endParaRPr>
          </a:p>
          <a:p>
            <a:pPr defTabSz="1015910">
              <a:tabLst>
                <a:tab pos="837773" algn="l"/>
              </a:tabLst>
            </a:pPr>
            <a:endParaRPr lang="en-US" sz="4000" dirty="0">
              <a:latin typeface="Calibri"/>
              <a:cs typeface="Calibri"/>
            </a:endParaRPr>
          </a:p>
          <a:p>
            <a:pPr defTabSz="1015910">
              <a:tabLst>
                <a:tab pos="837773" algn="l"/>
              </a:tabLst>
            </a:pPr>
            <a:endParaRPr lang="en-US" sz="4000" dirty="0">
              <a:latin typeface="Calibri"/>
              <a:cs typeface="Calibri"/>
            </a:endParaRPr>
          </a:p>
        </p:txBody>
      </p:sp>
      <p:sp>
        <p:nvSpPr>
          <p:cNvPr id="6" name="Ovale 5"/>
          <p:cNvSpPr/>
          <p:nvPr/>
        </p:nvSpPr>
        <p:spPr>
          <a:xfrm>
            <a:off x="1009619" y="1678006"/>
            <a:ext cx="3631847" cy="1534583"/>
          </a:xfrm>
          <a:prstGeom prst="ellipse">
            <a:avLst/>
          </a:prstGeom>
          <a:solidFill>
            <a:srgbClr val="BBE0E3">
              <a:lumMod val="75000"/>
              <a:alpha val="71000"/>
            </a:srgbClr>
          </a:soli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101596" tIns="50796" rIns="101596" bIns="50796" anchor="ctr"/>
          <a:lstStyle/>
          <a:p>
            <a:pPr defTabSz="101591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111" kern="0" dirty="0" err="1">
                <a:solidFill>
                  <a:srgbClr val="000000"/>
                </a:solidFill>
                <a:latin typeface="Calibri"/>
                <a:ea typeface="ヒラギノ角ゴ ProN W3"/>
                <a:cs typeface="Calibri"/>
              </a:rPr>
              <a:t>Higher</a:t>
            </a:r>
            <a:r>
              <a:rPr lang="it-IT" sz="3111" kern="0" dirty="0">
                <a:solidFill>
                  <a:srgbClr val="000000"/>
                </a:solidFill>
                <a:latin typeface="Calibri"/>
                <a:ea typeface="ヒラギノ角ゴ ProN W3"/>
                <a:cs typeface="Calibri"/>
              </a:rPr>
              <a:t> </a:t>
            </a:r>
            <a:r>
              <a:rPr lang="it-IT" sz="3111" kern="0" dirty="0" err="1">
                <a:solidFill>
                  <a:srgbClr val="000000"/>
                </a:solidFill>
                <a:latin typeface="Calibri"/>
                <a:ea typeface="ヒラギノ角ゴ ProN W3"/>
                <a:cs typeface="Calibri"/>
              </a:rPr>
              <a:t>surface</a:t>
            </a:r>
            <a:r>
              <a:rPr lang="it-IT" sz="3111" kern="0" dirty="0">
                <a:solidFill>
                  <a:srgbClr val="000000"/>
                </a:solidFill>
                <a:latin typeface="Calibri"/>
                <a:ea typeface="ヒラギノ角ゴ ProN W3"/>
                <a:cs typeface="Calibri"/>
              </a:rPr>
              <a:t> </a:t>
            </a:r>
          </a:p>
          <a:p>
            <a:pPr defTabSz="101591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111" kern="0" dirty="0">
                <a:solidFill>
                  <a:srgbClr val="000000"/>
                </a:solidFill>
                <a:latin typeface="Calibri"/>
                <a:ea typeface="ヒラギノ角ゴ ProN W3"/>
                <a:cs typeface="Calibri"/>
              </a:rPr>
              <a:t>temperature</a:t>
            </a:r>
          </a:p>
        </p:txBody>
      </p:sp>
      <p:sp>
        <p:nvSpPr>
          <p:cNvPr id="7" name="Ovale 6"/>
          <p:cNvSpPr/>
          <p:nvPr/>
        </p:nvSpPr>
        <p:spPr>
          <a:xfrm>
            <a:off x="5686611" y="2737723"/>
            <a:ext cx="3246681" cy="1534583"/>
          </a:xfrm>
          <a:prstGeom prst="ellipse">
            <a:avLst/>
          </a:prstGeom>
          <a:solidFill>
            <a:schemeClr val="accent3">
              <a:lumMod val="40000"/>
              <a:lumOff val="60000"/>
              <a:alpha val="71000"/>
            </a:schemeClr>
          </a:soli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101596" tIns="50796" rIns="101596" bIns="50796" anchor="ctr"/>
          <a:lstStyle/>
          <a:p>
            <a:pPr defTabSz="101591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111" kern="0" dirty="0" err="1">
                <a:solidFill>
                  <a:srgbClr val="000000"/>
                </a:solidFill>
                <a:latin typeface="Calibri"/>
                <a:ea typeface="ヒラギノ角ゴ ProN W3"/>
                <a:cs typeface="Calibri"/>
              </a:rPr>
              <a:t>Less</a:t>
            </a:r>
            <a:r>
              <a:rPr lang="it-IT" sz="3111" kern="0" dirty="0">
                <a:solidFill>
                  <a:srgbClr val="000000"/>
                </a:solidFill>
                <a:latin typeface="Calibri"/>
                <a:ea typeface="ヒラギノ角ゴ ProN W3"/>
                <a:cs typeface="Calibri"/>
              </a:rPr>
              <a:t> </a:t>
            </a:r>
            <a:r>
              <a:rPr lang="it-IT" sz="3111" kern="0" dirty="0" err="1">
                <a:solidFill>
                  <a:srgbClr val="000000"/>
                </a:solidFill>
                <a:latin typeface="Calibri"/>
                <a:ea typeface="ヒラギノ角ゴ ProN W3"/>
                <a:cs typeface="Calibri"/>
              </a:rPr>
              <a:t>ice</a:t>
            </a:r>
            <a:r>
              <a:rPr lang="it-IT" sz="3111" kern="0" dirty="0">
                <a:solidFill>
                  <a:srgbClr val="000000"/>
                </a:solidFill>
                <a:latin typeface="Calibri"/>
                <a:ea typeface="ヒラギノ角ゴ ProN W3"/>
                <a:cs typeface="Calibri"/>
              </a:rPr>
              <a:t>/</a:t>
            </a:r>
            <a:r>
              <a:rPr lang="it-IT" sz="3111" kern="0" dirty="0" err="1">
                <a:solidFill>
                  <a:srgbClr val="000000"/>
                </a:solidFill>
                <a:latin typeface="Calibri"/>
                <a:ea typeface="ヒラギノ角ゴ ProN W3"/>
                <a:cs typeface="Calibri"/>
              </a:rPr>
              <a:t>snow</a:t>
            </a:r>
            <a:endParaRPr lang="it-IT" sz="3111" kern="0" dirty="0">
              <a:solidFill>
                <a:srgbClr val="000000"/>
              </a:solidFill>
              <a:latin typeface="Calibri"/>
              <a:ea typeface="ヒラギノ角ゴ ProN W3"/>
              <a:cs typeface="Calibri"/>
            </a:endParaRPr>
          </a:p>
        </p:txBody>
      </p:sp>
      <p:sp>
        <p:nvSpPr>
          <p:cNvPr id="8" name="Ovale 7"/>
          <p:cNvSpPr/>
          <p:nvPr/>
        </p:nvSpPr>
        <p:spPr>
          <a:xfrm>
            <a:off x="5640917" y="5593964"/>
            <a:ext cx="3395949" cy="1534583"/>
          </a:xfrm>
          <a:prstGeom prst="ellipse">
            <a:avLst/>
          </a:prstGeom>
          <a:solidFill>
            <a:schemeClr val="tx1">
              <a:lumMod val="95000"/>
              <a:alpha val="71000"/>
            </a:schemeClr>
          </a:soli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101596" tIns="50796" rIns="101596" bIns="50796" anchor="ctr"/>
          <a:lstStyle/>
          <a:p>
            <a:pPr defTabSz="101591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111" kern="0" dirty="0">
                <a:solidFill>
                  <a:srgbClr val="000000"/>
                </a:solidFill>
                <a:latin typeface="Calibri"/>
                <a:ea typeface="ヒラギノ角ゴ ProN W3"/>
                <a:cs typeface="Calibri"/>
              </a:rPr>
              <a:t>Lower albedo</a:t>
            </a:r>
          </a:p>
        </p:txBody>
      </p:sp>
      <p:sp>
        <p:nvSpPr>
          <p:cNvPr id="9" name="Ovale 8"/>
          <p:cNvSpPr/>
          <p:nvPr/>
        </p:nvSpPr>
        <p:spPr>
          <a:xfrm>
            <a:off x="439217" y="4299525"/>
            <a:ext cx="3631847" cy="1534583"/>
          </a:xfrm>
          <a:prstGeom prst="ellipse">
            <a:avLst/>
          </a:prstGeom>
          <a:solidFill>
            <a:schemeClr val="accent5">
              <a:lumMod val="60000"/>
              <a:lumOff val="40000"/>
              <a:alpha val="71000"/>
            </a:schemeClr>
          </a:soli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101596" tIns="50796" rIns="101596" bIns="50796" anchor="ctr"/>
          <a:lstStyle/>
          <a:p>
            <a:pPr defTabSz="101591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111" kern="0" dirty="0">
                <a:solidFill>
                  <a:srgbClr val="000000"/>
                </a:solidFill>
                <a:latin typeface="Calibri"/>
                <a:ea typeface="ヒラギノ角ゴ ProN W3"/>
                <a:cs typeface="Calibri"/>
              </a:rPr>
              <a:t>More</a:t>
            </a:r>
          </a:p>
          <a:p>
            <a:pPr defTabSz="101591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111" kern="0" dirty="0" err="1">
                <a:solidFill>
                  <a:srgbClr val="000000"/>
                </a:solidFill>
                <a:latin typeface="Calibri"/>
                <a:ea typeface="ヒラギノ角ゴ ProN W3"/>
                <a:cs typeface="Calibri"/>
              </a:rPr>
              <a:t>absorbed</a:t>
            </a:r>
            <a:r>
              <a:rPr lang="it-IT" sz="3111" kern="0" dirty="0">
                <a:solidFill>
                  <a:srgbClr val="000000"/>
                </a:solidFill>
                <a:latin typeface="Calibri"/>
                <a:ea typeface="ヒラギノ角ゴ ProN W3"/>
                <a:cs typeface="Calibri"/>
              </a:rPr>
              <a:t> </a:t>
            </a:r>
            <a:r>
              <a:rPr lang="it-IT" sz="3111" kern="0" dirty="0" err="1">
                <a:solidFill>
                  <a:srgbClr val="000000"/>
                </a:solidFill>
                <a:latin typeface="Calibri"/>
                <a:ea typeface="ヒラギノ角ゴ ProN W3"/>
                <a:cs typeface="Calibri"/>
              </a:rPr>
              <a:t>heat</a:t>
            </a:r>
            <a:endParaRPr lang="it-IT" sz="3111" kern="0" dirty="0">
              <a:solidFill>
                <a:srgbClr val="000000"/>
              </a:solidFill>
              <a:latin typeface="Calibri"/>
              <a:ea typeface="ヒラギノ角ゴ ProN W3"/>
              <a:cs typeface="Calibri"/>
            </a:endParaRPr>
          </a:p>
        </p:txBody>
      </p:sp>
      <p:sp>
        <p:nvSpPr>
          <p:cNvPr id="94215" name="Freccia destra 1"/>
          <p:cNvSpPr>
            <a:spLocks noChangeArrowheads="1"/>
          </p:cNvSpPr>
          <p:nvPr/>
        </p:nvSpPr>
        <p:spPr bwMode="auto">
          <a:xfrm rot="987481">
            <a:off x="4661822" y="2831705"/>
            <a:ext cx="910167" cy="537986"/>
          </a:xfrm>
          <a:prstGeom prst="rightArrow">
            <a:avLst>
              <a:gd name="adj1" fmla="val 50000"/>
              <a:gd name="adj2" fmla="val 50026"/>
            </a:avLst>
          </a:prstGeom>
          <a:blipFill dpi="0" rotWithShape="0">
            <a:blip r:embed="rId2"/>
            <a:srcRect/>
            <a:tile tx="0" ty="0" sx="100000" sy="100000" flip="none" algn="tl"/>
          </a:blipFill>
          <a:ln w="25400">
            <a:solidFill>
              <a:srgbClr val="FFFFFF"/>
            </a:solidFill>
            <a:round/>
            <a:headEnd/>
            <a:tailEnd/>
          </a:ln>
        </p:spPr>
        <p:txBody>
          <a:bodyPr lIns="101596" tIns="50796" rIns="101596" bIns="50796"/>
          <a:lstStyle/>
          <a:p>
            <a:pPr defTabSz="1015910">
              <a:tabLst>
                <a:tab pos="931246" algn="l"/>
              </a:tabLst>
            </a:pPr>
            <a:endParaRPr lang="it-IT" sz="3556"/>
          </a:p>
        </p:txBody>
      </p:sp>
      <p:sp>
        <p:nvSpPr>
          <p:cNvPr id="94216" name="Freccia destra 10"/>
          <p:cNvSpPr>
            <a:spLocks noChangeArrowheads="1"/>
          </p:cNvSpPr>
          <p:nvPr/>
        </p:nvSpPr>
        <p:spPr bwMode="auto">
          <a:xfrm rot="5400000">
            <a:off x="7134052" y="4580587"/>
            <a:ext cx="910167" cy="537987"/>
          </a:xfrm>
          <a:prstGeom prst="rightArrow">
            <a:avLst>
              <a:gd name="adj1" fmla="val 50000"/>
              <a:gd name="adj2" fmla="val 50026"/>
            </a:avLst>
          </a:prstGeom>
          <a:blipFill dpi="0" rotWithShape="0">
            <a:blip r:embed="rId2"/>
            <a:srcRect/>
            <a:tile tx="0" ty="0" sx="100000" sy="100000" flip="none" algn="tl"/>
          </a:blipFill>
          <a:ln w="25400">
            <a:solidFill>
              <a:srgbClr val="FFFFFF"/>
            </a:solidFill>
            <a:round/>
            <a:headEnd/>
            <a:tailEnd/>
          </a:ln>
        </p:spPr>
        <p:txBody>
          <a:bodyPr lIns="101596" tIns="50796" rIns="101596" bIns="50796"/>
          <a:lstStyle/>
          <a:p>
            <a:pPr defTabSz="1015910">
              <a:tabLst>
                <a:tab pos="931246" algn="l"/>
              </a:tabLst>
            </a:pPr>
            <a:endParaRPr lang="it-IT" sz="3556"/>
          </a:p>
        </p:txBody>
      </p:sp>
      <p:sp>
        <p:nvSpPr>
          <p:cNvPr id="94217" name="Freccia destra 11"/>
          <p:cNvSpPr>
            <a:spLocks noChangeArrowheads="1"/>
          </p:cNvSpPr>
          <p:nvPr/>
        </p:nvSpPr>
        <p:spPr bwMode="auto">
          <a:xfrm rot="-9629359">
            <a:off x="4333875" y="5620385"/>
            <a:ext cx="910167" cy="537987"/>
          </a:xfrm>
          <a:prstGeom prst="rightArrow">
            <a:avLst>
              <a:gd name="adj1" fmla="val 50000"/>
              <a:gd name="adj2" fmla="val 50026"/>
            </a:avLst>
          </a:prstGeom>
          <a:blipFill dpi="0" rotWithShape="0">
            <a:blip r:embed="rId2"/>
            <a:srcRect/>
            <a:tile tx="0" ty="0" sx="100000" sy="100000" flip="none" algn="tl"/>
          </a:blipFill>
          <a:ln w="25400">
            <a:solidFill>
              <a:srgbClr val="FFFFFF"/>
            </a:solidFill>
            <a:round/>
            <a:headEnd/>
            <a:tailEnd/>
          </a:ln>
        </p:spPr>
        <p:txBody>
          <a:bodyPr lIns="101596" tIns="50796" rIns="101596" bIns="50796"/>
          <a:lstStyle/>
          <a:p>
            <a:pPr defTabSz="1015910">
              <a:tabLst>
                <a:tab pos="931246" algn="l"/>
              </a:tabLst>
            </a:pPr>
            <a:endParaRPr lang="it-IT" sz="3556"/>
          </a:p>
        </p:txBody>
      </p:sp>
      <p:sp>
        <p:nvSpPr>
          <p:cNvPr id="94218" name="Freccia destra 12"/>
          <p:cNvSpPr>
            <a:spLocks noChangeArrowheads="1"/>
          </p:cNvSpPr>
          <p:nvPr/>
        </p:nvSpPr>
        <p:spPr bwMode="auto">
          <a:xfrm rot="-4865786">
            <a:off x="2076518" y="3482033"/>
            <a:ext cx="910167" cy="537987"/>
          </a:xfrm>
          <a:prstGeom prst="rightArrow">
            <a:avLst>
              <a:gd name="adj1" fmla="val 50000"/>
              <a:gd name="adj2" fmla="val 50026"/>
            </a:avLst>
          </a:prstGeom>
          <a:blipFill dpi="0" rotWithShape="0">
            <a:blip r:embed="rId2"/>
            <a:srcRect/>
            <a:tile tx="0" ty="0" sx="100000" sy="100000" flip="none" algn="tl"/>
          </a:blipFill>
          <a:ln w="25400">
            <a:solidFill>
              <a:srgbClr val="FFFFFF"/>
            </a:solidFill>
            <a:round/>
            <a:headEnd/>
            <a:tailEnd/>
          </a:ln>
        </p:spPr>
        <p:txBody>
          <a:bodyPr lIns="101596" tIns="50796" rIns="101596" bIns="50796"/>
          <a:lstStyle/>
          <a:p>
            <a:pPr defTabSz="1015910">
              <a:tabLst>
                <a:tab pos="931246" algn="l"/>
              </a:tabLst>
            </a:pPr>
            <a:endParaRPr lang="it-IT" sz="3556"/>
          </a:p>
        </p:txBody>
      </p:sp>
      <p:pic>
        <p:nvPicPr>
          <p:cNvPr id="11" name="Immagine 10" descr="snowy2ek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63564"/>
            <a:ext cx="1978830" cy="1656437"/>
          </a:xfrm>
          <a:prstGeom prst="rect">
            <a:avLst/>
          </a:prstGeom>
        </p:spPr>
      </p:pic>
      <p:pic>
        <p:nvPicPr>
          <p:cNvPr id="1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919" y="1067797"/>
            <a:ext cx="1943894" cy="1566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197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13"/>
          <p:cNvSpPr>
            <a:spLocks/>
          </p:cNvSpPr>
          <p:nvPr/>
        </p:nvSpPr>
        <p:spPr bwMode="auto">
          <a:xfrm>
            <a:off x="0" y="0"/>
            <a:ext cx="10160000" cy="7620000"/>
          </a:xfrm>
          <a:prstGeom prst="rect">
            <a:avLst/>
          </a:prstGeom>
          <a:solidFill>
            <a:schemeClr val="tx1">
              <a:alpha val="4313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1015910">
              <a:tabLst>
                <a:tab pos="837773" algn="l"/>
              </a:tabLst>
            </a:pPr>
            <a:endParaRPr lang="en-US" sz="2667" dirty="0">
              <a:latin typeface="Calibri"/>
              <a:cs typeface="Calibri"/>
            </a:endParaRPr>
          </a:p>
          <a:p>
            <a:pPr defTabSz="1015910">
              <a:tabLst>
                <a:tab pos="837773" algn="l"/>
              </a:tabLst>
            </a:pPr>
            <a:r>
              <a:rPr lang="en-US" sz="4000" b="1" dirty="0">
                <a:solidFill>
                  <a:srgbClr val="000000"/>
                </a:solidFill>
                <a:latin typeface="Calibri"/>
                <a:cs typeface="Calibri"/>
              </a:rPr>
              <a:t>A complicated case:</a:t>
            </a:r>
          </a:p>
          <a:p>
            <a:pPr defTabSz="1015910">
              <a:tabLst>
                <a:tab pos="837773" algn="l"/>
              </a:tabLst>
            </a:pPr>
            <a:r>
              <a:rPr lang="en-US" sz="4000" b="1" dirty="0">
                <a:solidFill>
                  <a:srgbClr val="000000"/>
                </a:solidFill>
                <a:latin typeface="Calibri"/>
                <a:cs typeface="Calibri"/>
              </a:rPr>
              <a:t>Cloud – temperature feedback</a:t>
            </a:r>
          </a:p>
        </p:txBody>
      </p:sp>
      <p:sp>
        <p:nvSpPr>
          <p:cNvPr id="13" name="Nuvola 12"/>
          <p:cNvSpPr/>
          <p:nvPr/>
        </p:nvSpPr>
        <p:spPr bwMode="auto">
          <a:xfrm>
            <a:off x="1398769" y="3728861"/>
            <a:ext cx="7281333" cy="2160764"/>
          </a:xfrm>
          <a:prstGeom prst="cloud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01596" tIns="50796" rIns="101596" bIns="50796"/>
          <a:lstStyle/>
          <a:p>
            <a:pPr defTabSz="1015910">
              <a:tabLst>
                <a:tab pos="931246" algn="l"/>
              </a:tabLst>
              <a:defRPr/>
            </a:pPr>
            <a:endParaRPr lang="it-IT" sz="3556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95236" name="Freccia giù 2"/>
          <p:cNvSpPr>
            <a:spLocks noChangeArrowheads="1"/>
          </p:cNvSpPr>
          <p:nvPr/>
        </p:nvSpPr>
        <p:spPr bwMode="auto">
          <a:xfrm>
            <a:off x="2839867" y="2529444"/>
            <a:ext cx="719667" cy="1599848"/>
          </a:xfrm>
          <a:prstGeom prst="downArrow">
            <a:avLst>
              <a:gd name="adj1" fmla="val 50000"/>
              <a:gd name="adj2" fmla="val 50018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1596" tIns="50796" rIns="101596" bIns="50796"/>
          <a:lstStyle/>
          <a:p>
            <a:pPr defTabSz="1015910">
              <a:tabLst>
                <a:tab pos="931246" algn="l"/>
              </a:tabLst>
            </a:pPr>
            <a:endParaRPr lang="it-IT" sz="3556"/>
          </a:p>
        </p:txBody>
      </p:sp>
      <p:sp>
        <p:nvSpPr>
          <p:cNvPr id="95237" name="Freccia giù 16"/>
          <p:cNvSpPr>
            <a:spLocks noChangeArrowheads="1"/>
          </p:cNvSpPr>
          <p:nvPr/>
        </p:nvSpPr>
        <p:spPr bwMode="auto">
          <a:xfrm rot="10800000">
            <a:off x="2278945" y="3009222"/>
            <a:ext cx="481542" cy="1040694"/>
          </a:xfrm>
          <a:prstGeom prst="downArrow">
            <a:avLst>
              <a:gd name="adj1" fmla="val 50000"/>
              <a:gd name="adj2" fmla="val 4987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1596" tIns="50796" rIns="101596" bIns="50796"/>
          <a:lstStyle/>
          <a:p>
            <a:pPr defTabSz="1015910">
              <a:tabLst>
                <a:tab pos="931246" algn="l"/>
              </a:tabLst>
            </a:pPr>
            <a:endParaRPr lang="it-IT" sz="3556"/>
          </a:p>
        </p:txBody>
      </p:sp>
      <p:sp>
        <p:nvSpPr>
          <p:cNvPr id="95238" name="CasellaDiTesto 3"/>
          <p:cNvSpPr txBox="1">
            <a:spLocks noChangeArrowheads="1"/>
          </p:cNvSpPr>
          <p:nvPr/>
        </p:nvSpPr>
        <p:spPr bwMode="auto">
          <a:xfrm>
            <a:off x="520353" y="2929849"/>
            <a:ext cx="1558111" cy="649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596" tIns="50796" rIns="101596" bIns="50796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l" defTabSz="1015910" eaLnBrk="0" hangingPunct="0"/>
            <a:r>
              <a:rPr lang="it-IT" sz="3556" b="1">
                <a:solidFill>
                  <a:srgbClr val="000000"/>
                </a:solidFill>
                <a:latin typeface="Calibri"/>
                <a:cs typeface="Calibri"/>
              </a:rPr>
              <a:t>Albedo</a:t>
            </a:r>
          </a:p>
        </p:txBody>
      </p:sp>
      <p:sp>
        <p:nvSpPr>
          <p:cNvPr id="95239" name="Freccia giù 18"/>
          <p:cNvSpPr>
            <a:spLocks noChangeArrowheads="1"/>
          </p:cNvSpPr>
          <p:nvPr/>
        </p:nvSpPr>
        <p:spPr bwMode="auto">
          <a:xfrm>
            <a:off x="3000375" y="5088851"/>
            <a:ext cx="479778" cy="1040694"/>
          </a:xfrm>
          <a:prstGeom prst="downArrow">
            <a:avLst>
              <a:gd name="adj1" fmla="val 50000"/>
              <a:gd name="adj2" fmla="val 50060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1596" tIns="50796" rIns="101596" bIns="50796"/>
          <a:lstStyle/>
          <a:p>
            <a:pPr defTabSz="1015910">
              <a:tabLst>
                <a:tab pos="931246" algn="l"/>
              </a:tabLst>
            </a:pPr>
            <a:endParaRPr lang="it-IT" sz="3556"/>
          </a:p>
        </p:txBody>
      </p:sp>
      <p:sp>
        <p:nvSpPr>
          <p:cNvPr id="95240" name="Freccia giù 19"/>
          <p:cNvSpPr>
            <a:spLocks noChangeArrowheads="1"/>
          </p:cNvSpPr>
          <p:nvPr/>
        </p:nvSpPr>
        <p:spPr bwMode="auto">
          <a:xfrm rot="10800000">
            <a:off x="5799681" y="5009481"/>
            <a:ext cx="800806" cy="1280583"/>
          </a:xfrm>
          <a:prstGeom prst="downArrow">
            <a:avLst>
              <a:gd name="adj1" fmla="val 50000"/>
              <a:gd name="adj2" fmla="val 49972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1596" tIns="50796" rIns="101596" bIns="50796"/>
          <a:lstStyle/>
          <a:p>
            <a:pPr defTabSz="1015910">
              <a:tabLst>
                <a:tab pos="931246" algn="l"/>
              </a:tabLst>
            </a:pPr>
            <a:endParaRPr lang="it-IT" sz="3556">
              <a:solidFill>
                <a:srgbClr val="FF0000"/>
              </a:solidFill>
            </a:endParaRPr>
          </a:p>
        </p:txBody>
      </p:sp>
      <p:sp>
        <p:nvSpPr>
          <p:cNvPr id="95241" name="Freccia giù 20"/>
          <p:cNvSpPr>
            <a:spLocks noChangeArrowheads="1"/>
          </p:cNvSpPr>
          <p:nvPr/>
        </p:nvSpPr>
        <p:spPr bwMode="auto">
          <a:xfrm rot="10800000">
            <a:off x="5880809" y="3088601"/>
            <a:ext cx="559153" cy="1040694"/>
          </a:xfrm>
          <a:prstGeom prst="downArrow">
            <a:avLst>
              <a:gd name="adj1" fmla="val 50000"/>
              <a:gd name="adj2" fmla="val 50106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1596" tIns="50796" rIns="101596" bIns="50796"/>
          <a:lstStyle/>
          <a:p>
            <a:pPr defTabSz="1015910">
              <a:tabLst>
                <a:tab pos="931246" algn="l"/>
              </a:tabLst>
            </a:pPr>
            <a:endParaRPr lang="it-IT" sz="3556">
              <a:solidFill>
                <a:srgbClr val="FF0000"/>
              </a:solidFill>
            </a:endParaRPr>
          </a:p>
        </p:txBody>
      </p:sp>
      <p:sp>
        <p:nvSpPr>
          <p:cNvPr id="95242" name="Freccia giù 21"/>
          <p:cNvSpPr>
            <a:spLocks noChangeArrowheads="1"/>
          </p:cNvSpPr>
          <p:nvPr/>
        </p:nvSpPr>
        <p:spPr bwMode="auto">
          <a:xfrm>
            <a:off x="6919747" y="5169991"/>
            <a:ext cx="560917" cy="1038930"/>
          </a:xfrm>
          <a:prstGeom prst="downArrow">
            <a:avLst>
              <a:gd name="adj1" fmla="val 50000"/>
              <a:gd name="adj2" fmla="val 49864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1596" tIns="50796" rIns="101596" bIns="50796"/>
          <a:lstStyle/>
          <a:p>
            <a:pPr defTabSz="1015910">
              <a:tabLst>
                <a:tab pos="931246" algn="l"/>
              </a:tabLst>
            </a:pPr>
            <a:endParaRPr lang="it-IT" sz="3556">
              <a:solidFill>
                <a:srgbClr val="FF0000"/>
              </a:solidFill>
            </a:endParaRPr>
          </a:p>
        </p:txBody>
      </p:sp>
      <p:sp>
        <p:nvSpPr>
          <p:cNvPr id="95243" name="CasellaDiTesto 22"/>
          <p:cNvSpPr txBox="1">
            <a:spLocks noChangeArrowheads="1"/>
          </p:cNvSpPr>
          <p:nvPr/>
        </p:nvSpPr>
        <p:spPr bwMode="auto">
          <a:xfrm>
            <a:off x="6969487" y="2529419"/>
            <a:ext cx="2604551" cy="1196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596" tIns="50796" rIns="101596" bIns="50796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defTabSz="1015910" eaLnBrk="0" hangingPunct="0"/>
            <a:r>
              <a:rPr lang="it-IT" sz="3556" b="1">
                <a:solidFill>
                  <a:srgbClr val="000000"/>
                </a:solidFill>
                <a:latin typeface="Calibri"/>
                <a:cs typeface="Calibri"/>
              </a:rPr>
              <a:t>Greenhouse </a:t>
            </a:r>
          </a:p>
          <a:p>
            <a:pPr defTabSz="1015910" eaLnBrk="0" hangingPunct="0"/>
            <a:r>
              <a:rPr lang="it-IT" sz="3556" b="1">
                <a:solidFill>
                  <a:srgbClr val="000000"/>
                </a:solidFill>
                <a:latin typeface="Calibri"/>
                <a:cs typeface="Calibri"/>
              </a:rPr>
              <a:t>effect</a:t>
            </a:r>
          </a:p>
        </p:txBody>
      </p:sp>
    </p:spTree>
    <p:extLst>
      <p:ext uri="{BB962C8B-B14F-4D97-AF65-F5344CB8AC3E}">
        <p14:creationId xmlns:p14="http://schemas.microsoft.com/office/powerpoint/2010/main" val="3596555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6" name="CasellaDiTesto 6"/>
          <p:cNvSpPr txBox="1">
            <a:spLocks noChangeArrowheads="1"/>
          </p:cNvSpPr>
          <p:nvPr/>
        </p:nvSpPr>
        <p:spPr bwMode="auto">
          <a:xfrm>
            <a:off x="3191495" y="551200"/>
            <a:ext cx="3540196" cy="639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101591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556" dirty="0" err="1">
                <a:latin typeface="Calibri"/>
                <a:ea typeface="Geneva" pitchFamily="-105" charset="0"/>
                <a:cs typeface="Geneva" pitchFamily="-105" charset="0"/>
              </a:rPr>
              <a:t>Climate</a:t>
            </a:r>
            <a:endParaRPr lang="it-IT" sz="3556" dirty="0">
              <a:latin typeface="Calibri"/>
              <a:ea typeface="Geneva" pitchFamily="-105" charset="0"/>
              <a:cs typeface="Geneva" pitchFamily="-105" charset="0"/>
            </a:endParaRPr>
          </a:p>
        </p:txBody>
      </p:sp>
      <p:sp>
        <p:nvSpPr>
          <p:cNvPr id="5" name="CasellaDiTesto 6"/>
          <p:cNvSpPr txBox="1">
            <a:spLocks noChangeArrowheads="1"/>
          </p:cNvSpPr>
          <p:nvPr/>
        </p:nvSpPr>
        <p:spPr bwMode="auto">
          <a:xfrm>
            <a:off x="3191495" y="6379950"/>
            <a:ext cx="3540196" cy="639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101591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556" dirty="0" err="1">
                <a:latin typeface="Calibri"/>
                <a:ea typeface="Geneva" pitchFamily="-105" charset="0"/>
                <a:cs typeface="Geneva" pitchFamily="-105" charset="0"/>
              </a:rPr>
              <a:t>Biosphere</a:t>
            </a:r>
            <a:endParaRPr lang="it-IT" sz="3556" dirty="0">
              <a:latin typeface="Calibri"/>
              <a:ea typeface="Geneva" pitchFamily="-105" charset="0"/>
              <a:cs typeface="Geneva" pitchFamily="-105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2111" y="1792111"/>
            <a:ext cx="4021667" cy="4021667"/>
          </a:xfrm>
          <a:prstGeom prst="rect">
            <a:avLst/>
          </a:prstGeom>
        </p:spPr>
      </p:pic>
      <p:pic>
        <p:nvPicPr>
          <p:cNvPr id="7" name="Immagine 6" descr="37043-199x3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95" y="168292"/>
            <a:ext cx="1313831" cy="1980649"/>
          </a:xfrm>
          <a:prstGeom prst="rect">
            <a:avLst/>
          </a:prstGeom>
        </p:spPr>
      </p:pic>
      <p:pic>
        <p:nvPicPr>
          <p:cNvPr id="9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0891" y="5813778"/>
            <a:ext cx="2164987" cy="1622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magine 9" descr="Unknown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745" y="272821"/>
            <a:ext cx="1178913" cy="1771591"/>
          </a:xfrm>
          <a:prstGeom prst="rect">
            <a:avLst/>
          </a:prstGeom>
        </p:spPr>
      </p:pic>
      <p:sp>
        <p:nvSpPr>
          <p:cNvPr id="12" name="Freccia circolare a destra 11"/>
          <p:cNvSpPr/>
          <p:nvPr/>
        </p:nvSpPr>
        <p:spPr>
          <a:xfrm rot="10800000">
            <a:off x="6518878" y="576497"/>
            <a:ext cx="1907647" cy="6453204"/>
          </a:xfrm>
          <a:prstGeom prst="curvedRight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015910" fontAlgn="auto">
              <a:spcBef>
                <a:spcPts val="0"/>
              </a:spcBef>
              <a:spcAft>
                <a:spcPts val="0"/>
              </a:spcAft>
            </a:pPr>
            <a:endParaRPr lang="it-IT" sz="20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05" y="5152197"/>
            <a:ext cx="1871293" cy="2016839"/>
          </a:xfrm>
          <a:prstGeom prst="rect">
            <a:avLst/>
          </a:prstGeom>
        </p:spPr>
      </p:pic>
      <p:sp>
        <p:nvSpPr>
          <p:cNvPr id="13" name="Freccia circolare a destra 12"/>
          <p:cNvSpPr/>
          <p:nvPr/>
        </p:nvSpPr>
        <p:spPr>
          <a:xfrm>
            <a:off x="1660878" y="690890"/>
            <a:ext cx="1679982" cy="6453204"/>
          </a:xfrm>
          <a:prstGeom prst="curvedRightArrow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015910" fontAlgn="auto">
              <a:spcBef>
                <a:spcPts val="0"/>
              </a:spcBef>
              <a:spcAft>
                <a:spcPts val="0"/>
              </a:spcAft>
            </a:pPr>
            <a:endParaRPr lang="it-IT" sz="20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CasellaDiTesto 6"/>
          <p:cNvSpPr txBox="1">
            <a:spLocks noChangeArrowheads="1"/>
          </p:cNvSpPr>
          <p:nvPr/>
        </p:nvSpPr>
        <p:spPr bwMode="auto">
          <a:xfrm>
            <a:off x="3311354" y="2890111"/>
            <a:ext cx="3540196" cy="1733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101591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556" dirty="0">
                <a:latin typeface="Calibri"/>
                <a:ea typeface="Geneva" pitchFamily="-105" charset="0"/>
                <a:cs typeface="Geneva" pitchFamily="-105" charset="0"/>
              </a:rPr>
              <a:t>“</a:t>
            </a:r>
            <a:r>
              <a:rPr lang="it-IT" sz="3556" dirty="0" err="1">
                <a:latin typeface="Calibri"/>
                <a:ea typeface="Geneva" pitchFamily="-105" charset="0"/>
                <a:cs typeface="Geneva" pitchFamily="-105" charset="0"/>
              </a:rPr>
              <a:t>One</a:t>
            </a:r>
            <a:r>
              <a:rPr lang="it-IT" sz="3556" dirty="0">
                <a:latin typeface="Calibri"/>
                <a:ea typeface="Geneva" pitchFamily="-105" charset="0"/>
                <a:cs typeface="Geneva" pitchFamily="-105" charset="0"/>
              </a:rPr>
              <a:t> </a:t>
            </a:r>
            <a:r>
              <a:rPr lang="it-IT" sz="3556" dirty="0" err="1">
                <a:latin typeface="Calibri"/>
                <a:ea typeface="Geneva" pitchFamily="-105" charset="0"/>
                <a:cs typeface="Geneva" pitchFamily="-105" charset="0"/>
              </a:rPr>
              <a:t>Grand</a:t>
            </a:r>
            <a:r>
              <a:rPr lang="it-IT" sz="3556" dirty="0">
                <a:latin typeface="Calibri"/>
                <a:ea typeface="Geneva" pitchFamily="-105" charset="0"/>
                <a:cs typeface="Geneva" pitchFamily="-105" charset="0"/>
              </a:rPr>
              <a:t> </a:t>
            </a:r>
            <a:r>
              <a:rPr lang="it-IT" sz="3556" dirty="0" err="1">
                <a:latin typeface="Calibri"/>
                <a:ea typeface="Geneva" pitchFamily="-105" charset="0"/>
                <a:cs typeface="Geneva" pitchFamily="-105" charset="0"/>
              </a:rPr>
              <a:t>Organic</a:t>
            </a:r>
            <a:r>
              <a:rPr lang="it-IT" sz="3556" dirty="0">
                <a:latin typeface="Calibri"/>
                <a:ea typeface="Geneva" pitchFamily="-105" charset="0"/>
                <a:cs typeface="Geneva" pitchFamily="-105" charset="0"/>
              </a:rPr>
              <a:t> Whole”</a:t>
            </a:r>
          </a:p>
          <a:p>
            <a:pPr defTabSz="101591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556" dirty="0">
                <a:latin typeface="Calibri"/>
                <a:ea typeface="Geneva" pitchFamily="-105" charset="0"/>
                <a:cs typeface="Geneva" pitchFamily="-105" charset="0"/>
              </a:rPr>
              <a:t>(A.R. Wallace)</a:t>
            </a:r>
          </a:p>
        </p:txBody>
      </p:sp>
    </p:spTree>
    <p:extLst>
      <p:ext uri="{BB962C8B-B14F-4D97-AF65-F5344CB8AC3E}">
        <p14:creationId xmlns:p14="http://schemas.microsoft.com/office/powerpoint/2010/main" val="280450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3"/>
          <p:cNvSpPr txBox="1">
            <a:spLocks noChangeArrowheads="1"/>
          </p:cNvSpPr>
          <p:nvPr/>
        </p:nvSpPr>
        <p:spPr bwMode="auto">
          <a:xfrm>
            <a:off x="6262079" y="6690431"/>
            <a:ext cx="2452077" cy="486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106429" tIns="53214" rIns="106429" bIns="53214" anchor="ctr"/>
          <a:lstStyle>
            <a:lvl1pPr eaLnBrk="0" hangingPunct="0">
              <a:defRPr sz="2600" u="sng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600" u="sng">
                <a:solidFill>
                  <a:schemeClr val="tx1"/>
                </a:solidFill>
                <a:latin typeface="Symbol" charset="0"/>
                <a:ea typeface="ＭＳ Ｐゴシック" charset="0"/>
              </a:defRPr>
            </a:lvl2pPr>
            <a:lvl3pPr marL="1143000" indent="-228600" eaLnBrk="0" hangingPunct="0">
              <a:defRPr sz="2600" u="sng">
                <a:solidFill>
                  <a:schemeClr val="tx1"/>
                </a:solidFill>
                <a:latin typeface="Symbol" charset="0"/>
                <a:ea typeface="ＭＳ Ｐゴシック" charset="0"/>
              </a:defRPr>
            </a:lvl3pPr>
            <a:lvl4pPr marL="1600200" indent="-228600" eaLnBrk="0" hangingPunct="0">
              <a:defRPr sz="2600" u="sng">
                <a:solidFill>
                  <a:schemeClr val="tx1"/>
                </a:solidFill>
                <a:latin typeface="Symbol" charset="0"/>
                <a:ea typeface="ＭＳ Ｐゴシック" charset="0"/>
              </a:defRPr>
            </a:lvl4pPr>
            <a:lvl5pPr marL="2057400" indent="-228600" eaLnBrk="0" hangingPunct="0">
              <a:defRPr sz="2600" u="sng">
                <a:solidFill>
                  <a:schemeClr val="tx1"/>
                </a:solidFill>
                <a:latin typeface="Symbo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 u="sng">
                <a:solidFill>
                  <a:schemeClr val="tx1"/>
                </a:solidFill>
                <a:latin typeface="Symbo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 u="sng">
                <a:solidFill>
                  <a:schemeClr val="tx1"/>
                </a:solidFill>
                <a:latin typeface="Symbo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 u="sng">
                <a:solidFill>
                  <a:schemeClr val="tx1"/>
                </a:solidFill>
                <a:latin typeface="Symbo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 u="sng">
                <a:solidFill>
                  <a:schemeClr val="tx1"/>
                </a:solidFill>
                <a:latin typeface="Symbol" charset="0"/>
                <a:ea typeface="ＭＳ Ｐゴシック" charset="0"/>
              </a:defRPr>
            </a:lvl9pPr>
          </a:lstStyle>
          <a:p>
            <a:pPr defTabSz="1015990" eaLnBrk="1" hangingPunct="1"/>
            <a:r>
              <a:rPr lang="it-IT" sz="2333">
                <a:solidFill>
                  <a:srgbClr val="000000"/>
                </a:solidFill>
                <a:latin typeface="Times New Roman" charset="0"/>
              </a:rPr>
              <a:t>ga.water.usgs.gov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3215705" y="6369407"/>
            <a:ext cx="6942667" cy="721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6429" tIns="53214" rIns="106429" bIns="53214" anchor="ctr"/>
          <a:lstStyle/>
          <a:p>
            <a:pPr defTabSz="1015990">
              <a:defRPr/>
            </a:pPr>
            <a:r>
              <a:rPr lang="it-IT" sz="2667" kern="0" dirty="0">
                <a:latin typeface="Arial"/>
                <a:ea typeface="ＭＳ Ｐゴシック" pitchFamily="-105" charset="-128"/>
                <a:cs typeface="Arial"/>
              </a:rPr>
              <a:t>“Great Oxygenation Event” </a:t>
            </a:r>
            <a:r>
              <a:rPr lang="it-IT" sz="2667" kern="0" dirty="0" err="1">
                <a:latin typeface="Arial"/>
                <a:ea typeface="ＭＳ Ｐゴシック" pitchFamily="-105" charset="-128"/>
                <a:cs typeface="Arial"/>
              </a:rPr>
              <a:t>about</a:t>
            </a:r>
            <a:r>
              <a:rPr lang="it-IT" sz="2667" kern="0" dirty="0">
                <a:latin typeface="Arial"/>
                <a:ea typeface="ＭＳ Ｐゴシック" pitchFamily="-105" charset="-128"/>
                <a:cs typeface="Arial"/>
              </a:rPr>
              <a:t> 2,4 </a:t>
            </a:r>
            <a:r>
              <a:rPr lang="it-IT" sz="2667" kern="0" dirty="0" err="1">
                <a:latin typeface="Arial"/>
                <a:ea typeface="ＭＳ Ｐゴシック" pitchFamily="-105" charset="-128"/>
                <a:cs typeface="Arial"/>
              </a:rPr>
              <a:t>Ga</a:t>
            </a:r>
            <a:endParaRPr lang="it-IT" sz="2667" kern="0" dirty="0">
              <a:latin typeface="Arial"/>
              <a:ea typeface="ＭＳ Ｐゴシック" pitchFamily="-105" charset="-128"/>
              <a:cs typeface="Arial"/>
            </a:endParaRPr>
          </a:p>
          <a:p>
            <a:pPr defTabSz="1015990">
              <a:defRPr/>
            </a:pPr>
            <a:r>
              <a:rPr lang="it-IT" sz="2667" kern="0" dirty="0" err="1">
                <a:latin typeface="Arial"/>
                <a:ea typeface="ＭＳ Ｐゴシック" pitchFamily="-105" charset="-128"/>
                <a:cs typeface="Arial"/>
              </a:rPr>
              <a:t>Huronian</a:t>
            </a:r>
            <a:r>
              <a:rPr lang="it-IT" sz="2667" kern="0" dirty="0">
                <a:latin typeface="Arial"/>
                <a:ea typeface="ＭＳ Ｐゴシック" pitchFamily="-105" charset="-128"/>
                <a:cs typeface="Arial"/>
              </a:rPr>
              <a:t> </a:t>
            </a:r>
            <a:r>
              <a:rPr lang="it-IT" sz="2667" kern="0" dirty="0" err="1">
                <a:latin typeface="Arial"/>
                <a:ea typeface="ＭＳ Ｐゴシック" pitchFamily="-105" charset="-128"/>
                <a:cs typeface="Arial"/>
              </a:rPr>
              <a:t>Glaciation</a:t>
            </a:r>
            <a:r>
              <a:rPr lang="it-IT" sz="2667" kern="0" dirty="0">
                <a:latin typeface="Arial"/>
                <a:ea typeface="ＭＳ Ｐゴシック" pitchFamily="-105" charset="-128"/>
                <a:cs typeface="Arial"/>
              </a:rPr>
              <a:t>, </a:t>
            </a:r>
          </a:p>
          <a:p>
            <a:pPr defTabSz="1015990">
              <a:defRPr/>
            </a:pPr>
            <a:r>
              <a:rPr lang="it-IT" sz="2667" kern="0" dirty="0">
                <a:latin typeface="Arial"/>
                <a:ea typeface="ＭＳ Ｐゴシック" pitchFamily="-105" charset="-128"/>
                <a:cs typeface="Arial"/>
              </a:rPr>
              <a:t>an </a:t>
            </a:r>
            <a:r>
              <a:rPr lang="it-IT" sz="2667" kern="0" dirty="0" err="1">
                <a:latin typeface="Arial"/>
                <a:ea typeface="ＭＳ Ｐゴシック" pitchFamily="-105" charset="-128"/>
                <a:cs typeface="Arial"/>
              </a:rPr>
              <a:t>example</a:t>
            </a:r>
            <a:r>
              <a:rPr lang="it-IT" sz="2667" kern="0" dirty="0">
                <a:latin typeface="Arial"/>
                <a:ea typeface="ＭＳ Ｐゴシック" pitchFamily="-105" charset="-128"/>
                <a:cs typeface="Arial"/>
              </a:rPr>
              <a:t> of Snowball Earth?</a:t>
            </a:r>
          </a:p>
        </p:txBody>
      </p:sp>
      <p:pic>
        <p:nvPicPr>
          <p:cNvPr id="25603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54" y="1490491"/>
            <a:ext cx="5405641" cy="400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297" y="1730379"/>
            <a:ext cx="5091397" cy="4086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785297" y="5249337"/>
            <a:ext cx="4578513" cy="640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6429" tIns="53214" rIns="106429" bIns="53214" anchor="ctr"/>
          <a:lstStyle/>
          <a:p>
            <a:pPr defTabSz="1015990">
              <a:defRPr/>
            </a:pPr>
            <a:r>
              <a:rPr lang="pl-PL" sz="1556" kern="0" dirty="0">
                <a:solidFill>
                  <a:srgbClr val="000000"/>
                </a:solidFill>
                <a:latin typeface="Arial"/>
                <a:ea typeface="ＭＳ Ｐゴシック" pitchFamily="-105" charset="-128"/>
                <a:cs typeface="Arial"/>
              </a:rPr>
              <a:t>http://</a:t>
            </a:r>
            <a:r>
              <a:rPr lang="pl-PL" sz="1556" kern="0" dirty="0" err="1">
                <a:solidFill>
                  <a:srgbClr val="000000"/>
                </a:solidFill>
                <a:latin typeface="Arial"/>
                <a:ea typeface="ＭＳ Ｐゴシック" pitchFamily="-105" charset="-128"/>
                <a:cs typeface="Arial"/>
              </a:rPr>
              <a:t>www.ucmp.berkeley.edu</a:t>
            </a:r>
            <a:r>
              <a:rPr lang="pl-PL" sz="1556" kern="0" dirty="0">
                <a:solidFill>
                  <a:srgbClr val="000000"/>
                </a:solidFill>
                <a:latin typeface="Arial"/>
                <a:ea typeface="ＭＳ Ｐゴシック" pitchFamily="-105" charset="-128"/>
                <a:cs typeface="Arial"/>
              </a:rPr>
              <a:t>/</a:t>
            </a:r>
            <a:r>
              <a:rPr lang="pl-PL" sz="1556" kern="0" dirty="0" err="1">
                <a:solidFill>
                  <a:srgbClr val="000000"/>
                </a:solidFill>
                <a:latin typeface="Arial"/>
                <a:ea typeface="ＭＳ Ｐゴシック" pitchFamily="-105" charset="-128"/>
                <a:cs typeface="Arial"/>
              </a:rPr>
              <a:t>bacteria</a:t>
            </a:r>
            <a:r>
              <a:rPr lang="pl-PL" sz="1556" kern="0" dirty="0">
                <a:solidFill>
                  <a:srgbClr val="000000"/>
                </a:solidFill>
                <a:latin typeface="Arial"/>
                <a:ea typeface="ＭＳ Ｐゴシック" pitchFamily="-105" charset="-128"/>
                <a:cs typeface="Arial"/>
              </a:rPr>
              <a:t>/</a:t>
            </a:r>
            <a:r>
              <a:rPr lang="pl-PL" sz="1556" kern="0" dirty="0" err="1">
                <a:solidFill>
                  <a:srgbClr val="000000"/>
                </a:solidFill>
                <a:latin typeface="Arial"/>
                <a:ea typeface="ＭＳ Ｐゴシック" pitchFamily="-105" charset="-128"/>
                <a:cs typeface="Arial"/>
              </a:rPr>
              <a:t>nostoc.gif</a:t>
            </a:r>
            <a:endParaRPr lang="it-IT" sz="1556" kern="0" dirty="0">
              <a:solidFill>
                <a:srgbClr val="000000"/>
              </a:solidFill>
              <a:latin typeface="Arial"/>
              <a:ea typeface="ＭＳ Ｐゴシック" pitchFamily="-105" charset="-128"/>
              <a:cs typeface="Arial"/>
            </a:endParaRPr>
          </a:p>
        </p:txBody>
      </p:sp>
      <p:pic>
        <p:nvPicPr>
          <p:cNvPr id="25606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54" y="5249337"/>
            <a:ext cx="3041487" cy="2197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353322" y="330477"/>
            <a:ext cx="9378461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6429" tIns="53214" rIns="106429" bIns="53214" anchor="ctr"/>
          <a:lstStyle/>
          <a:p>
            <a:pPr defTabSz="1015990">
              <a:defRPr/>
            </a:pPr>
            <a:r>
              <a:rPr lang="it-IT" sz="4000" kern="0" dirty="0">
                <a:latin typeface="Arial"/>
                <a:ea typeface="ＭＳ Ｐゴシック" pitchFamily="-105" charset="-128"/>
                <a:cs typeface="Arial"/>
              </a:rPr>
              <a:t>The Great </a:t>
            </a:r>
            <a:r>
              <a:rPr lang="it-IT" sz="4000" kern="0" dirty="0" err="1">
                <a:latin typeface="Arial"/>
                <a:ea typeface="ＭＳ Ｐゴシック" pitchFamily="-105" charset="-128"/>
                <a:cs typeface="Arial"/>
              </a:rPr>
              <a:t>Oxydation</a:t>
            </a:r>
            <a:r>
              <a:rPr lang="it-IT" sz="4000" kern="0" dirty="0">
                <a:latin typeface="Arial"/>
                <a:ea typeface="ＭＳ Ｐゴシック" pitchFamily="-105" charset="-128"/>
                <a:cs typeface="Arial"/>
              </a:rPr>
              <a:t> </a:t>
            </a:r>
            <a:r>
              <a:rPr lang="it-IT" sz="4000" kern="0" dirty="0" err="1">
                <a:latin typeface="Arial"/>
                <a:ea typeface="ＭＳ Ｐゴシック" pitchFamily="-105" charset="-128"/>
                <a:cs typeface="Arial"/>
              </a:rPr>
              <a:t>Event</a:t>
            </a:r>
            <a:endParaRPr lang="it-IT" sz="4000" kern="0" dirty="0">
              <a:latin typeface="Arial"/>
              <a:ea typeface="ＭＳ Ｐゴシック" pitchFamily="-105" charset="-128"/>
              <a:cs typeface="Arial"/>
            </a:endParaRPr>
          </a:p>
          <a:p>
            <a:pPr defTabSz="1015990">
              <a:defRPr/>
            </a:pPr>
            <a:r>
              <a:rPr lang="it-IT" sz="3556" kern="0" dirty="0" err="1">
                <a:latin typeface="Arial"/>
                <a:ea typeface="ＭＳ Ｐゴシック" pitchFamily="-105" charset="-128"/>
                <a:cs typeface="Arial"/>
              </a:rPr>
              <a:t>Oxygen</a:t>
            </a:r>
            <a:r>
              <a:rPr lang="it-IT" sz="3556" kern="0" dirty="0">
                <a:latin typeface="Arial"/>
                <a:ea typeface="ＭＳ Ｐゴシック" pitchFamily="-105" charset="-128"/>
                <a:cs typeface="Arial"/>
              </a:rPr>
              <a:t> production from </a:t>
            </a:r>
            <a:r>
              <a:rPr lang="it-IT" sz="3556" kern="0" dirty="0" err="1">
                <a:latin typeface="Arial"/>
                <a:ea typeface="ＭＳ Ｐゴシック" pitchFamily="-105" charset="-128"/>
                <a:cs typeface="Arial"/>
              </a:rPr>
              <a:t>Cyanobacteria</a:t>
            </a:r>
            <a:endParaRPr lang="it-IT" sz="3556" kern="0" dirty="0">
              <a:latin typeface="Arial"/>
              <a:ea typeface="ＭＳ Ｐゴシック" pitchFamily="-105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351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3"/>
          <p:cNvSpPr txBox="1">
            <a:spLocks noChangeArrowheads="1"/>
          </p:cNvSpPr>
          <p:nvPr/>
        </p:nvSpPr>
        <p:spPr bwMode="auto">
          <a:xfrm>
            <a:off x="6262079" y="6690431"/>
            <a:ext cx="2452077" cy="486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106429" tIns="53214" rIns="106429" bIns="53214" anchor="ctr"/>
          <a:lstStyle>
            <a:lvl1pPr eaLnBrk="0" hangingPunct="0">
              <a:defRPr sz="2600" u="sng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600" u="sng">
                <a:solidFill>
                  <a:schemeClr val="tx1"/>
                </a:solidFill>
                <a:latin typeface="Symbol" charset="0"/>
                <a:ea typeface="ＭＳ Ｐゴシック" charset="0"/>
              </a:defRPr>
            </a:lvl2pPr>
            <a:lvl3pPr marL="1143000" indent="-228600" eaLnBrk="0" hangingPunct="0">
              <a:defRPr sz="2600" u="sng">
                <a:solidFill>
                  <a:schemeClr val="tx1"/>
                </a:solidFill>
                <a:latin typeface="Symbol" charset="0"/>
                <a:ea typeface="ＭＳ Ｐゴシック" charset="0"/>
              </a:defRPr>
            </a:lvl3pPr>
            <a:lvl4pPr marL="1600200" indent="-228600" eaLnBrk="0" hangingPunct="0">
              <a:defRPr sz="2600" u="sng">
                <a:solidFill>
                  <a:schemeClr val="tx1"/>
                </a:solidFill>
                <a:latin typeface="Symbol" charset="0"/>
                <a:ea typeface="ＭＳ Ｐゴシック" charset="0"/>
              </a:defRPr>
            </a:lvl4pPr>
            <a:lvl5pPr marL="2057400" indent="-228600" eaLnBrk="0" hangingPunct="0">
              <a:defRPr sz="2600" u="sng">
                <a:solidFill>
                  <a:schemeClr val="tx1"/>
                </a:solidFill>
                <a:latin typeface="Symbo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 u="sng">
                <a:solidFill>
                  <a:schemeClr val="tx1"/>
                </a:solidFill>
                <a:latin typeface="Symbo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 u="sng">
                <a:solidFill>
                  <a:schemeClr val="tx1"/>
                </a:solidFill>
                <a:latin typeface="Symbo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 u="sng">
                <a:solidFill>
                  <a:schemeClr val="tx1"/>
                </a:solidFill>
                <a:latin typeface="Symbo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 u="sng">
                <a:solidFill>
                  <a:schemeClr val="tx1"/>
                </a:solidFill>
                <a:latin typeface="Symbol" charset="0"/>
                <a:ea typeface="ＭＳ Ｐゴシック" charset="0"/>
              </a:defRPr>
            </a:lvl9pPr>
          </a:lstStyle>
          <a:p>
            <a:pPr defTabSz="1015990" eaLnBrk="1" hangingPunct="1">
              <a:defRPr/>
            </a:pPr>
            <a:r>
              <a:rPr lang="it-IT" sz="2333">
                <a:solidFill>
                  <a:srgbClr val="000000"/>
                </a:solidFill>
                <a:latin typeface="Times New Roman" charset="0"/>
              </a:rPr>
              <a:t>ga.water.usgs.gov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823BC61-8FAC-6247-8EA5-D8F85A721D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4084"/>
            <a:ext cx="10154082" cy="6409764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994428F3-7979-4F4F-AD35-DA1AC1A72C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0154082" cy="7620000"/>
          </a:xfrm>
          <a:prstGeom prst="rect">
            <a:avLst/>
          </a:prstGeom>
          <a:solidFill>
            <a:schemeClr val="bg1">
              <a:alpha val="31000"/>
            </a:schemeClr>
          </a:solidFill>
          <a:ln w="9525">
            <a:noFill/>
            <a:miter lim="800000"/>
            <a:headEnd/>
            <a:tailEnd/>
          </a:ln>
        </p:spPr>
        <p:txBody>
          <a:bodyPr lIns="106429" tIns="53214" rIns="106429" bIns="53214" anchor="ctr"/>
          <a:lstStyle/>
          <a:p>
            <a:pPr defTabSz="1015990">
              <a:defRPr/>
            </a:pPr>
            <a:r>
              <a:rPr lang="it-IT" sz="3556" kern="0" dirty="0" err="1">
                <a:latin typeface="Arial"/>
                <a:ea typeface="ＭＳ Ｐゴシック" pitchFamily="-105" charset="-128"/>
                <a:cs typeface="Arial"/>
              </a:rPr>
              <a:t>Oxygen</a:t>
            </a:r>
            <a:r>
              <a:rPr lang="it-IT" sz="3556" kern="0" dirty="0">
                <a:latin typeface="Arial"/>
                <a:ea typeface="ＭＳ Ｐゴシック" pitchFamily="-105" charset="-128"/>
                <a:cs typeface="Arial"/>
              </a:rPr>
              <a:t> </a:t>
            </a:r>
            <a:r>
              <a:rPr lang="it-IT" sz="3556" kern="0" dirty="0" err="1">
                <a:latin typeface="Arial"/>
                <a:ea typeface="ＭＳ Ｐゴシック" pitchFamily="-105" charset="-128"/>
                <a:cs typeface="Arial"/>
              </a:rPr>
              <a:t>leads</a:t>
            </a:r>
            <a:r>
              <a:rPr lang="it-IT" sz="3556" kern="0" dirty="0">
                <a:latin typeface="Arial"/>
                <a:ea typeface="ＭＳ Ｐゴシック" pitchFamily="-105" charset="-128"/>
                <a:cs typeface="Arial"/>
              </a:rPr>
              <a:t> to a large </a:t>
            </a:r>
            <a:r>
              <a:rPr lang="it-IT" sz="3556" kern="0" dirty="0" err="1">
                <a:latin typeface="Arial"/>
                <a:ea typeface="ＭＳ Ｐゴシック" pitchFamily="-105" charset="-128"/>
                <a:cs typeface="Arial"/>
              </a:rPr>
              <a:t>variety</a:t>
            </a:r>
            <a:r>
              <a:rPr lang="it-IT" sz="3556" kern="0" dirty="0">
                <a:latin typeface="Arial"/>
                <a:ea typeface="ＭＳ Ｐゴシック" pitchFamily="-105" charset="-128"/>
                <a:cs typeface="Arial"/>
              </a:rPr>
              <a:t> of </a:t>
            </a:r>
            <a:r>
              <a:rPr lang="it-IT" sz="3556" kern="0" dirty="0" err="1">
                <a:latin typeface="Arial"/>
                <a:ea typeface="ＭＳ Ｐゴシック" pitchFamily="-105" charset="-128"/>
                <a:cs typeface="Arial"/>
              </a:rPr>
              <a:t>minerals</a:t>
            </a:r>
            <a:endParaRPr lang="it-IT" sz="3556" kern="0" dirty="0">
              <a:latin typeface="Arial"/>
              <a:ea typeface="ＭＳ Ｐゴシック" pitchFamily="-105" charset="-128"/>
              <a:cs typeface="Arial"/>
            </a:endParaRPr>
          </a:p>
          <a:p>
            <a:pPr defTabSz="1015990">
              <a:defRPr/>
            </a:pPr>
            <a:r>
              <a:rPr lang="it-IT" sz="3556" kern="0" dirty="0" err="1">
                <a:latin typeface="Arial"/>
                <a:ea typeface="ＭＳ Ｐゴシック" pitchFamily="-105" charset="-128"/>
                <a:cs typeface="Arial"/>
              </a:rPr>
              <a:t>which</a:t>
            </a:r>
            <a:r>
              <a:rPr lang="it-IT" sz="3556" kern="0" dirty="0">
                <a:latin typeface="Arial"/>
                <a:ea typeface="ＭＳ Ｐゴシック" pitchFamily="-105" charset="-128"/>
                <a:cs typeface="Arial"/>
              </a:rPr>
              <a:t> in turn </a:t>
            </a:r>
            <a:r>
              <a:rPr lang="it-IT" sz="3556" kern="0" dirty="0" err="1">
                <a:latin typeface="Arial"/>
                <a:ea typeface="ＭＳ Ｐゴシック" pitchFamily="-105" charset="-128"/>
                <a:cs typeface="Arial"/>
              </a:rPr>
              <a:t>provide</a:t>
            </a:r>
            <a:r>
              <a:rPr lang="it-IT" sz="3556" kern="0" dirty="0">
                <a:latin typeface="Arial"/>
                <a:ea typeface="ＭＳ Ｐゴシック" pitchFamily="-105" charset="-128"/>
                <a:cs typeface="Arial"/>
              </a:rPr>
              <a:t> </a:t>
            </a:r>
            <a:r>
              <a:rPr lang="it-IT" sz="3556" kern="0" dirty="0" err="1">
                <a:latin typeface="Arial"/>
                <a:ea typeface="ＭＳ Ｐゴシック" pitchFamily="-105" charset="-128"/>
                <a:cs typeface="Arial"/>
              </a:rPr>
              <a:t>habitats</a:t>
            </a:r>
            <a:r>
              <a:rPr lang="it-IT" sz="3556" kern="0" dirty="0">
                <a:latin typeface="Arial"/>
                <a:ea typeface="ＭＳ Ｐゴシック" pitchFamily="-105" charset="-128"/>
                <a:cs typeface="Arial"/>
              </a:rPr>
              <a:t> and </a:t>
            </a:r>
            <a:r>
              <a:rPr lang="it-IT" sz="3556" kern="0" dirty="0" err="1">
                <a:latin typeface="Arial"/>
                <a:ea typeface="ＭＳ Ｐゴシック" pitchFamily="-105" charset="-128"/>
                <a:cs typeface="Arial"/>
              </a:rPr>
              <a:t>support</a:t>
            </a:r>
            <a:endParaRPr lang="it-IT" sz="3556" kern="0" dirty="0">
              <a:latin typeface="Arial"/>
              <a:ea typeface="ＭＳ Ｐゴシック" pitchFamily="-105" charset="-128"/>
              <a:cs typeface="Arial"/>
            </a:endParaRPr>
          </a:p>
          <a:p>
            <a:pPr defTabSz="1015990">
              <a:defRPr/>
            </a:pPr>
            <a:r>
              <a:rPr lang="it-IT" sz="3556" kern="0" dirty="0">
                <a:latin typeface="Arial"/>
                <a:ea typeface="ＭＳ Ｐゴシック" pitchFamily="-105" charset="-128"/>
                <a:cs typeface="Arial"/>
              </a:rPr>
              <a:t>to new </a:t>
            </a:r>
            <a:r>
              <a:rPr lang="it-IT" sz="3556" kern="0" dirty="0" err="1">
                <a:latin typeface="Arial"/>
                <a:ea typeface="ＭＳ Ｐゴシック" pitchFamily="-105" charset="-128"/>
                <a:cs typeface="Arial"/>
              </a:rPr>
              <a:t>forms</a:t>
            </a:r>
            <a:r>
              <a:rPr lang="it-IT" sz="3556" kern="0" dirty="0">
                <a:latin typeface="Arial"/>
                <a:ea typeface="ＭＳ Ｐゴシック" pitchFamily="-105" charset="-128"/>
                <a:cs typeface="Arial"/>
              </a:rPr>
              <a:t> of life:</a:t>
            </a:r>
          </a:p>
          <a:p>
            <a:pPr defTabSz="1015990">
              <a:defRPr/>
            </a:pPr>
            <a:r>
              <a:rPr lang="it-IT" sz="3556" kern="0" dirty="0" err="1">
                <a:latin typeface="Arial"/>
                <a:ea typeface="ＭＳ Ｐゴシック" pitchFamily="-105" charset="-128"/>
                <a:cs typeface="Arial"/>
              </a:rPr>
              <a:t>coevolution</a:t>
            </a:r>
            <a:r>
              <a:rPr lang="it-IT" sz="3556" kern="0" dirty="0">
                <a:latin typeface="Arial"/>
                <a:ea typeface="ＭＳ Ｐゴシック" pitchFamily="-105" charset="-128"/>
                <a:cs typeface="Arial"/>
              </a:rPr>
              <a:t> of </a:t>
            </a:r>
            <a:r>
              <a:rPr lang="it-IT" sz="3556" kern="0" dirty="0" err="1">
                <a:latin typeface="Arial"/>
                <a:ea typeface="ＭＳ Ｐゴシック" pitchFamily="-105" charset="-128"/>
                <a:cs typeface="Arial"/>
              </a:rPr>
              <a:t>geosphere</a:t>
            </a:r>
            <a:r>
              <a:rPr lang="it-IT" sz="3556" kern="0" dirty="0">
                <a:latin typeface="Arial"/>
                <a:ea typeface="ＭＳ Ｐゴシック" pitchFamily="-105" charset="-128"/>
                <a:cs typeface="Arial"/>
              </a:rPr>
              <a:t> and </a:t>
            </a:r>
            <a:r>
              <a:rPr lang="it-IT" sz="3556" kern="0" dirty="0" err="1">
                <a:latin typeface="Arial"/>
                <a:ea typeface="ＭＳ Ｐゴシック" pitchFamily="-105" charset="-128"/>
                <a:cs typeface="Arial"/>
              </a:rPr>
              <a:t>biosphere</a:t>
            </a:r>
            <a:endParaRPr lang="it-IT" sz="3556" kern="0" dirty="0">
              <a:latin typeface="Arial"/>
              <a:ea typeface="ＭＳ Ｐゴシック" pitchFamily="-105" charset="-128"/>
              <a:cs typeface="Arial"/>
            </a:endParaRPr>
          </a:p>
          <a:p>
            <a:pPr defTabSz="1015990">
              <a:defRPr/>
            </a:pPr>
            <a:endParaRPr lang="it-IT" sz="3556" kern="0" dirty="0">
              <a:latin typeface="Arial"/>
              <a:ea typeface="ＭＳ Ｐゴシック" pitchFamily="-105" charset="-128"/>
              <a:cs typeface="Arial"/>
            </a:endParaRPr>
          </a:p>
          <a:p>
            <a:pPr defTabSz="1015990">
              <a:defRPr/>
            </a:pPr>
            <a:endParaRPr lang="it-IT" sz="3556" kern="0" dirty="0">
              <a:latin typeface="Arial"/>
              <a:ea typeface="ＭＳ Ｐゴシック" pitchFamily="-105" charset="-128"/>
              <a:cs typeface="Arial"/>
            </a:endParaRPr>
          </a:p>
          <a:p>
            <a:pPr defTabSz="1015990">
              <a:defRPr/>
            </a:pPr>
            <a:endParaRPr lang="it-IT" sz="3556" kern="0" dirty="0">
              <a:latin typeface="Arial"/>
              <a:ea typeface="ＭＳ Ｐゴシック" pitchFamily="-105" charset="-128"/>
              <a:cs typeface="Arial"/>
            </a:endParaRPr>
          </a:p>
          <a:p>
            <a:pPr defTabSz="1015990">
              <a:defRPr/>
            </a:pPr>
            <a:endParaRPr lang="it-IT" sz="3556" kern="0" dirty="0">
              <a:latin typeface="Arial"/>
              <a:ea typeface="ＭＳ Ｐゴシック" pitchFamily="-105" charset="-128"/>
              <a:cs typeface="Arial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24E69B12-3CD7-A643-948B-1B14667833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345" y="4946456"/>
            <a:ext cx="9378461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6429" tIns="53214" rIns="106429" bIns="53214" anchor="ctr"/>
          <a:lstStyle/>
          <a:p>
            <a:pPr defTabSz="1015990">
              <a:defRPr/>
            </a:pPr>
            <a:r>
              <a:rPr lang="it-IT" sz="3556" kern="0" dirty="0" err="1">
                <a:latin typeface="Arial"/>
                <a:ea typeface="ＭＳ Ｐゴシック" pitchFamily="-105" charset="-128"/>
                <a:cs typeface="Arial"/>
              </a:rPr>
              <a:t>Oxygen-rich</a:t>
            </a:r>
            <a:r>
              <a:rPr lang="it-IT" sz="3556" kern="0" dirty="0">
                <a:latin typeface="Arial"/>
                <a:ea typeface="ＭＳ Ｐゴシック" pitchFamily="-105" charset="-128"/>
                <a:cs typeface="Arial"/>
              </a:rPr>
              <a:t> </a:t>
            </a:r>
            <a:r>
              <a:rPr lang="it-IT" sz="3556" kern="0" dirty="0" err="1">
                <a:latin typeface="Arial"/>
                <a:ea typeface="ＭＳ Ｐゴシック" pitchFamily="-105" charset="-128"/>
                <a:cs typeface="Arial"/>
              </a:rPr>
              <a:t>waters</a:t>
            </a:r>
            <a:r>
              <a:rPr lang="it-IT" sz="3556" kern="0" dirty="0">
                <a:latin typeface="Arial"/>
                <a:ea typeface="ＭＳ Ｐゴシック" pitchFamily="-105" charset="-128"/>
                <a:cs typeface="Arial"/>
              </a:rPr>
              <a:t> </a:t>
            </a:r>
            <a:r>
              <a:rPr lang="it-IT" sz="3556" kern="0" dirty="0" err="1">
                <a:latin typeface="Arial"/>
                <a:ea typeface="ＭＳ Ｐゴシック" pitchFamily="-105" charset="-128"/>
                <a:cs typeface="Arial"/>
              </a:rPr>
              <a:t>circulate</a:t>
            </a:r>
            <a:r>
              <a:rPr lang="it-IT" sz="3556" kern="0" dirty="0">
                <a:latin typeface="Arial"/>
                <a:ea typeface="ＭＳ Ｐゴシック" pitchFamily="-105" charset="-128"/>
                <a:cs typeface="Arial"/>
              </a:rPr>
              <a:t> in the </a:t>
            </a:r>
            <a:r>
              <a:rPr lang="it-IT" sz="3556" kern="0" dirty="0" err="1">
                <a:latin typeface="Arial"/>
                <a:ea typeface="ＭＳ Ｐゴシック" pitchFamily="-105" charset="-128"/>
                <a:cs typeface="Arial"/>
              </a:rPr>
              <a:t>upper</a:t>
            </a:r>
            <a:r>
              <a:rPr lang="it-IT" sz="3556" kern="0" dirty="0">
                <a:latin typeface="Arial"/>
                <a:ea typeface="ＭＳ Ｐゴシック" pitchFamily="-105" charset="-128"/>
                <a:cs typeface="Arial"/>
              </a:rPr>
              <a:t> </a:t>
            </a:r>
            <a:r>
              <a:rPr lang="it-IT" sz="3556" kern="0" dirty="0" err="1">
                <a:latin typeface="Arial"/>
                <a:ea typeface="ＭＳ Ｐゴシック" pitchFamily="-105" charset="-128"/>
                <a:cs typeface="Arial"/>
              </a:rPr>
              <a:t>crust</a:t>
            </a:r>
            <a:r>
              <a:rPr lang="it-IT" sz="3556" kern="0" dirty="0">
                <a:latin typeface="Arial"/>
                <a:ea typeface="ＭＳ Ｐゴシック" pitchFamily="-105" charset="-128"/>
                <a:cs typeface="Arial"/>
              </a:rPr>
              <a:t> and </a:t>
            </a:r>
            <a:r>
              <a:rPr lang="it-IT" sz="3556" kern="0" dirty="0" err="1">
                <a:latin typeface="Arial"/>
                <a:ea typeface="ＭＳ Ｐゴシック" pitchFamily="-105" charset="-128"/>
                <a:cs typeface="Arial"/>
              </a:rPr>
              <a:t>favor</a:t>
            </a:r>
            <a:r>
              <a:rPr lang="it-IT" sz="3556" kern="0" dirty="0">
                <a:latin typeface="Arial"/>
                <a:ea typeface="ＭＳ Ｐゴシック" pitchFamily="-105" charset="-128"/>
                <a:cs typeface="Arial"/>
              </a:rPr>
              <a:t> </a:t>
            </a:r>
            <a:r>
              <a:rPr lang="it-IT" sz="3556" kern="0" dirty="0" err="1">
                <a:latin typeface="Arial"/>
                <a:ea typeface="ＭＳ Ｐゴシック" pitchFamily="-105" charset="-128"/>
                <a:cs typeface="Arial"/>
              </a:rPr>
              <a:t>chemical</a:t>
            </a:r>
            <a:r>
              <a:rPr lang="it-IT" sz="3556" kern="0" dirty="0">
                <a:latin typeface="Arial"/>
                <a:ea typeface="ＭＳ Ｐゴシック" pitchFamily="-105" charset="-128"/>
                <a:cs typeface="Arial"/>
              </a:rPr>
              <a:t> </a:t>
            </a:r>
            <a:r>
              <a:rPr lang="it-IT" sz="3556" kern="0" dirty="0" err="1">
                <a:latin typeface="Arial"/>
                <a:ea typeface="ＭＳ Ｐゴシック" pitchFamily="-105" charset="-128"/>
                <a:cs typeface="Arial"/>
              </a:rPr>
              <a:t>reactions</a:t>
            </a:r>
            <a:r>
              <a:rPr lang="it-IT" sz="3556" kern="0" dirty="0">
                <a:latin typeface="Arial"/>
                <a:ea typeface="ＭＳ Ｐゴシック" pitchFamily="-105" charset="-128"/>
                <a:cs typeface="Arial"/>
              </a:rPr>
              <a:t> </a:t>
            </a:r>
          </a:p>
          <a:p>
            <a:pPr defTabSz="1015990">
              <a:defRPr/>
            </a:pPr>
            <a:r>
              <a:rPr lang="it-IT" sz="3556" kern="0" dirty="0" err="1">
                <a:latin typeface="Arial"/>
                <a:ea typeface="ＭＳ Ｐゴシック" pitchFamily="-105" charset="-128"/>
                <a:cs typeface="Arial"/>
              </a:rPr>
              <a:t>that</a:t>
            </a:r>
            <a:r>
              <a:rPr lang="it-IT" sz="3556" kern="0" dirty="0">
                <a:latin typeface="Arial"/>
                <a:ea typeface="ＭＳ Ｐゴシック" pitchFamily="-105" charset="-128"/>
                <a:cs typeface="Arial"/>
              </a:rPr>
              <a:t> </a:t>
            </a:r>
            <a:r>
              <a:rPr lang="it-IT" sz="3556" kern="0" dirty="0" err="1">
                <a:latin typeface="Arial"/>
                <a:ea typeface="ＭＳ Ｐゴシック" pitchFamily="-105" charset="-128"/>
                <a:cs typeface="Arial"/>
              </a:rPr>
              <a:t>lead</a:t>
            </a:r>
            <a:r>
              <a:rPr lang="it-IT" sz="3556" kern="0" dirty="0">
                <a:latin typeface="Arial"/>
                <a:ea typeface="ＭＳ Ｐゴシック" pitchFamily="-105" charset="-128"/>
                <a:cs typeface="Arial"/>
              </a:rPr>
              <a:t> to new </a:t>
            </a:r>
            <a:r>
              <a:rPr lang="it-IT" sz="3556" kern="0" dirty="0" err="1">
                <a:latin typeface="Arial"/>
                <a:ea typeface="ＭＳ Ｐゴシック" pitchFamily="-105" charset="-128"/>
                <a:cs typeface="Arial"/>
              </a:rPr>
              <a:t>minerals</a:t>
            </a:r>
            <a:r>
              <a:rPr lang="it-IT" sz="3556" kern="0" dirty="0">
                <a:latin typeface="Arial"/>
                <a:ea typeface="ＭＳ Ｐゴシック" pitchFamily="-105" charset="-128"/>
                <a:cs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5426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ext Box 2"/>
          <p:cNvSpPr txBox="1">
            <a:spLocks noChangeArrowheads="1"/>
          </p:cNvSpPr>
          <p:nvPr/>
        </p:nvSpPr>
        <p:spPr bwMode="auto">
          <a:xfrm>
            <a:off x="0" y="425624"/>
            <a:ext cx="10160000" cy="84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97" tIns="50797" rIns="101597" bIns="50797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defTabSz="1015990" eaLnBrk="0" hangingPunct="0"/>
            <a:r>
              <a:rPr lang="it-IT" sz="4800" dirty="0" err="1">
                <a:solidFill>
                  <a:srgbClr val="FF0000"/>
                </a:solidFill>
                <a:latin typeface="Calibri"/>
                <a:cs typeface="Calibri"/>
              </a:rPr>
              <a:t>Feedbacks</a:t>
            </a:r>
            <a:r>
              <a:rPr lang="it-IT" sz="4800" dirty="0">
                <a:solidFill>
                  <a:srgbClr val="FF0000"/>
                </a:solidFill>
                <a:latin typeface="Calibri"/>
                <a:cs typeface="Calibri"/>
              </a:rPr>
              <a:t> of </a:t>
            </a:r>
            <a:r>
              <a:rPr lang="it-IT" sz="4800" dirty="0" err="1">
                <a:solidFill>
                  <a:srgbClr val="FF0000"/>
                </a:solidFill>
                <a:latin typeface="Calibri"/>
                <a:cs typeface="Calibri"/>
              </a:rPr>
              <a:t>vegetation</a:t>
            </a:r>
            <a:r>
              <a:rPr lang="it-IT" sz="4800" dirty="0">
                <a:solidFill>
                  <a:srgbClr val="FF0000"/>
                </a:solidFill>
                <a:latin typeface="Calibri"/>
                <a:cs typeface="Calibri"/>
              </a:rPr>
              <a:t> on </a:t>
            </a:r>
            <a:r>
              <a:rPr lang="it-IT" sz="4800" dirty="0" err="1">
                <a:solidFill>
                  <a:srgbClr val="FF0000"/>
                </a:solidFill>
                <a:latin typeface="Calibri"/>
                <a:cs typeface="Calibri"/>
              </a:rPr>
              <a:t>climate</a:t>
            </a:r>
            <a:endParaRPr lang="it-IT" sz="4800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8" name="Text Box 2">
            <a:extLst>
              <a:ext uri="{FF2B5EF4-FFF2-40B4-BE49-F238E27FC236}">
                <a16:creationId xmlns:a16="http://schemas.microsoft.com/office/drawing/2014/main" id="{6EA3CC5D-5317-0F4C-9ACF-A55C3E7532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126236"/>
            <a:ext cx="4601028" cy="1060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597" tIns="50797" rIns="101597" bIns="50797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defTabSz="1015990" eaLnBrk="0" hangingPunct="0"/>
            <a:r>
              <a:rPr lang="it-IT" sz="3111" dirty="0">
                <a:solidFill>
                  <a:srgbClr val="FFFFFF"/>
                </a:solidFill>
                <a:latin typeface="Calibri"/>
                <a:cs typeface="Calibri"/>
              </a:rPr>
              <a:t>Albedo: </a:t>
            </a:r>
            <a:r>
              <a:rPr lang="it-IT" sz="3111" dirty="0" err="1">
                <a:solidFill>
                  <a:srgbClr val="FFFFFF"/>
                </a:solidFill>
                <a:latin typeface="Calibri"/>
                <a:cs typeface="Calibri"/>
              </a:rPr>
              <a:t>usually</a:t>
            </a:r>
            <a:r>
              <a:rPr lang="it-IT" sz="3111" dirty="0">
                <a:solidFill>
                  <a:srgbClr val="FFFFFF"/>
                </a:solidFill>
                <a:latin typeface="Calibri"/>
                <a:cs typeface="Calibri"/>
              </a:rPr>
              <a:t>, </a:t>
            </a:r>
            <a:r>
              <a:rPr lang="it-IT" sz="3111" dirty="0" err="1">
                <a:solidFill>
                  <a:srgbClr val="FFFFFF"/>
                </a:solidFill>
                <a:latin typeface="Calibri"/>
                <a:cs typeface="Calibri"/>
              </a:rPr>
              <a:t>vegetation</a:t>
            </a:r>
            <a:r>
              <a:rPr lang="it-IT" sz="311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it-IT" sz="3111" dirty="0" err="1">
                <a:solidFill>
                  <a:srgbClr val="FFFFFF"/>
                </a:solidFill>
                <a:latin typeface="Calibri"/>
                <a:cs typeface="Calibri"/>
              </a:rPr>
              <a:t>is</a:t>
            </a:r>
            <a:r>
              <a:rPr lang="it-IT" sz="311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it-IT" sz="3111" dirty="0" err="1">
                <a:solidFill>
                  <a:srgbClr val="FFFFFF"/>
                </a:solidFill>
                <a:latin typeface="Calibri"/>
                <a:cs typeface="Calibri"/>
              </a:rPr>
              <a:t>darker</a:t>
            </a:r>
            <a:r>
              <a:rPr lang="it-IT" sz="311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it-IT" sz="3111" dirty="0" err="1">
                <a:solidFill>
                  <a:srgbClr val="FFFFFF"/>
                </a:solidFill>
                <a:latin typeface="Calibri"/>
                <a:cs typeface="Calibri"/>
              </a:rPr>
              <a:t>than</a:t>
            </a:r>
            <a:r>
              <a:rPr lang="it-IT" sz="3111" dirty="0">
                <a:solidFill>
                  <a:srgbClr val="FFFFFF"/>
                </a:solidFill>
                <a:latin typeface="Calibri"/>
                <a:cs typeface="Calibri"/>
              </a:rPr>
              <a:t> bare </a:t>
            </a:r>
            <a:r>
              <a:rPr lang="it-IT" sz="3111" dirty="0" err="1">
                <a:solidFill>
                  <a:srgbClr val="FFFFFF"/>
                </a:solidFill>
                <a:latin typeface="Calibri"/>
                <a:cs typeface="Calibri"/>
              </a:rPr>
              <a:t>soil</a:t>
            </a:r>
            <a:endParaRPr lang="it-IT" sz="3111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9" name="Text Box 2">
            <a:extLst>
              <a:ext uri="{FF2B5EF4-FFF2-40B4-BE49-F238E27FC236}">
                <a16:creationId xmlns:a16="http://schemas.microsoft.com/office/drawing/2014/main" id="{43ADF4E0-6CB1-AE41-89E5-72A8D2E014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5811" y="6330280"/>
            <a:ext cx="7878838" cy="1060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597" tIns="50797" rIns="101597" bIns="50797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defTabSz="1015990" eaLnBrk="0" hangingPunct="0"/>
            <a:r>
              <a:rPr lang="it-IT" sz="3111" dirty="0" err="1">
                <a:solidFill>
                  <a:srgbClr val="FFFFFF"/>
                </a:solidFill>
                <a:latin typeface="Calibri"/>
                <a:cs typeface="Calibri"/>
              </a:rPr>
              <a:t>Evapotranspiration</a:t>
            </a:r>
            <a:r>
              <a:rPr lang="it-IT" sz="3111" dirty="0">
                <a:solidFill>
                  <a:srgbClr val="FFFFFF"/>
                </a:solidFill>
                <a:latin typeface="Calibri"/>
                <a:cs typeface="Calibri"/>
              </a:rPr>
              <a:t> from </a:t>
            </a:r>
            <a:r>
              <a:rPr lang="it-IT" sz="3111" dirty="0" err="1">
                <a:solidFill>
                  <a:srgbClr val="FFFFFF"/>
                </a:solidFill>
                <a:latin typeface="Calibri"/>
                <a:cs typeface="Calibri"/>
              </a:rPr>
              <a:t>vegetation</a:t>
            </a:r>
            <a:r>
              <a:rPr lang="it-IT" sz="311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it-IT" sz="3111" dirty="0" err="1">
                <a:solidFill>
                  <a:srgbClr val="FFFFFF"/>
                </a:solidFill>
                <a:latin typeface="Calibri"/>
                <a:cs typeface="Calibri"/>
              </a:rPr>
              <a:t>is</a:t>
            </a:r>
            <a:r>
              <a:rPr lang="it-IT" sz="311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it-IT" sz="3111" dirty="0" err="1">
                <a:solidFill>
                  <a:srgbClr val="FFFFFF"/>
                </a:solidFill>
                <a:latin typeface="Calibri"/>
                <a:cs typeface="Calibri"/>
              </a:rPr>
              <a:t>stronger</a:t>
            </a:r>
            <a:r>
              <a:rPr lang="it-IT" sz="311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it-IT" sz="3111" dirty="0" err="1">
                <a:solidFill>
                  <a:srgbClr val="FFFFFF"/>
                </a:solidFill>
                <a:latin typeface="Calibri"/>
                <a:cs typeface="Calibri"/>
              </a:rPr>
              <a:t>than</a:t>
            </a:r>
            <a:r>
              <a:rPr lang="it-IT" sz="3111" dirty="0">
                <a:solidFill>
                  <a:srgbClr val="FFFFFF"/>
                </a:solidFill>
                <a:latin typeface="Calibri"/>
                <a:cs typeface="Calibri"/>
              </a:rPr>
              <a:t> pure </a:t>
            </a:r>
            <a:r>
              <a:rPr lang="it-IT" sz="3111" dirty="0" err="1">
                <a:solidFill>
                  <a:srgbClr val="FFFFFF"/>
                </a:solidFill>
                <a:latin typeface="Calibri"/>
                <a:cs typeface="Calibri"/>
              </a:rPr>
              <a:t>evaporation</a:t>
            </a:r>
            <a:r>
              <a:rPr lang="it-IT" sz="3111" dirty="0">
                <a:solidFill>
                  <a:srgbClr val="FFFFFF"/>
                </a:solidFill>
                <a:latin typeface="Calibri"/>
                <a:cs typeface="Calibri"/>
              </a:rPr>
              <a:t> from bare </a:t>
            </a:r>
            <a:r>
              <a:rPr lang="it-IT" sz="3111" dirty="0" err="1">
                <a:solidFill>
                  <a:srgbClr val="FFFFFF"/>
                </a:solidFill>
                <a:latin typeface="Calibri"/>
                <a:cs typeface="Calibri"/>
              </a:rPr>
              <a:t>soil</a:t>
            </a:r>
            <a:endParaRPr lang="it-IT" sz="3111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10" name="Text Box 2">
            <a:extLst>
              <a:ext uri="{FF2B5EF4-FFF2-40B4-BE49-F238E27FC236}">
                <a16:creationId xmlns:a16="http://schemas.microsoft.com/office/drawing/2014/main" id="{A8DE3136-AE29-7B4F-8D4F-871C14DFC2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5230" y="5126235"/>
            <a:ext cx="4601028" cy="1060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597" tIns="50797" rIns="101597" bIns="50797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defTabSz="1015990" eaLnBrk="0" hangingPunct="0"/>
            <a:r>
              <a:rPr lang="it-IT" sz="3111" dirty="0" err="1">
                <a:solidFill>
                  <a:srgbClr val="FFFFFF"/>
                </a:solidFill>
                <a:latin typeface="Calibri"/>
                <a:cs typeface="Calibri"/>
              </a:rPr>
              <a:t>Vegetation</a:t>
            </a:r>
            <a:r>
              <a:rPr lang="it-IT" sz="311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it-IT" sz="3111" dirty="0" err="1">
                <a:solidFill>
                  <a:srgbClr val="FFFFFF"/>
                </a:solidFill>
                <a:latin typeface="Calibri"/>
                <a:cs typeface="Calibri"/>
              </a:rPr>
              <a:t>reduces</a:t>
            </a:r>
            <a:r>
              <a:rPr lang="it-IT" sz="3111" dirty="0">
                <a:solidFill>
                  <a:srgbClr val="FFFFFF"/>
                </a:solidFill>
                <a:latin typeface="Calibri"/>
                <a:cs typeface="Calibri"/>
              </a:rPr>
              <a:t> CO</a:t>
            </a:r>
            <a:r>
              <a:rPr lang="it-IT" sz="3111" baseline="-2500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lang="it-IT" sz="3111" dirty="0">
                <a:solidFill>
                  <a:srgbClr val="FFFFFF"/>
                </a:solidFill>
                <a:latin typeface="Calibri"/>
                <a:cs typeface="Calibri"/>
              </a:rPr>
              <a:t> from the </a:t>
            </a:r>
            <a:r>
              <a:rPr lang="it-IT" sz="3111" dirty="0" err="1">
                <a:solidFill>
                  <a:srgbClr val="FFFFFF"/>
                </a:solidFill>
                <a:latin typeface="Calibri"/>
                <a:cs typeface="Calibri"/>
              </a:rPr>
              <a:t>atmosphere</a:t>
            </a:r>
            <a:endParaRPr lang="it-IT" sz="3111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93935B07-1E5B-A14B-9900-993ADE52B2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3776"/>
            <a:ext cx="10160000" cy="3173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060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/>
          <p:cNvSpPr txBox="1">
            <a:spLocks/>
          </p:cNvSpPr>
          <p:nvPr/>
        </p:nvSpPr>
        <p:spPr>
          <a:xfrm>
            <a:off x="0" y="-179860"/>
            <a:ext cx="10160000" cy="1480419"/>
          </a:xfrm>
          <a:prstGeom prst="rect">
            <a:avLst/>
          </a:prstGeom>
          <a:solidFill>
            <a:schemeClr val="bg1">
              <a:alpha val="49000"/>
            </a:schemeClr>
          </a:solidFill>
        </p:spPr>
        <p:txBody>
          <a:bodyPr vert="horz" lIns="101596" tIns="50796" rIns="101596" bIns="50796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015990" fontAlgn="auto">
              <a:spcAft>
                <a:spcPts val="0"/>
              </a:spcAft>
            </a:pPr>
            <a:endParaRPr lang="it-IT" sz="5333" dirty="0">
              <a:solidFill>
                <a:prstClr val="white"/>
              </a:solidFill>
              <a:latin typeface="Calibri"/>
            </a:endParaRPr>
          </a:p>
          <a:p>
            <a:pPr defTabSz="1015990" fontAlgn="auto">
              <a:spcAft>
                <a:spcPts val="0"/>
              </a:spcAft>
            </a:pPr>
            <a:r>
              <a:rPr lang="it-IT" sz="5333" dirty="0" err="1">
                <a:solidFill>
                  <a:prstClr val="white"/>
                </a:solidFill>
                <a:latin typeface="Calibri"/>
              </a:rPr>
              <a:t>Vegetation</a:t>
            </a:r>
            <a:r>
              <a:rPr lang="it-IT" sz="5333" dirty="0">
                <a:solidFill>
                  <a:prstClr val="white"/>
                </a:solidFill>
                <a:latin typeface="Calibri"/>
              </a:rPr>
              <a:t> - </a:t>
            </a:r>
            <a:r>
              <a:rPr lang="it-IT" sz="5333" dirty="0" err="1">
                <a:solidFill>
                  <a:prstClr val="white"/>
                </a:solidFill>
                <a:latin typeface="Calibri"/>
              </a:rPr>
              <a:t>climate</a:t>
            </a:r>
            <a:r>
              <a:rPr lang="it-IT" sz="5333" dirty="0">
                <a:solidFill>
                  <a:prstClr val="white"/>
                </a:solidFill>
                <a:latin typeface="Calibri"/>
              </a:rPr>
              <a:t> </a:t>
            </a:r>
            <a:r>
              <a:rPr lang="it-IT" sz="5333" dirty="0" err="1">
                <a:solidFill>
                  <a:prstClr val="white"/>
                </a:solidFill>
                <a:latin typeface="Calibri"/>
              </a:rPr>
              <a:t>interaction</a:t>
            </a:r>
            <a:endParaRPr lang="it-IT" sz="3111" dirty="0">
              <a:solidFill>
                <a:prstClr val="white"/>
              </a:solidFill>
              <a:latin typeface="Calibri"/>
            </a:endParaRPr>
          </a:p>
          <a:p>
            <a:pPr defTabSz="1015990" fontAlgn="auto">
              <a:spcAft>
                <a:spcPts val="0"/>
              </a:spcAft>
            </a:pPr>
            <a:endParaRPr lang="it-IT" sz="3111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150" y="1169121"/>
            <a:ext cx="8514300" cy="6450886"/>
          </a:xfrm>
          <a:prstGeom prst="rect">
            <a:avLst/>
          </a:prstGeom>
        </p:spPr>
      </p:pic>
      <p:sp>
        <p:nvSpPr>
          <p:cNvPr id="5" name="Titolo 1"/>
          <p:cNvSpPr txBox="1">
            <a:spLocks/>
          </p:cNvSpPr>
          <p:nvPr/>
        </p:nvSpPr>
        <p:spPr>
          <a:xfrm>
            <a:off x="0" y="1300580"/>
            <a:ext cx="10160000" cy="871492"/>
          </a:xfrm>
          <a:prstGeom prst="rect">
            <a:avLst/>
          </a:prstGeom>
          <a:solidFill>
            <a:schemeClr val="bg1"/>
          </a:solidFill>
        </p:spPr>
        <p:txBody>
          <a:bodyPr vert="horz" lIns="101596" tIns="50796" rIns="101596" bIns="50796" rtlCol="0" anchor="ctr">
            <a:normAutofit fontScale="5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015990" fontAlgn="auto">
              <a:spcAft>
                <a:spcPts val="0"/>
              </a:spcAft>
            </a:pPr>
            <a:endParaRPr lang="it-IT" sz="5333" dirty="0">
              <a:solidFill>
                <a:prstClr val="white"/>
              </a:solidFill>
              <a:latin typeface="Calibri"/>
            </a:endParaRPr>
          </a:p>
          <a:p>
            <a:pPr defTabSz="1015990" fontAlgn="auto">
              <a:spcAft>
                <a:spcPts val="0"/>
              </a:spcAft>
            </a:pPr>
            <a:r>
              <a:rPr lang="it-IT" sz="5333" dirty="0">
                <a:solidFill>
                  <a:prstClr val="white"/>
                </a:solidFill>
                <a:latin typeface="Calibri"/>
              </a:rPr>
              <a:t>Albedo and the </a:t>
            </a:r>
            <a:r>
              <a:rPr lang="it-IT" sz="5333" dirty="0" err="1">
                <a:solidFill>
                  <a:prstClr val="white"/>
                </a:solidFill>
                <a:latin typeface="Calibri"/>
              </a:rPr>
              <a:t>Charney</a:t>
            </a:r>
            <a:r>
              <a:rPr lang="it-IT" sz="5333" dirty="0">
                <a:solidFill>
                  <a:prstClr val="white"/>
                </a:solidFill>
                <a:latin typeface="Calibri"/>
              </a:rPr>
              <a:t> </a:t>
            </a:r>
            <a:r>
              <a:rPr lang="it-IT" sz="5333" dirty="0" err="1">
                <a:solidFill>
                  <a:prstClr val="white"/>
                </a:solidFill>
                <a:latin typeface="Calibri"/>
              </a:rPr>
              <a:t>mechanism</a:t>
            </a:r>
            <a:r>
              <a:rPr lang="it-IT" sz="5333" dirty="0">
                <a:solidFill>
                  <a:prstClr val="white"/>
                </a:solidFill>
                <a:latin typeface="Calibri"/>
              </a:rPr>
              <a:t> (1975)</a:t>
            </a:r>
            <a:endParaRPr lang="it-IT" sz="3111" dirty="0">
              <a:solidFill>
                <a:prstClr val="white"/>
              </a:solidFill>
              <a:latin typeface="Calibri"/>
            </a:endParaRPr>
          </a:p>
          <a:p>
            <a:pPr defTabSz="1015990" fontAlgn="auto">
              <a:spcAft>
                <a:spcPts val="0"/>
              </a:spcAft>
            </a:pPr>
            <a:endParaRPr lang="it-IT" sz="311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Ovale 1"/>
          <p:cNvSpPr/>
          <p:nvPr/>
        </p:nvSpPr>
        <p:spPr>
          <a:xfrm>
            <a:off x="1438831" y="2518093"/>
            <a:ext cx="2476446" cy="1438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6" tIns="50796" rIns="101596" bIns="50796" rtlCol="0" anchor="ctr"/>
          <a:lstStyle/>
          <a:p>
            <a:pPr defTabSz="1015910" fontAlgn="auto">
              <a:spcBef>
                <a:spcPts val="0"/>
              </a:spcBef>
              <a:spcAft>
                <a:spcPts val="0"/>
              </a:spcAft>
            </a:pPr>
            <a:r>
              <a:rPr lang="it-IT" sz="2667" dirty="0" err="1">
                <a:solidFill>
                  <a:prstClr val="black"/>
                </a:solidFill>
                <a:latin typeface="Calibri"/>
              </a:rPr>
              <a:t>Less</a:t>
            </a:r>
            <a:r>
              <a:rPr lang="it-IT" sz="2667" dirty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2667" dirty="0" err="1">
                <a:solidFill>
                  <a:prstClr val="black"/>
                </a:solidFill>
                <a:latin typeface="Calibri"/>
              </a:rPr>
              <a:t>vegetation</a:t>
            </a:r>
            <a:endParaRPr lang="it-IT" sz="2667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vale 5"/>
          <p:cNvSpPr/>
          <p:nvPr/>
        </p:nvSpPr>
        <p:spPr>
          <a:xfrm>
            <a:off x="5869311" y="5703610"/>
            <a:ext cx="2860509" cy="1438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6" tIns="50796" rIns="101596" bIns="50796" rtlCol="0" anchor="ctr"/>
          <a:lstStyle/>
          <a:p>
            <a:pPr defTabSz="1015910" fontAlgn="auto">
              <a:spcBef>
                <a:spcPts val="0"/>
              </a:spcBef>
              <a:spcAft>
                <a:spcPts val="0"/>
              </a:spcAft>
            </a:pPr>
            <a:r>
              <a:rPr lang="it-IT" sz="2667" dirty="0">
                <a:solidFill>
                  <a:prstClr val="black"/>
                </a:solidFill>
                <a:latin typeface="Calibri"/>
              </a:rPr>
              <a:t>Lower </a:t>
            </a:r>
            <a:r>
              <a:rPr lang="it-IT" sz="2667" dirty="0" err="1">
                <a:solidFill>
                  <a:prstClr val="black"/>
                </a:solidFill>
                <a:latin typeface="Calibri"/>
              </a:rPr>
              <a:t>soil</a:t>
            </a:r>
            <a:r>
              <a:rPr lang="it-IT" sz="2667" dirty="0">
                <a:solidFill>
                  <a:prstClr val="black"/>
                </a:solidFill>
                <a:latin typeface="Calibri"/>
              </a:rPr>
              <a:t> temperature</a:t>
            </a:r>
          </a:p>
        </p:txBody>
      </p:sp>
      <p:sp>
        <p:nvSpPr>
          <p:cNvPr id="7" name="Ovale 6"/>
          <p:cNvSpPr/>
          <p:nvPr/>
        </p:nvSpPr>
        <p:spPr>
          <a:xfrm>
            <a:off x="6294887" y="2186039"/>
            <a:ext cx="3278868" cy="181247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6" tIns="50796" rIns="101596" bIns="50796" rtlCol="0" anchor="ctr"/>
          <a:lstStyle/>
          <a:p>
            <a:pPr defTabSz="1015910" fontAlgn="auto">
              <a:spcBef>
                <a:spcPts val="0"/>
              </a:spcBef>
              <a:spcAft>
                <a:spcPts val="0"/>
              </a:spcAft>
            </a:pPr>
            <a:r>
              <a:rPr lang="it-IT" sz="2667" dirty="0">
                <a:solidFill>
                  <a:prstClr val="black"/>
                </a:solidFill>
                <a:latin typeface="Calibri"/>
              </a:rPr>
              <a:t>Lower </a:t>
            </a:r>
            <a:r>
              <a:rPr lang="it-IT" sz="2667" dirty="0" err="1">
                <a:solidFill>
                  <a:prstClr val="black"/>
                </a:solidFill>
                <a:latin typeface="Calibri"/>
              </a:rPr>
              <a:t>convection</a:t>
            </a:r>
            <a:r>
              <a:rPr lang="it-IT" sz="2667" dirty="0">
                <a:solidFill>
                  <a:prstClr val="black"/>
                </a:solidFill>
                <a:latin typeface="Calibri"/>
              </a:rPr>
              <a:t> and </a:t>
            </a:r>
            <a:r>
              <a:rPr lang="it-IT" sz="2667" dirty="0" err="1">
                <a:solidFill>
                  <a:prstClr val="black"/>
                </a:solidFill>
                <a:latin typeface="Calibri"/>
              </a:rPr>
              <a:t>precipitation</a:t>
            </a:r>
            <a:endParaRPr lang="it-IT" sz="2667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vale 7"/>
          <p:cNvSpPr/>
          <p:nvPr/>
        </p:nvSpPr>
        <p:spPr>
          <a:xfrm>
            <a:off x="1535686" y="5565250"/>
            <a:ext cx="2614794" cy="1438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6" tIns="50796" rIns="101596" bIns="50796" rtlCol="0" anchor="ctr"/>
          <a:lstStyle/>
          <a:p>
            <a:pPr defTabSz="1015910" fontAlgn="auto">
              <a:spcBef>
                <a:spcPts val="0"/>
              </a:spcBef>
              <a:spcAft>
                <a:spcPts val="0"/>
              </a:spcAft>
            </a:pPr>
            <a:r>
              <a:rPr lang="it-IT" sz="2667" dirty="0" err="1">
                <a:solidFill>
                  <a:prstClr val="black"/>
                </a:solidFill>
                <a:latin typeface="Calibri"/>
              </a:rPr>
              <a:t>Higher</a:t>
            </a:r>
            <a:r>
              <a:rPr lang="it-IT" sz="2667" dirty="0">
                <a:solidFill>
                  <a:prstClr val="black"/>
                </a:solidFill>
                <a:latin typeface="Calibri"/>
              </a:rPr>
              <a:t> albedo</a:t>
            </a:r>
          </a:p>
        </p:txBody>
      </p:sp>
    </p:spTree>
    <p:extLst>
      <p:ext uri="{BB962C8B-B14F-4D97-AF65-F5344CB8AC3E}">
        <p14:creationId xmlns:p14="http://schemas.microsoft.com/office/powerpoint/2010/main" val="684486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20" name="Rectangle 1"/>
          <p:cNvSpPr>
            <a:spLocks/>
          </p:cNvSpPr>
          <p:nvPr/>
        </p:nvSpPr>
        <p:spPr bwMode="auto">
          <a:xfrm>
            <a:off x="871444" y="228600"/>
            <a:ext cx="8417112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tabLst>
                <a:tab pos="838200" algn="l"/>
              </a:tabLst>
            </a:pP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classic example: the Charney mechanism (1975):</a:t>
            </a:r>
          </a:p>
        </p:txBody>
      </p:sp>
      <p:graphicFrame>
        <p:nvGraphicFramePr>
          <p:cNvPr id="162818" name="Object 2"/>
          <p:cNvGraphicFramePr>
            <a:graphicFrameLocks noChangeAspect="1"/>
          </p:cNvGraphicFramePr>
          <p:nvPr/>
        </p:nvGraphicFramePr>
        <p:xfrm>
          <a:off x="471488" y="1155700"/>
          <a:ext cx="3579812" cy="2814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8" name="Equation" r:id="rId3" imgW="1663700" imgH="1308100" progId="Equation.3">
                  <p:embed/>
                </p:oleObj>
              </mc:Choice>
              <mc:Fallback>
                <p:oleObj name="Equation" r:id="rId3" imgW="1663700" imgH="1308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488" y="1155700"/>
                        <a:ext cx="3579812" cy="2814638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2821" name="Rectangle 1"/>
          <p:cNvSpPr>
            <a:spLocks/>
          </p:cNvSpPr>
          <p:nvPr/>
        </p:nvSpPr>
        <p:spPr bwMode="auto">
          <a:xfrm>
            <a:off x="4648834" y="1295400"/>
            <a:ext cx="4110356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tabLst>
                <a:tab pos="838200" algn="l"/>
              </a:tabLst>
            </a:pP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Vegetation dynamics:</a:t>
            </a:r>
          </a:p>
          <a:p>
            <a:pPr>
              <a:tabLst>
                <a:tab pos="838200" algn="l"/>
              </a:tabLst>
            </a:pPr>
            <a:endParaRPr lang="en-US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tabLst>
                <a:tab pos="838200" algn="l"/>
              </a:tabLst>
            </a:pPr>
            <a:r>
              <a:rPr lang="it-IT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logistic equation </a:t>
            </a:r>
          </a:p>
          <a:p>
            <a:pPr>
              <a:tabLst>
                <a:tab pos="838200" algn="l"/>
              </a:tabLst>
            </a:pP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the </a:t>
            </a:r>
            <a:r>
              <a:rPr lang="it-IT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raction of soil </a:t>
            </a:r>
          </a:p>
          <a:p>
            <a:pPr>
              <a:tabLst>
                <a:tab pos="838200" algn="l"/>
              </a:tabLst>
            </a:pP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covered by vegetation, V</a:t>
            </a:r>
          </a:p>
        </p:txBody>
      </p:sp>
      <p:graphicFrame>
        <p:nvGraphicFramePr>
          <p:cNvPr id="162819" name="Object 3"/>
          <p:cNvGraphicFramePr>
            <a:graphicFrameLocks noChangeAspect="1"/>
          </p:cNvGraphicFramePr>
          <p:nvPr/>
        </p:nvGraphicFramePr>
        <p:xfrm>
          <a:off x="355600" y="4648200"/>
          <a:ext cx="5765800" cy="1858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9" name="Equation" r:id="rId5" imgW="2679700" imgH="863600" progId="Equation.3">
                  <p:embed/>
                </p:oleObj>
              </mc:Choice>
              <mc:Fallback>
                <p:oleObj name="Equation" r:id="rId5" imgW="2679700" imgH="863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5600" y="4648200"/>
                        <a:ext cx="5765800" cy="1858963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2822" name="Rectangle 1"/>
          <p:cNvSpPr>
            <a:spLocks/>
          </p:cNvSpPr>
          <p:nvPr/>
        </p:nvSpPr>
        <p:spPr bwMode="auto">
          <a:xfrm>
            <a:off x="6274439" y="5181600"/>
            <a:ext cx="3315010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tabLst>
                <a:tab pos="838200" algn="l"/>
              </a:tabLst>
            </a:pPr>
            <a:r>
              <a:rPr lang="it-IT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 principle</a:t>
            </a:r>
          </a:p>
          <a:p>
            <a:pPr>
              <a:tabLst>
                <a:tab pos="838200" algn="l"/>
              </a:tabLst>
            </a:pPr>
            <a:r>
              <a:rPr lang="it-IT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Thermodynamics</a:t>
            </a:r>
            <a:endParaRPr lang="en-US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932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3" name="Rectangle 1"/>
          <p:cNvSpPr>
            <a:spLocks/>
          </p:cNvSpPr>
          <p:nvPr/>
        </p:nvSpPr>
        <p:spPr bwMode="auto">
          <a:xfrm>
            <a:off x="871444" y="228600"/>
            <a:ext cx="8417112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tabLst>
                <a:tab pos="838200" algn="l"/>
              </a:tabLst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classic example: the Charney mechanism (1975):</a:t>
            </a:r>
          </a:p>
        </p:txBody>
      </p:sp>
      <p:graphicFrame>
        <p:nvGraphicFramePr>
          <p:cNvPr id="163842" name="Object 2"/>
          <p:cNvGraphicFramePr>
            <a:graphicFrameLocks noChangeAspect="1"/>
          </p:cNvGraphicFramePr>
          <p:nvPr/>
        </p:nvGraphicFramePr>
        <p:xfrm>
          <a:off x="279400" y="914400"/>
          <a:ext cx="9652000" cy="320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474" name="Equation" r:id="rId3" imgW="4635500" imgH="1536700" progId="Equation.3">
                  <p:embed/>
                </p:oleObj>
              </mc:Choice>
              <mc:Fallback>
                <p:oleObj name="Equation" r:id="rId3" imgW="4635500" imgH="1536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9400" y="914400"/>
                        <a:ext cx="9652000" cy="32004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63844" name="Connettore 2 7"/>
          <p:cNvCxnSpPr>
            <a:cxnSpLocks noChangeShapeType="1"/>
          </p:cNvCxnSpPr>
          <p:nvPr/>
        </p:nvCxnSpPr>
        <p:spPr bwMode="auto">
          <a:xfrm rot="5400000" flipH="1" flipV="1">
            <a:off x="1081087" y="5675313"/>
            <a:ext cx="2665413" cy="1588"/>
          </a:xfrm>
          <a:prstGeom prst="straightConnector1">
            <a:avLst/>
          </a:prstGeom>
          <a:noFill/>
          <a:ln w="25400">
            <a:solidFill>
              <a:srgbClr val="FFFFFF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63845" name="Connettore 2 10"/>
          <p:cNvCxnSpPr>
            <a:cxnSpLocks noChangeShapeType="1"/>
          </p:cNvCxnSpPr>
          <p:nvPr/>
        </p:nvCxnSpPr>
        <p:spPr bwMode="auto">
          <a:xfrm>
            <a:off x="2413000" y="7010400"/>
            <a:ext cx="4648200" cy="1588"/>
          </a:xfrm>
          <a:prstGeom prst="straightConnector1">
            <a:avLst/>
          </a:prstGeom>
          <a:noFill/>
          <a:ln w="25400">
            <a:solidFill>
              <a:srgbClr val="FFFFFF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63846" name="Rectangle 1"/>
          <p:cNvSpPr>
            <a:spLocks/>
          </p:cNvSpPr>
          <p:nvPr/>
        </p:nvSpPr>
        <p:spPr bwMode="auto">
          <a:xfrm>
            <a:off x="7594600" y="6781800"/>
            <a:ext cx="2444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tabLst>
                <a:tab pos="838200" algn="l"/>
              </a:tabLst>
            </a:pPr>
            <a:r>
              <a:rPr lang="en-US" sz="2400">
                <a:solidFill>
                  <a:schemeClr val="tx1"/>
                </a:solidFill>
                <a:cs typeface="Comic Sans MS" charset="0"/>
              </a:rPr>
              <a:t>V</a:t>
            </a:r>
          </a:p>
        </p:txBody>
      </p:sp>
      <p:sp>
        <p:nvSpPr>
          <p:cNvPr id="163847" name="Rectangle 1"/>
          <p:cNvSpPr>
            <a:spLocks/>
          </p:cNvSpPr>
          <p:nvPr/>
        </p:nvSpPr>
        <p:spPr bwMode="auto">
          <a:xfrm>
            <a:off x="1803400" y="4343400"/>
            <a:ext cx="30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tabLst>
                <a:tab pos="838200" algn="l"/>
              </a:tabLst>
            </a:pPr>
            <a:r>
              <a:rPr lang="en-US" sz="2400">
                <a:solidFill>
                  <a:schemeClr val="tx1"/>
                </a:solidFill>
                <a:cs typeface="Comic Sans MS" charset="0"/>
              </a:rPr>
              <a:t>T</a:t>
            </a:r>
          </a:p>
        </p:txBody>
      </p:sp>
      <p:sp>
        <p:nvSpPr>
          <p:cNvPr id="163848" name="Figura a mano libera 15"/>
          <p:cNvSpPr>
            <a:spLocks noChangeArrowheads="1"/>
          </p:cNvSpPr>
          <p:nvPr/>
        </p:nvSpPr>
        <p:spPr bwMode="auto">
          <a:xfrm>
            <a:off x="2392363" y="4725988"/>
            <a:ext cx="3373437" cy="1598612"/>
          </a:xfrm>
          <a:custGeom>
            <a:avLst/>
            <a:gdLst>
              <a:gd name="T0" fmla="*/ 15276 w 2722896"/>
              <a:gd name="T1" fmla="*/ 27384 h 1919384"/>
              <a:gd name="T2" fmla="*/ 1649801 w 2722896"/>
              <a:gd name="T3" fmla="*/ 47924 h 1919384"/>
              <a:gd name="T4" fmla="*/ 2917705 w 2722896"/>
              <a:gd name="T5" fmla="*/ 314929 h 1919384"/>
              <a:gd name="T6" fmla="*/ 3360707 w 2722896"/>
              <a:gd name="T7" fmla="*/ 705169 h 1919384"/>
              <a:gd name="T8" fmla="*/ 2994085 w 2722896"/>
              <a:gd name="T9" fmla="*/ 1228912 h 1919384"/>
              <a:gd name="T10" fmla="*/ 1848389 w 2722896"/>
              <a:gd name="T11" fmla="*/ 1465109 h 1919384"/>
              <a:gd name="T12" fmla="*/ 916557 w 2722896"/>
              <a:gd name="T13" fmla="*/ 1547265 h 1919384"/>
              <a:gd name="T14" fmla="*/ 244414 w 2722896"/>
              <a:gd name="T15" fmla="*/ 1578073 h 1919384"/>
              <a:gd name="T16" fmla="*/ 0 w 2722896"/>
              <a:gd name="T17" fmla="*/ 1598612 h 191938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722896"/>
              <a:gd name="T28" fmla="*/ 0 h 1919384"/>
              <a:gd name="T29" fmla="*/ 2722896 w 2722896"/>
              <a:gd name="T30" fmla="*/ 1919384 h 191938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722896" h="1919384">
                <a:moveTo>
                  <a:pt x="12330" y="32879"/>
                </a:moveTo>
                <a:cubicBezTo>
                  <a:pt x="476763" y="16439"/>
                  <a:pt x="941197" y="0"/>
                  <a:pt x="1331650" y="57540"/>
                </a:cubicBezTo>
                <a:cubicBezTo>
                  <a:pt x="1722103" y="115080"/>
                  <a:pt x="2124886" y="246601"/>
                  <a:pt x="2355048" y="378122"/>
                </a:cubicBezTo>
                <a:cubicBezTo>
                  <a:pt x="2585210" y="509643"/>
                  <a:pt x="2702346" y="663770"/>
                  <a:pt x="2712621" y="846666"/>
                </a:cubicBezTo>
                <a:cubicBezTo>
                  <a:pt x="2722896" y="1029563"/>
                  <a:pt x="2620146" y="1323430"/>
                  <a:pt x="2416699" y="1475501"/>
                </a:cubicBezTo>
                <a:cubicBezTo>
                  <a:pt x="2213253" y="1627572"/>
                  <a:pt x="1771424" y="1695388"/>
                  <a:pt x="1491942" y="1759093"/>
                </a:cubicBezTo>
                <a:cubicBezTo>
                  <a:pt x="1212460" y="1822798"/>
                  <a:pt x="955583" y="1835129"/>
                  <a:pt x="739806" y="1857734"/>
                </a:cubicBezTo>
                <a:cubicBezTo>
                  <a:pt x="524029" y="1880339"/>
                  <a:pt x="320582" y="1884449"/>
                  <a:pt x="197281" y="1894724"/>
                </a:cubicBezTo>
                <a:cubicBezTo>
                  <a:pt x="73980" y="1904999"/>
                  <a:pt x="0" y="1919384"/>
                  <a:pt x="0" y="1919384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tabLst>
                <a:tab pos="838200" algn="l"/>
              </a:tabLst>
            </a:pPr>
            <a:endParaRPr lang="it-IT"/>
          </a:p>
        </p:txBody>
      </p:sp>
      <p:cxnSp>
        <p:nvCxnSpPr>
          <p:cNvPr id="163849" name="Connettore 1 23"/>
          <p:cNvCxnSpPr>
            <a:cxnSpLocks noChangeShapeType="1"/>
            <a:stCxn id="163848" idx="8"/>
          </p:cNvCxnSpPr>
          <p:nvPr/>
        </p:nvCxnSpPr>
        <p:spPr bwMode="auto">
          <a:xfrm>
            <a:off x="2392363" y="6324600"/>
            <a:ext cx="20637" cy="685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63850" name="Connettore 1 27"/>
          <p:cNvCxnSpPr>
            <a:cxnSpLocks noChangeShapeType="1"/>
          </p:cNvCxnSpPr>
          <p:nvPr/>
        </p:nvCxnSpPr>
        <p:spPr bwMode="auto">
          <a:xfrm rot="5400000">
            <a:off x="2223294" y="4609306"/>
            <a:ext cx="381000" cy="15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63851" name="AutoShape 11"/>
          <p:cNvSpPr>
            <a:spLocks/>
          </p:cNvSpPr>
          <p:nvPr/>
        </p:nvSpPr>
        <p:spPr bwMode="auto">
          <a:xfrm>
            <a:off x="2336800" y="6781800"/>
            <a:ext cx="190500" cy="177800"/>
          </a:xfrm>
          <a:custGeom>
            <a:avLst/>
            <a:gdLst>
              <a:gd name="T0" fmla="*/ 0 w 19679"/>
              <a:gd name="T1" fmla="*/ 0 h 19679"/>
              <a:gd name="T2" fmla="*/ 19679 w 19679"/>
              <a:gd name="T3" fmla="*/ 19679 h 19679"/>
            </a:gdLst>
            <a:ahLst/>
            <a:cxnLst/>
            <a:rect l="T0" t="T1" r="T2" b="T3"/>
            <a:pathLst>
              <a:path w="19679" h="19679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  <a:moveTo>
                  <a:pt x="16796" y="2882"/>
                </a:moveTo>
              </a:path>
            </a:pathLst>
          </a:custGeom>
          <a:solidFill>
            <a:schemeClr val="accent1">
              <a:alpha val="89803"/>
            </a:schemeClr>
          </a:solidFill>
          <a:ln w="25400">
            <a:solidFill>
              <a:srgbClr val="0D0D0D">
                <a:alpha val="89803"/>
              </a:srgbClr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163852" name="Figura a mano libera 21"/>
          <p:cNvSpPr>
            <a:spLocks noChangeArrowheads="1"/>
          </p:cNvSpPr>
          <p:nvPr/>
        </p:nvSpPr>
        <p:spPr bwMode="auto">
          <a:xfrm>
            <a:off x="2489200" y="4724400"/>
            <a:ext cx="3736975" cy="2065338"/>
          </a:xfrm>
          <a:custGeom>
            <a:avLst/>
            <a:gdLst>
              <a:gd name="T0" fmla="*/ 0 w 3737429"/>
              <a:gd name="T1" fmla="*/ 2065867 h 1608667"/>
              <a:gd name="T2" fmla="*/ 725715 w 3737429"/>
              <a:gd name="T3" fmla="*/ 1351357 h 1608667"/>
              <a:gd name="T4" fmla="*/ 2116667 w 3737429"/>
              <a:gd name="T5" fmla="*/ 528116 h 1608667"/>
              <a:gd name="T6" fmla="*/ 3737429 w 3737429"/>
              <a:gd name="T7" fmla="*/ 0 h 1608667"/>
              <a:gd name="T8" fmla="*/ 0 60000 65536"/>
              <a:gd name="T9" fmla="*/ 0 60000 65536"/>
              <a:gd name="T10" fmla="*/ 0 60000 65536"/>
              <a:gd name="T11" fmla="*/ 0 60000 65536"/>
              <a:gd name="T12" fmla="*/ 0 w 3737429"/>
              <a:gd name="T13" fmla="*/ 0 h 1608667"/>
              <a:gd name="T14" fmla="*/ 3737429 w 3737429"/>
              <a:gd name="T15" fmla="*/ 1608667 h 160866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737429" h="1608667">
                <a:moveTo>
                  <a:pt x="0" y="1608667"/>
                </a:moveTo>
                <a:cubicBezTo>
                  <a:pt x="186468" y="1430262"/>
                  <a:pt x="372937" y="1251858"/>
                  <a:pt x="725715" y="1052286"/>
                </a:cubicBezTo>
                <a:cubicBezTo>
                  <a:pt x="1078493" y="852715"/>
                  <a:pt x="1614715" y="586619"/>
                  <a:pt x="2116667" y="411238"/>
                </a:cubicBezTo>
                <a:cubicBezTo>
                  <a:pt x="2618619" y="235857"/>
                  <a:pt x="3737429" y="0"/>
                  <a:pt x="3737429" y="0"/>
                </a:cubicBezTo>
              </a:path>
            </a:pathLst>
          </a:custGeom>
          <a:noFill/>
          <a:ln w="381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tabLst>
                <a:tab pos="838200" algn="l"/>
              </a:tabLst>
            </a:pPr>
            <a:endParaRPr lang="it-IT"/>
          </a:p>
        </p:txBody>
      </p:sp>
      <p:sp>
        <p:nvSpPr>
          <p:cNvPr id="163853" name="AutoShape 11"/>
          <p:cNvSpPr>
            <a:spLocks/>
          </p:cNvSpPr>
          <p:nvPr/>
        </p:nvSpPr>
        <p:spPr bwMode="auto">
          <a:xfrm>
            <a:off x="5080000" y="4953000"/>
            <a:ext cx="190500" cy="177800"/>
          </a:xfrm>
          <a:custGeom>
            <a:avLst/>
            <a:gdLst>
              <a:gd name="T0" fmla="*/ 0 w 19679"/>
              <a:gd name="T1" fmla="*/ 0 h 19679"/>
              <a:gd name="T2" fmla="*/ 19679 w 19679"/>
              <a:gd name="T3" fmla="*/ 19679 h 19679"/>
            </a:gdLst>
            <a:ahLst/>
            <a:cxnLst/>
            <a:rect l="T0" t="T1" r="T2" b="T3"/>
            <a:pathLst>
              <a:path w="19679" h="19679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  <a:moveTo>
                  <a:pt x="16796" y="2882"/>
                </a:moveTo>
              </a:path>
            </a:pathLst>
          </a:custGeom>
          <a:solidFill>
            <a:srgbClr val="CCFFCC">
              <a:alpha val="89803"/>
            </a:srgbClr>
          </a:solidFill>
          <a:ln w="25400">
            <a:solidFill>
              <a:srgbClr val="0D0D0D">
                <a:alpha val="89803"/>
              </a:srgbClr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163854" name="AutoShape 11"/>
          <p:cNvSpPr>
            <a:spLocks/>
          </p:cNvSpPr>
          <p:nvPr/>
        </p:nvSpPr>
        <p:spPr bwMode="auto">
          <a:xfrm>
            <a:off x="2870200" y="6172200"/>
            <a:ext cx="190500" cy="177800"/>
          </a:xfrm>
          <a:custGeom>
            <a:avLst/>
            <a:gdLst>
              <a:gd name="T0" fmla="*/ 0 w 19679"/>
              <a:gd name="T1" fmla="*/ 0 h 19679"/>
              <a:gd name="T2" fmla="*/ 19679 w 19679"/>
              <a:gd name="T3" fmla="*/ 19679 h 19679"/>
            </a:gdLst>
            <a:ahLst/>
            <a:cxnLst/>
            <a:rect l="T0" t="T1" r="T2" b="T3"/>
            <a:pathLst>
              <a:path w="19679" h="19679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  <a:moveTo>
                  <a:pt x="16796" y="2882"/>
                </a:moveTo>
              </a:path>
            </a:pathLst>
          </a:custGeom>
          <a:solidFill>
            <a:schemeClr val="tx1">
              <a:alpha val="85097"/>
            </a:schemeClr>
          </a:solidFill>
          <a:ln w="25400">
            <a:solidFill>
              <a:srgbClr val="0D0D0D">
                <a:alpha val="89803"/>
              </a:srgbClr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163855" name="Rectangle 1"/>
          <p:cNvSpPr>
            <a:spLocks/>
          </p:cNvSpPr>
          <p:nvPr/>
        </p:nvSpPr>
        <p:spPr bwMode="auto">
          <a:xfrm>
            <a:off x="2260600" y="7010400"/>
            <a:ext cx="30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tabLst>
                <a:tab pos="838200" algn="l"/>
              </a:tabLst>
            </a:pPr>
            <a:r>
              <a:rPr lang="en-US" sz="2400">
                <a:solidFill>
                  <a:schemeClr val="tx1"/>
                </a:solidFill>
                <a:cs typeface="Comic Sans MS" charset="0"/>
              </a:rPr>
              <a:t>0</a:t>
            </a:r>
          </a:p>
        </p:txBody>
      </p:sp>
      <p:sp>
        <p:nvSpPr>
          <p:cNvPr id="163856" name="Rectangle 1"/>
          <p:cNvSpPr>
            <a:spLocks/>
          </p:cNvSpPr>
          <p:nvPr/>
        </p:nvSpPr>
        <p:spPr bwMode="auto">
          <a:xfrm>
            <a:off x="6070600" y="7086600"/>
            <a:ext cx="30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tabLst>
                <a:tab pos="838200" algn="l"/>
              </a:tabLst>
            </a:pPr>
            <a:r>
              <a:rPr lang="en-US" sz="2400">
                <a:solidFill>
                  <a:schemeClr val="tx1"/>
                </a:solidFill>
                <a:cs typeface="Comic Sans MS" charset="0"/>
              </a:rPr>
              <a:t>1</a:t>
            </a:r>
          </a:p>
        </p:txBody>
      </p:sp>
      <p:cxnSp>
        <p:nvCxnSpPr>
          <p:cNvPr id="163857" name="Connettore 1 28"/>
          <p:cNvCxnSpPr>
            <a:cxnSpLocks noChangeShapeType="1"/>
          </p:cNvCxnSpPr>
          <p:nvPr/>
        </p:nvCxnSpPr>
        <p:spPr bwMode="auto">
          <a:xfrm rot="5400000">
            <a:off x="5080001" y="5867400"/>
            <a:ext cx="2286000" cy="3175"/>
          </a:xfrm>
          <a:prstGeom prst="line">
            <a:avLst/>
          </a:prstGeom>
          <a:noFill/>
          <a:ln w="25400">
            <a:solidFill>
              <a:srgbClr val="FFFFFF"/>
            </a:solidFill>
            <a:prstDash val="sysDash"/>
            <a:round/>
            <a:headEnd/>
            <a:tailEnd/>
          </a:ln>
        </p:spPr>
      </p:cxnSp>
    </p:spTree>
    <p:extLst>
      <p:ext uri="{BB962C8B-B14F-4D97-AF65-F5344CB8AC3E}">
        <p14:creationId xmlns:p14="http://schemas.microsoft.com/office/powerpoint/2010/main" val="244778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150" y="1169121"/>
            <a:ext cx="8514300" cy="6450886"/>
          </a:xfrm>
          <a:prstGeom prst="rect">
            <a:avLst/>
          </a:prstGeom>
        </p:spPr>
      </p:pic>
      <p:sp>
        <p:nvSpPr>
          <p:cNvPr id="5" name="Titolo 1"/>
          <p:cNvSpPr txBox="1">
            <a:spLocks/>
          </p:cNvSpPr>
          <p:nvPr/>
        </p:nvSpPr>
        <p:spPr>
          <a:xfrm>
            <a:off x="0" y="1217712"/>
            <a:ext cx="10160000" cy="871492"/>
          </a:xfrm>
          <a:prstGeom prst="rect">
            <a:avLst/>
          </a:prstGeom>
          <a:solidFill>
            <a:schemeClr val="bg1"/>
          </a:solidFill>
        </p:spPr>
        <p:txBody>
          <a:bodyPr vert="horz" lIns="101596" tIns="50796" rIns="101596" bIns="50796" rtlCol="0" anchor="ctr">
            <a:normAutofit fontScale="5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015990" fontAlgn="auto">
              <a:spcAft>
                <a:spcPts val="0"/>
              </a:spcAft>
            </a:pPr>
            <a:endParaRPr lang="it-IT" sz="5333" dirty="0">
              <a:solidFill>
                <a:prstClr val="white"/>
              </a:solidFill>
              <a:latin typeface="Calibri"/>
            </a:endParaRPr>
          </a:p>
          <a:p>
            <a:pPr defTabSz="1015990" fontAlgn="auto">
              <a:spcAft>
                <a:spcPts val="0"/>
              </a:spcAft>
            </a:pPr>
            <a:r>
              <a:rPr lang="it-IT" sz="5333" dirty="0" err="1">
                <a:solidFill>
                  <a:prstClr val="white"/>
                </a:solidFill>
                <a:latin typeface="Calibri"/>
              </a:rPr>
              <a:t>Plant</a:t>
            </a:r>
            <a:r>
              <a:rPr lang="it-IT" sz="5333" dirty="0">
                <a:solidFill>
                  <a:prstClr val="white"/>
                </a:solidFill>
                <a:latin typeface="Calibri"/>
              </a:rPr>
              <a:t> </a:t>
            </a:r>
            <a:r>
              <a:rPr lang="it-IT" sz="5333" dirty="0" err="1">
                <a:solidFill>
                  <a:prstClr val="white"/>
                </a:solidFill>
                <a:latin typeface="Calibri"/>
              </a:rPr>
              <a:t>transpiration</a:t>
            </a:r>
            <a:r>
              <a:rPr lang="it-IT" sz="5333" dirty="0">
                <a:solidFill>
                  <a:prstClr val="white"/>
                </a:solidFill>
                <a:latin typeface="Calibri"/>
              </a:rPr>
              <a:t> and the </a:t>
            </a:r>
            <a:r>
              <a:rPr lang="it-IT" sz="5333" dirty="0" err="1">
                <a:solidFill>
                  <a:prstClr val="white"/>
                </a:solidFill>
                <a:latin typeface="Calibri"/>
              </a:rPr>
              <a:t>hydrological</a:t>
            </a:r>
            <a:r>
              <a:rPr lang="it-IT" sz="5333" dirty="0">
                <a:solidFill>
                  <a:prstClr val="white"/>
                </a:solidFill>
                <a:latin typeface="Calibri"/>
              </a:rPr>
              <a:t> </a:t>
            </a:r>
            <a:r>
              <a:rPr lang="it-IT" sz="5333" dirty="0" err="1">
                <a:solidFill>
                  <a:prstClr val="white"/>
                </a:solidFill>
                <a:latin typeface="Calibri"/>
              </a:rPr>
              <a:t>cycle</a:t>
            </a:r>
            <a:endParaRPr lang="it-IT" sz="3111" dirty="0">
              <a:solidFill>
                <a:prstClr val="white"/>
              </a:solidFill>
              <a:latin typeface="Calibri"/>
            </a:endParaRPr>
          </a:p>
          <a:p>
            <a:pPr defTabSz="1015990" fontAlgn="auto">
              <a:spcAft>
                <a:spcPts val="0"/>
              </a:spcAft>
            </a:pPr>
            <a:endParaRPr lang="it-IT" sz="311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Ovale 1"/>
          <p:cNvSpPr/>
          <p:nvPr/>
        </p:nvSpPr>
        <p:spPr>
          <a:xfrm>
            <a:off x="1438831" y="2518093"/>
            <a:ext cx="2476446" cy="1438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6" tIns="50796" rIns="101596" bIns="50796" rtlCol="0" anchor="ctr"/>
          <a:lstStyle/>
          <a:p>
            <a:pPr defTabSz="1015910" fontAlgn="auto">
              <a:spcBef>
                <a:spcPts val="0"/>
              </a:spcBef>
              <a:spcAft>
                <a:spcPts val="0"/>
              </a:spcAft>
            </a:pPr>
            <a:r>
              <a:rPr lang="it-IT" sz="2667" dirty="0" err="1">
                <a:solidFill>
                  <a:prstClr val="black"/>
                </a:solidFill>
                <a:latin typeface="Calibri"/>
              </a:rPr>
              <a:t>Less</a:t>
            </a:r>
            <a:r>
              <a:rPr lang="it-IT" sz="2667" dirty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2667" dirty="0" err="1">
                <a:solidFill>
                  <a:prstClr val="black"/>
                </a:solidFill>
                <a:latin typeface="Calibri"/>
              </a:rPr>
              <a:t>vegetation</a:t>
            </a:r>
            <a:endParaRPr lang="it-IT" sz="2667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vale 5"/>
          <p:cNvSpPr/>
          <p:nvPr/>
        </p:nvSpPr>
        <p:spPr>
          <a:xfrm>
            <a:off x="5869311" y="5703610"/>
            <a:ext cx="2860509" cy="1438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6" tIns="50796" rIns="101596" bIns="50796" rtlCol="0" anchor="ctr"/>
          <a:lstStyle/>
          <a:p>
            <a:pPr defTabSz="1015910" fontAlgn="auto">
              <a:spcBef>
                <a:spcPts val="0"/>
              </a:spcBef>
              <a:spcAft>
                <a:spcPts val="0"/>
              </a:spcAft>
            </a:pPr>
            <a:r>
              <a:rPr lang="it-IT" sz="2667" dirty="0">
                <a:solidFill>
                  <a:prstClr val="black"/>
                </a:solidFill>
                <a:latin typeface="Calibri"/>
              </a:rPr>
              <a:t>Lower </a:t>
            </a:r>
            <a:r>
              <a:rPr lang="it-IT" sz="2667" dirty="0" err="1">
                <a:solidFill>
                  <a:prstClr val="black"/>
                </a:solidFill>
                <a:latin typeface="Calibri"/>
              </a:rPr>
              <a:t>convection</a:t>
            </a:r>
            <a:endParaRPr lang="it-IT" sz="2667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vale 6"/>
          <p:cNvSpPr/>
          <p:nvPr/>
        </p:nvSpPr>
        <p:spPr>
          <a:xfrm>
            <a:off x="6294887" y="2186039"/>
            <a:ext cx="3278868" cy="181247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6" tIns="50796" rIns="101596" bIns="50796" rtlCol="0" anchor="ctr"/>
          <a:lstStyle/>
          <a:p>
            <a:pPr defTabSz="1015910" fontAlgn="auto">
              <a:spcBef>
                <a:spcPts val="0"/>
              </a:spcBef>
              <a:spcAft>
                <a:spcPts val="0"/>
              </a:spcAft>
            </a:pPr>
            <a:r>
              <a:rPr lang="it-IT" sz="2667" dirty="0">
                <a:solidFill>
                  <a:prstClr val="black"/>
                </a:solidFill>
                <a:latin typeface="Calibri"/>
              </a:rPr>
              <a:t>Lower </a:t>
            </a:r>
            <a:r>
              <a:rPr lang="it-IT" sz="2667" dirty="0" err="1">
                <a:solidFill>
                  <a:prstClr val="black"/>
                </a:solidFill>
                <a:latin typeface="Calibri"/>
              </a:rPr>
              <a:t>precipitation</a:t>
            </a:r>
            <a:endParaRPr lang="it-IT" sz="2667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vale 7"/>
          <p:cNvSpPr/>
          <p:nvPr/>
        </p:nvSpPr>
        <p:spPr>
          <a:xfrm>
            <a:off x="1341995" y="5565250"/>
            <a:ext cx="2919163" cy="1438911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6" tIns="50796" rIns="101596" bIns="50796" rtlCol="0" anchor="ctr"/>
          <a:lstStyle/>
          <a:p>
            <a:pPr defTabSz="1015910" fontAlgn="auto">
              <a:spcBef>
                <a:spcPts val="0"/>
              </a:spcBef>
              <a:spcAft>
                <a:spcPts val="0"/>
              </a:spcAft>
            </a:pPr>
            <a:r>
              <a:rPr lang="it-IT" sz="2667" dirty="0">
                <a:solidFill>
                  <a:prstClr val="black"/>
                </a:solidFill>
                <a:latin typeface="Calibri"/>
              </a:rPr>
              <a:t>Lower </a:t>
            </a:r>
            <a:r>
              <a:rPr lang="it-IT" sz="2667" dirty="0" err="1">
                <a:solidFill>
                  <a:prstClr val="black"/>
                </a:solidFill>
                <a:latin typeface="Calibri"/>
              </a:rPr>
              <a:t>transpiration</a:t>
            </a:r>
            <a:endParaRPr lang="it-IT" sz="2667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0" y="0"/>
            <a:ext cx="10160000" cy="1570193"/>
          </a:xfrm>
          <a:prstGeom prst="rect">
            <a:avLst/>
          </a:prstGeom>
          <a:solidFill>
            <a:schemeClr val="bg1">
              <a:alpha val="49000"/>
            </a:schemeClr>
          </a:solidFill>
        </p:spPr>
        <p:txBody>
          <a:bodyPr vert="horz" lIns="101596" tIns="50796" rIns="101596" bIns="50796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015990" fontAlgn="auto">
              <a:spcAft>
                <a:spcPts val="0"/>
              </a:spcAft>
            </a:pPr>
            <a:endParaRPr lang="it-IT" sz="5333" dirty="0">
              <a:solidFill>
                <a:prstClr val="white"/>
              </a:solidFill>
              <a:latin typeface="Calibri"/>
            </a:endParaRPr>
          </a:p>
          <a:p>
            <a:pPr defTabSz="1015990" fontAlgn="auto">
              <a:spcAft>
                <a:spcPts val="0"/>
              </a:spcAft>
            </a:pPr>
            <a:r>
              <a:rPr lang="it-IT" sz="5333" dirty="0">
                <a:solidFill>
                  <a:prstClr val="white"/>
                </a:solidFill>
                <a:latin typeface="Calibri"/>
              </a:rPr>
              <a:t>A </a:t>
            </a:r>
            <a:r>
              <a:rPr lang="it-IT" sz="5333" dirty="0" err="1">
                <a:solidFill>
                  <a:prstClr val="white"/>
                </a:solidFill>
                <a:latin typeface="Calibri"/>
              </a:rPr>
              <a:t>conceptual</a:t>
            </a:r>
            <a:r>
              <a:rPr lang="it-IT" sz="5333" dirty="0">
                <a:solidFill>
                  <a:prstClr val="white"/>
                </a:solidFill>
                <a:latin typeface="Calibri"/>
              </a:rPr>
              <a:t> model </a:t>
            </a:r>
            <a:r>
              <a:rPr lang="it-IT" sz="5333" dirty="0" err="1">
                <a:solidFill>
                  <a:prstClr val="white"/>
                </a:solidFill>
                <a:latin typeface="Calibri"/>
              </a:rPr>
              <a:t>approach</a:t>
            </a:r>
            <a:r>
              <a:rPr lang="it-IT" sz="5333" dirty="0">
                <a:solidFill>
                  <a:prstClr val="white"/>
                </a:solidFill>
                <a:latin typeface="Calibri"/>
              </a:rPr>
              <a:t>:</a:t>
            </a:r>
          </a:p>
          <a:p>
            <a:pPr defTabSz="1015990" fontAlgn="auto">
              <a:spcAft>
                <a:spcPts val="0"/>
              </a:spcAft>
            </a:pPr>
            <a:r>
              <a:rPr lang="it-IT" sz="5333" dirty="0" err="1">
                <a:solidFill>
                  <a:prstClr val="white"/>
                </a:solidFill>
                <a:latin typeface="Calibri"/>
              </a:rPr>
              <a:t>interaction</a:t>
            </a:r>
            <a:r>
              <a:rPr lang="it-IT" sz="5333" dirty="0">
                <a:solidFill>
                  <a:prstClr val="white"/>
                </a:solidFill>
                <a:latin typeface="Calibri"/>
              </a:rPr>
              <a:t> </a:t>
            </a:r>
            <a:r>
              <a:rPr lang="it-IT" sz="5333" dirty="0" err="1">
                <a:solidFill>
                  <a:prstClr val="white"/>
                </a:solidFill>
                <a:latin typeface="Calibri"/>
              </a:rPr>
              <a:t>between</a:t>
            </a:r>
            <a:r>
              <a:rPr lang="it-IT" sz="5333" dirty="0">
                <a:solidFill>
                  <a:prstClr val="white"/>
                </a:solidFill>
                <a:latin typeface="Calibri"/>
              </a:rPr>
              <a:t> </a:t>
            </a:r>
            <a:r>
              <a:rPr lang="it-IT" sz="5333" dirty="0" err="1">
                <a:solidFill>
                  <a:prstClr val="white"/>
                </a:solidFill>
                <a:latin typeface="Calibri"/>
              </a:rPr>
              <a:t>vegetation</a:t>
            </a:r>
            <a:r>
              <a:rPr lang="it-IT" sz="5333" dirty="0">
                <a:solidFill>
                  <a:prstClr val="white"/>
                </a:solidFill>
                <a:latin typeface="Calibri"/>
              </a:rPr>
              <a:t> and </a:t>
            </a:r>
            <a:r>
              <a:rPr lang="it-IT" sz="5333" dirty="0" err="1">
                <a:solidFill>
                  <a:prstClr val="white"/>
                </a:solidFill>
                <a:latin typeface="Calibri"/>
              </a:rPr>
              <a:t>climate</a:t>
            </a:r>
            <a:endParaRPr lang="it-IT" sz="3111" dirty="0">
              <a:solidFill>
                <a:prstClr val="white"/>
              </a:solidFill>
              <a:latin typeface="Calibri"/>
            </a:endParaRPr>
          </a:p>
          <a:p>
            <a:pPr defTabSz="1015990" fontAlgn="auto">
              <a:spcAft>
                <a:spcPts val="0"/>
              </a:spcAft>
            </a:pPr>
            <a:endParaRPr lang="it-IT" sz="3111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10" descr="evapot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30" b="1778"/>
          <a:stretch>
            <a:fillRect/>
          </a:stretch>
        </p:blipFill>
        <p:spPr bwMode="auto">
          <a:xfrm>
            <a:off x="3746071" y="3697292"/>
            <a:ext cx="2548819" cy="1867958"/>
          </a:xfrm>
          <a:prstGeom prst="rect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9680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6940C145-5D2F-864C-A421-2288EDC34B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520" y="1505744"/>
            <a:ext cx="8568952" cy="5810820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1596C1E-0A0C-2041-AC3A-89AE69272AB3}"/>
              </a:ext>
            </a:extLst>
          </p:cNvPr>
          <p:cNvSpPr txBox="1"/>
          <p:nvPr/>
        </p:nvSpPr>
        <p:spPr>
          <a:xfrm>
            <a:off x="543496" y="386715"/>
            <a:ext cx="92170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Climate</a:t>
            </a:r>
            <a:r>
              <a:rPr lang="it-IT" sz="4800" dirty="0">
                <a:latin typeface="Calibri" panose="020F0502020204030204" pitchFamily="34" charset="0"/>
                <a:cs typeface="Calibri" panose="020F0502020204030204" pitchFamily="34" charset="0"/>
              </a:rPr>
              <a:t>: the </a:t>
            </a:r>
            <a:r>
              <a:rPr lang="it-IT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inner</a:t>
            </a:r>
            <a:r>
              <a:rPr lang="it-IT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workings</a:t>
            </a:r>
            <a:endParaRPr lang="it-IT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376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672" y="254034"/>
            <a:ext cx="6942667" cy="6722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4" name="Text Box 3"/>
          <p:cNvSpPr txBox="1">
            <a:spLocks noChangeArrowheads="1"/>
          </p:cNvSpPr>
          <p:nvPr/>
        </p:nvSpPr>
        <p:spPr bwMode="auto">
          <a:xfrm>
            <a:off x="414687" y="7025598"/>
            <a:ext cx="9272467" cy="513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596" tIns="50796" rIns="101596" bIns="50796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defTabSz="1015910" eaLnBrk="0" hangingPunct="0"/>
            <a:r>
              <a:rPr lang="it-IT" sz="2667" dirty="0">
                <a:solidFill>
                  <a:srgbClr val="FFFFFF"/>
                </a:solidFill>
                <a:latin typeface="Calibri"/>
                <a:cs typeface="Calibri"/>
              </a:rPr>
              <a:t>Continental water </a:t>
            </a:r>
            <a:r>
              <a:rPr lang="it-IT" sz="2667" dirty="0" err="1">
                <a:solidFill>
                  <a:srgbClr val="FFFFFF"/>
                </a:solidFill>
                <a:latin typeface="Calibri"/>
                <a:cs typeface="Calibri"/>
              </a:rPr>
              <a:t>cycle</a:t>
            </a:r>
            <a:r>
              <a:rPr lang="it-IT" sz="2667" dirty="0">
                <a:solidFill>
                  <a:srgbClr val="FFFFFF"/>
                </a:solidFill>
                <a:latin typeface="Calibri"/>
                <a:cs typeface="Calibri"/>
              </a:rPr>
              <a:t>: Long-</a:t>
            </a:r>
            <a:r>
              <a:rPr lang="it-IT" sz="2667" dirty="0" err="1">
                <a:solidFill>
                  <a:srgbClr val="FFFFFF"/>
                </a:solidFill>
                <a:latin typeface="Calibri"/>
                <a:cs typeface="Calibri"/>
              </a:rPr>
              <a:t>range</a:t>
            </a:r>
            <a:r>
              <a:rPr lang="it-IT" sz="266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it-IT" sz="2667" dirty="0" err="1">
                <a:solidFill>
                  <a:srgbClr val="FFFFFF"/>
                </a:solidFill>
                <a:latin typeface="Calibri"/>
                <a:cs typeface="Calibri"/>
              </a:rPr>
              <a:t>transport</a:t>
            </a:r>
            <a:r>
              <a:rPr lang="it-IT" sz="2667" dirty="0">
                <a:solidFill>
                  <a:srgbClr val="FFFFFF"/>
                </a:solidFill>
                <a:latin typeface="Calibri"/>
                <a:cs typeface="Calibri"/>
              </a:rPr>
              <a:t> vs </a:t>
            </a:r>
            <a:r>
              <a:rPr lang="ja-JP" altLang="it-IT" sz="2667" dirty="0">
                <a:solidFill>
                  <a:srgbClr val="FFFFFF"/>
                </a:solidFill>
                <a:latin typeface="Calibri"/>
                <a:cs typeface="Calibri"/>
              </a:rPr>
              <a:t>“</a:t>
            </a:r>
            <a:r>
              <a:rPr lang="it-IT" altLang="ja-JP" sz="2667" dirty="0" err="1">
                <a:solidFill>
                  <a:srgbClr val="FFFFFF"/>
                </a:solidFill>
                <a:latin typeface="Calibri"/>
                <a:cs typeface="Calibri"/>
              </a:rPr>
              <a:t>local</a:t>
            </a:r>
            <a:r>
              <a:rPr lang="ja-JP" altLang="it-IT" sz="2667" dirty="0">
                <a:solidFill>
                  <a:srgbClr val="FFFFFF"/>
                </a:solidFill>
                <a:latin typeface="Calibri"/>
                <a:cs typeface="Calibri"/>
              </a:rPr>
              <a:t>”</a:t>
            </a:r>
            <a:r>
              <a:rPr lang="it-IT" altLang="ja-JP" sz="266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it-IT" altLang="ja-JP" sz="2667" dirty="0" err="1">
                <a:solidFill>
                  <a:srgbClr val="FFFFFF"/>
                </a:solidFill>
                <a:latin typeface="Calibri"/>
                <a:cs typeface="Calibri"/>
              </a:rPr>
              <a:t>recycling</a:t>
            </a:r>
            <a:endParaRPr lang="it-IT" sz="2667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100355" name="AutoShape 7"/>
          <p:cNvSpPr>
            <a:spLocks noChangeArrowheads="1"/>
          </p:cNvSpPr>
          <p:nvPr/>
        </p:nvSpPr>
        <p:spPr bwMode="auto">
          <a:xfrm>
            <a:off x="254002" y="3132667"/>
            <a:ext cx="3386667" cy="1524000"/>
          </a:xfrm>
          <a:prstGeom prst="rightArrow">
            <a:avLst>
              <a:gd name="adj1" fmla="val 50000"/>
              <a:gd name="adj2" fmla="val 5555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1596" tIns="50796" rIns="101596" bIns="50796" anchor="ctr"/>
          <a:lstStyle/>
          <a:p>
            <a:pPr algn="l" defTabSz="1015910" eaLnBrk="0" hangingPunct="0"/>
            <a:endParaRPr lang="it-IT" sz="2667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0356" name="AutoShape 8"/>
          <p:cNvSpPr>
            <a:spLocks noChangeArrowheads="1"/>
          </p:cNvSpPr>
          <p:nvPr/>
        </p:nvSpPr>
        <p:spPr bwMode="auto">
          <a:xfrm flipH="1">
            <a:off x="4572000" y="931333"/>
            <a:ext cx="2286000" cy="3386667"/>
          </a:xfrm>
          <a:prstGeom prst="curvedDownArrow">
            <a:avLst>
              <a:gd name="adj1" fmla="val 20000"/>
              <a:gd name="adj2" fmla="val 40000"/>
              <a:gd name="adj3" fmla="val 49383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1596" tIns="50796" rIns="101596" bIns="50796" anchor="ctr"/>
          <a:lstStyle/>
          <a:p>
            <a:pPr algn="l" defTabSz="1015910" eaLnBrk="0" hangingPunct="0"/>
            <a:endParaRPr lang="it-IT" sz="2667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0357" name="AutoShape 9"/>
          <p:cNvSpPr>
            <a:spLocks noChangeArrowheads="1"/>
          </p:cNvSpPr>
          <p:nvPr/>
        </p:nvSpPr>
        <p:spPr bwMode="auto">
          <a:xfrm>
            <a:off x="7450667" y="508000"/>
            <a:ext cx="2286000" cy="1185333"/>
          </a:xfrm>
          <a:prstGeom prst="rightArrow">
            <a:avLst>
              <a:gd name="adj1" fmla="val 50000"/>
              <a:gd name="adj2" fmla="val 48214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1596" tIns="50796" rIns="101596" bIns="50796" anchor="ctr"/>
          <a:lstStyle/>
          <a:p>
            <a:pPr algn="l" defTabSz="1015910" eaLnBrk="0" hangingPunct="0"/>
            <a:endParaRPr lang="it-IT" sz="2667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1194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ext Box 2"/>
          <p:cNvSpPr txBox="1">
            <a:spLocks noChangeArrowheads="1"/>
          </p:cNvSpPr>
          <p:nvPr/>
        </p:nvSpPr>
        <p:spPr bwMode="auto">
          <a:xfrm>
            <a:off x="0" y="0"/>
            <a:ext cx="10160000" cy="786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97" tIns="50797" rIns="101597" bIns="50797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defTabSz="1015910" eaLnBrk="0" hangingPunct="0">
              <a:defRPr/>
            </a:pPr>
            <a:endParaRPr lang="it-IT" sz="2222">
              <a:solidFill>
                <a:srgbClr val="000000"/>
              </a:solidFill>
            </a:endParaRPr>
          </a:p>
          <a:p>
            <a:pPr defTabSz="1015910" eaLnBrk="0" hangingPunct="0">
              <a:defRPr/>
            </a:pPr>
            <a:endParaRPr lang="it-IT" sz="2222">
              <a:solidFill>
                <a:srgbClr val="000000"/>
              </a:solidFill>
            </a:endParaRPr>
          </a:p>
        </p:txBody>
      </p:sp>
      <p:pic>
        <p:nvPicPr>
          <p:cNvPr id="62466" name="Immagine 1" descr="boxmode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970" y="187520"/>
            <a:ext cx="5457240" cy="6561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Text Box 2"/>
          <p:cNvSpPr txBox="1">
            <a:spLocks noChangeArrowheads="1"/>
          </p:cNvSpPr>
          <p:nvPr/>
        </p:nvSpPr>
        <p:spPr bwMode="auto">
          <a:xfrm>
            <a:off x="2688841" y="130755"/>
            <a:ext cx="4960056" cy="524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2880" tIns="56436" rIns="112880" bIns="56436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l" defTabSz="1015910" eaLnBrk="0" hangingPunct="0">
              <a:defRPr/>
            </a:pPr>
            <a:r>
              <a:rPr lang="it-IT" sz="2667" b="1" dirty="0">
                <a:solidFill>
                  <a:srgbClr val="000000"/>
                </a:solidFill>
                <a:latin typeface="Calibri"/>
                <a:cs typeface="Calibri"/>
              </a:rPr>
              <a:t>A box model with </a:t>
            </a:r>
            <a:r>
              <a:rPr lang="it-IT" sz="2667" b="1" dirty="0" err="1">
                <a:solidFill>
                  <a:srgbClr val="000000"/>
                </a:solidFill>
                <a:latin typeface="Calibri"/>
                <a:cs typeface="Calibri"/>
              </a:rPr>
              <a:t>four</a:t>
            </a:r>
            <a:r>
              <a:rPr lang="it-IT" sz="2667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it-IT" sz="2667" b="1" dirty="0" err="1">
                <a:solidFill>
                  <a:srgbClr val="000000"/>
                </a:solidFill>
                <a:latin typeface="Calibri"/>
                <a:cs typeface="Calibri"/>
              </a:rPr>
              <a:t>layers</a:t>
            </a:r>
            <a:endParaRPr lang="it-IT" sz="2667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62468" name="CasellaDiTesto 2"/>
          <p:cNvSpPr txBox="1">
            <a:spLocks noChangeArrowheads="1"/>
          </p:cNvSpPr>
          <p:nvPr/>
        </p:nvSpPr>
        <p:spPr bwMode="auto">
          <a:xfrm>
            <a:off x="5567441" y="6187800"/>
            <a:ext cx="1574336" cy="37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597" tIns="50797" rIns="101597" bIns="50797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l" defTabSz="1015910" eaLnBrk="0" hangingPunct="0">
              <a:defRPr/>
            </a:pPr>
            <a:r>
              <a:rPr lang="it-IT" sz="1778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Elisa </a:t>
            </a:r>
            <a:r>
              <a:rPr lang="it-IT" sz="1778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Lovecchio</a:t>
            </a:r>
            <a:endParaRPr lang="it-IT" sz="1778" i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431F8A86-644C-0542-A103-3B19C6C6AE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8066" y="6840361"/>
            <a:ext cx="7768079" cy="729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2880" tIns="56436" rIns="112880" bIns="56436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defTabSz="1015990" eaLnBrk="0" hangingPunct="0"/>
            <a:r>
              <a:rPr lang="it-IT" sz="2000" dirty="0" err="1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lang="it-IT" sz="2000" dirty="0">
                <a:solidFill>
                  <a:srgbClr val="FFFFFF"/>
                </a:solidFill>
                <a:latin typeface="Calibri"/>
                <a:cs typeface="Calibri"/>
              </a:rPr>
              <a:t>. Cresto </a:t>
            </a:r>
            <a:r>
              <a:rPr lang="it-IT" sz="2000" dirty="0" err="1">
                <a:solidFill>
                  <a:srgbClr val="FFFFFF"/>
                </a:solidFill>
                <a:latin typeface="Calibri"/>
                <a:cs typeface="Calibri"/>
              </a:rPr>
              <a:t>Aleina</a:t>
            </a:r>
            <a:r>
              <a:rPr lang="it-IT" sz="2000" dirty="0">
                <a:solidFill>
                  <a:srgbClr val="FFFFFF"/>
                </a:solidFill>
                <a:latin typeface="Calibri"/>
                <a:cs typeface="Calibri"/>
              </a:rPr>
              <a:t>, M. </a:t>
            </a:r>
            <a:r>
              <a:rPr lang="it-IT" sz="2000" dirty="0" err="1">
                <a:solidFill>
                  <a:srgbClr val="FFFFFF"/>
                </a:solidFill>
                <a:latin typeface="Calibri"/>
                <a:cs typeface="Calibri"/>
              </a:rPr>
              <a:t>Baudena</a:t>
            </a:r>
            <a:r>
              <a:rPr lang="it-IT" sz="2000" dirty="0">
                <a:solidFill>
                  <a:srgbClr val="FFFFFF"/>
                </a:solidFill>
                <a:latin typeface="Calibri"/>
                <a:cs typeface="Calibri"/>
              </a:rPr>
              <a:t>, </a:t>
            </a:r>
            <a:r>
              <a:rPr lang="it-IT" sz="2000" dirty="0" err="1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lang="it-IT" sz="2000" dirty="0">
                <a:solidFill>
                  <a:srgbClr val="FFFFFF"/>
                </a:solidFill>
                <a:latin typeface="Calibri"/>
                <a:cs typeface="Calibri"/>
              </a:rPr>
              <a:t>. D’Andrea, AP, </a:t>
            </a:r>
            <a:r>
              <a:rPr lang="it-IT" sz="2000" i="1" dirty="0" err="1">
                <a:solidFill>
                  <a:srgbClr val="FFFFFF"/>
                </a:solidFill>
                <a:latin typeface="Calibri"/>
                <a:cs typeface="Calibri"/>
              </a:rPr>
              <a:t>Tellus</a:t>
            </a:r>
            <a:r>
              <a:rPr lang="it-IT" sz="2000" i="1" dirty="0">
                <a:solidFill>
                  <a:srgbClr val="FFFFFF"/>
                </a:solidFill>
                <a:latin typeface="Calibri"/>
                <a:cs typeface="Calibri"/>
              </a:rPr>
              <a:t> B</a:t>
            </a:r>
            <a:r>
              <a:rPr lang="it-IT" sz="2000" dirty="0">
                <a:solidFill>
                  <a:srgbClr val="FFFFFF"/>
                </a:solidFill>
                <a:latin typeface="Calibri"/>
                <a:cs typeface="Calibri"/>
              </a:rPr>
              <a:t> 2013</a:t>
            </a:r>
          </a:p>
          <a:p>
            <a:pPr defTabSz="1015990" eaLnBrk="0" hangingPunct="0"/>
            <a:r>
              <a:rPr lang="it-IT" sz="2000" dirty="0">
                <a:solidFill>
                  <a:srgbClr val="FFFFFF"/>
                </a:solidFill>
                <a:latin typeface="Calibri"/>
                <a:cs typeface="Calibri"/>
              </a:rPr>
              <a:t>Elisa </a:t>
            </a:r>
            <a:r>
              <a:rPr lang="it-IT" sz="2000" dirty="0" err="1">
                <a:solidFill>
                  <a:srgbClr val="FFFFFF"/>
                </a:solidFill>
                <a:latin typeface="Calibri"/>
                <a:cs typeface="Calibri"/>
              </a:rPr>
              <a:t>Lovecchio</a:t>
            </a:r>
            <a:r>
              <a:rPr lang="it-IT" sz="2000" dirty="0">
                <a:solidFill>
                  <a:srgbClr val="FFFFFF"/>
                </a:solidFill>
                <a:latin typeface="Calibri"/>
                <a:cs typeface="Calibri"/>
              </a:rPr>
              <a:t>, </a:t>
            </a:r>
            <a:r>
              <a:rPr lang="it-IT" sz="2000" i="1" dirty="0">
                <a:solidFill>
                  <a:srgbClr val="FFFFFF"/>
                </a:solidFill>
                <a:latin typeface="Calibri"/>
                <a:cs typeface="Calibri"/>
              </a:rPr>
              <a:t>Laurea </a:t>
            </a:r>
            <a:r>
              <a:rPr lang="it-IT" sz="2000" i="1" dirty="0" err="1">
                <a:solidFill>
                  <a:srgbClr val="FFFFFF"/>
                </a:solidFill>
                <a:latin typeface="Calibri"/>
                <a:cs typeface="Calibri"/>
              </a:rPr>
              <a:t>Thesis</a:t>
            </a:r>
            <a:r>
              <a:rPr lang="it-IT" sz="2000" dirty="0">
                <a:solidFill>
                  <a:srgbClr val="FFFFFF"/>
                </a:solidFill>
                <a:latin typeface="Calibri"/>
                <a:cs typeface="Calibri"/>
              </a:rPr>
              <a:t>, 2013, Sara Lenzi, </a:t>
            </a:r>
            <a:r>
              <a:rPr lang="it-IT" sz="2000" i="1" dirty="0">
                <a:solidFill>
                  <a:srgbClr val="FFFFFF"/>
                </a:solidFill>
                <a:latin typeface="Calibri"/>
                <a:cs typeface="Calibri"/>
              </a:rPr>
              <a:t>Laurea </a:t>
            </a:r>
            <a:r>
              <a:rPr lang="it-IT" sz="2000" i="1" dirty="0" err="1">
                <a:solidFill>
                  <a:srgbClr val="FFFFFF"/>
                </a:solidFill>
                <a:latin typeface="Calibri"/>
                <a:cs typeface="Calibri"/>
              </a:rPr>
              <a:t>Thesis</a:t>
            </a:r>
            <a:r>
              <a:rPr lang="it-IT" sz="2000" dirty="0">
                <a:solidFill>
                  <a:srgbClr val="FFFFFF"/>
                </a:solidFill>
                <a:latin typeface="Calibri"/>
                <a:cs typeface="Calibri"/>
              </a:rPr>
              <a:t>, 2016</a:t>
            </a:r>
          </a:p>
        </p:txBody>
      </p:sp>
    </p:spTree>
    <p:extLst>
      <p:ext uri="{BB962C8B-B14F-4D97-AF65-F5344CB8AC3E}">
        <p14:creationId xmlns:p14="http://schemas.microsoft.com/office/powerpoint/2010/main" val="41023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7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60000" cy="7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78" name="Rectangle 7"/>
          <p:cNvSpPr>
            <a:spLocks noChangeArrowheads="1"/>
          </p:cNvSpPr>
          <p:nvPr/>
        </p:nvSpPr>
        <p:spPr bwMode="auto">
          <a:xfrm>
            <a:off x="-931334" y="762000"/>
            <a:ext cx="948266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96" tIns="50796" rIns="101596" bIns="50796"/>
          <a:lstStyle/>
          <a:p>
            <a:pPr marL="380966" indent="-380966" defTabSz="1015910">
              <a:spcBef>
                <a:spcPct val="20000"/>
              </a:spcBef>
            </a:pPr>
            <a:r>
              <a:rPr lang="en-US" sz="3556" b="1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Summer heat waves </a:t>
            </a:r>
          </a:p>
          <a:p>
            <a:pPr marL="380966" indent="-380966" defTabSz="1015910">
              <a:spcBef>
                <a:spcPct val="20000"/>
              </a:spcBef>
            </a:pPr>
            <a:r>
              <a:rPr lang="en-US" sz="3556" b="1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at continental midlatitudes</a:t>
            </a:r>
            <a:endParaRPr lang="en-US" sz="3556" b="1"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63452" y="4850694"/>
            <a:ext cx="6877031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96" tIns="50796" rIns="101596" bIns="50796"/>
          <a:lstStyle/>
          <a:p>
            <a:pPr marL="377438" indent="-377438" algn="l" defTabSz="1015910" fontAlgn="auto">
              <a:spcBef>
                <a:spcPct val="20000"/>
              </a:spcBef>
              <a:spcAft>
                <a:spcPts val="0"/>
              </a:spcAft>
            </a:pPr>
            <a:r>
              <a:rPr lang="en-US" sz="3111" b="1" dirty="0">
                <a:solidFill>
                  <a:srgbClr val="000000"/>
                </a:solidFill>
                <a:latin typeface="Calibri"/>
                <a:ea typeface="+mn-ea"/>
                <a:cs typeface="Calibri"/>
              </a:rPr>
              <a:t>	     Causes include:</a:t>
            </a:r>
          </a:p>
          <a:p>
            <a:pPr marL="906556" lvl="1" indent="-313942" algn="l" defTabSz="1015910" fontAlgn="auto">
              <a:spcBef>
                <a:spcPct val="20000"/>
              </a:spcBef>
              <a:spcAft>
                <a:spcPts val="0"/>
              </a:spcAft>
              <a:buFontTx/>
              <a:buChar char="–"/>
            </a:pPr>
            <a:r>
              <a:rPr lang="en-US" sz="3111" b="1" dirty="0">
                <a:solidFill>
                  <a:srgbClr val="000000"/>
                </a:solidFill>
                <a:latin typeface="Calibri"/>
                <a:ea typeface="+mn-ea"/>
                <a:cs typeface="Calibri"/>
              </a:rPr>
              <a:t>prevailing </a:t>
            </a:r>
            <a:r>
              <a:rPr lang="en-US" sz="3111" b="1" dirty="0" err="1">
                <a:solidFill>
                  <a:srgbClr val="000000"/>
                </a:solidFill>
                <a:latin typeface="Calibri"/>
                <a:ea typeface="+mn-ea"/>
                <a:cs typeface="Calibri"/>
              </a:rPr>
              <a:t>anticyclonic</a:t>
            </a:r>
            <a:r>
              <a:rPr lang="en-US" sz="3111" b="1" dirty="0">
                <a:solidFill>
                  <a:srgbClr val="000000"/>
                </a:solidFill>
                <a:latin typeface="Calibri"/>
                <a:ea typeface="+mn-ea"/>
                <a:cs typeface="Calibri"/>
              </a:rPr>
              <a:t> conditions </a:t>
            </a:r>
          </a:p>
          <a:p>
            <a:pPr marL="906556" lvl="1" indent="-313942" algn="l" defTabSz="1015910" fontAlgn="auto">
              <a:spcBef>
                <a:spcPct val="20000"/>
              </a:spcBef>
              <a:spcAft>
                <a:spcPts val="0"/>
              </a:spcAft>
              <a:buFontTx/>
              <a:buChar char="–"/>
            </a:pPr>
            <a:r>
              <a:rPr lang="en-US" sz="3111" b="1" dirty="0">
                <a:solidFill>
                  <a:srgbClr val="000000"/>
                </a:solidFill>
                <a:latin typeface="Calibri"/>
                <a:ea typeface="+mn-ea"/>
                <a:cs typeface="Calibri"/>
              </a:rPr>
              <a:t>dry soil moisture anomaly</a:t>
            </a:r>
          </a:p>
        </p:txBody>
      </p:sp>
    </p:spTree>
    <p:extLst>
      <p:ext uri="{BB962C8B-B14F-4D97-AF65-F5344CB8AC3E}">
        <p14:creationId xmlns:p14="http://schemas.microsoft.com/office/powerpoint/2010/main" val="98195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517" y="1008951"/>
            <a:ext cx="6381746" cy="5876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0" y="169334"/>
            <a:ext cx="10160000" cy="649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96" tIns="50796" rIns="101596" bIns="50796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defTabSz="1015910" fontAlgn="auto">
              <a:spcBef>
                <a:spcPts val="0"/>
              </a:spcBef>
              <a:spcAft>
                <a:spcPts val="0"/>
              </a:spcAft>
            </a:pPr>
            <a:r>
              <a:rPr lang="it-IT" sz="3556" dirty="0">
                <a:solidFill>
                  <a:srgbClr val="000000"/>
                </a:solidFill>
                <a:latin typeface="Calibri"/>
                <a:cs typeface="Calibri"/>
              </a:rPr>
              <a:t>Multiple </a:t>
            </a:r>
            <a:r>
              <a:rPr lang="it-IT" sz="3556" dirty="0" err="1">
                <a:solidFill>
                  <a:srgbClr val="000000"/>
                </a:solidFill>
                <a:latin typeface="Calibri"/>
                <a:cs typeface="Calibri"/>
              </a:rPr>
              <a:t>equilibria</a:t>
            </a:r>
            <a:r>
              <a:rPr lang="it-IT" sz="3556" dirty="0">
                <a:solidFill>
                  <a:srgbClr val="000000"/>
                </a:solidFill>
                <a:latin typeface="Calibri"/>
                <a:cs typeface="Calibri"/>
              </a:rPr>
              <a:t> of the </a:t>
            </a:r>
            <a:r>
              <a:rPr lang="it-IT" sz="3556" dirty="0" err="1">
                <a:solidFill>
                  <a:srgbClr val="000000"/>
                </a:solidFill>
                <a:latin typeface="Calibri"/>
                <a:cs typeface="Calibri"/>
              </a:rPr>
              <a:t>soil-atmosphere</a:t>
            </a:r>
            <a:r>
              <a:rPr lang="it-IT" sz="3556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it-IT" sz="3556" dirty="0" err="1">
                <a:solidFill>
                  <a:srgbClr val="000000"/>
                </a:solidFill>
                <a:latin typeface="Calibri"/>
                <a:cs typeface="Calibri"/>
              </a:rPr>
              <a:t>system</a:t>
            </a:r>
            <a:endParaRPr lang="it-IT" sz="2667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0" y="7036828"/>
            <a:ext cx="10160000" cy="513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96" tIns="50796" rIns="101596" bIns="50796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defTabSz="1015910" fontAlgn="auto">
              <a:spcBef>
                <a:spcPts val="0"/>
              </a:spcBef>
              <a:spcAft>
                <a:spcPts val="0"/>
              </a:spcAft>
            </a:pPr>
            <a:r>
              <a:rPr lang="it-IT" sz="2667" dirty="0">
                <a:solidFill>
                  <a:srgbClr val="000000"/>
                </a:solidFill>
                <a:latin typeface="Calibri"/>
                <a:cs typeface="Calibri"/>
              </a:rPr>
              <a:t>D’Andrea et al </a:t>
            </a:r>
            <a:r>
              <a:rPr lang="it-IT" sz="2667" i="1" dirty="0">
                <a:solidFill>
                  <a:srgbClr val="000000"/>
                </a:solidFill>
                <a:latin typeface="Calibri"/>
                <a:cs typeface="Calibri"/>
              </a:rPr>
              <a:t>GRL</a:t>
            </a:r>
            <a:r>
              <a:rPr lang="it-IT" sz="2667" dirty="0">
                <a:solidFill>
                  <a:srgbClr val="000000"/>
                </a:solidFill>
                <a:latin typeface="Calibri"/>
                <a:cs typeface="Calibri"/>
              </a:rPr>
              <a:t> 2006, </a:t>
            </a:r>
            <a:r>
              <a:rPr lang="it-IT" sz="2667" dirty="0" err="1">
                <a:solidFill>
                  <a:srgbClr val="000000"/>
                </a:solidFill>
                <a:latin typeface="Calibri"/>
                <a:cs typeface="Calibri"/>
              </a:rPr>
              <a:t>Baudena</a:t>
            </a:r>
            <a:r>
              <a:rPr lang="it-IT" sz="2667" dirty="0">
                <a:solidFill>
                  <a:srgbClr val="000000"/>
                </a:solidFill>
                <a:latin typeface="Calibri"/>
                <a:cs typeface="Calibri"/>
              </a:rPr>
              <a:t> et al </a:t>
            </a:r>
            <a:r>
              <a:rPr lang="it-IT" sz="2667" i="1" dirty="0">
                <a:solidFill>
                  <a:srgbClr val="000000"/>
                </a:solidFill>
                <a:latin typeface="Calibri"/>
                <a:cs typeface="Calibri"/>
              </a:rPr>
              <a:t>WRR</a:t>
            </a:r>
            <a:r>
              <a:rPr lang="it-IT" sz="2667" dirty="0">
                <a:solidFill>
                  <a:srgbClr val="000000"/>
                </a:solidFill>
                <a:latin typeface="Calibri"/>
                <a:cs typeface="Calibri"/>
              </a:rPr>
              <a:t> 2009</a:t>
            </a:r>
          </a:p>
        </p:txBody>
      </p:sp>
    </p:spTree>
    <p:extLst>
      <p:ext uri="{BB962C8B-B14F-4D97-AF65-F5344CB8AC3E}">
        <p14:creationId xmlns:p14="http://schemas.microsoft.com/office/powerpoint/2010/main" val="1767534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3" descr="fig2co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747" y="1028729"/>
            <a:ext cx="7579439" cy="5690068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14691" name="Text Box 2"/>
          <p:cNvSpPr txBox="1">
            <a:spLocks noChangeArrowheads="1"/>
          </p:cNvSpPr>
          <p:nvPr/>
        </p:nvSpPr>
        <p:spPr bwMode="auto">
          <a:xfrm>
            <a:off x="0" y="10484"/>
            <a:ext cx="10160000" cy="71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96" tIns="50796" rIns="101596" bIns="50796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defTabSz="1015910" fontAlgn="auto">
              <a:spcBef>
                <a:spcPts val="0"/>
              </a:spcBef>
              <a:spcAft>
                <a:spcPts val="0"/>
              </a:spcAft>
            </a:pPr>
            <a:r>
              <a:rPr lang="it-IT" sz="4000" dirty="0" err="1">
                <a:solidFill>
                  <a:srgbClr val="000000"/>
                </a:solidFill>
                <a:latin typeface="Calibri"/>
                <a:cs typeface="Calibri"/>
              </a:rPr>
              <a:t>Effects</a:t>
            </a:r>
            <a:r>
              <a:rPr lang="it-IT" sz="4000" dirty="0">
                <a:solidFill>
                  <a:srgbClr val="000000"/>
                </a:solidFill>
                <a:latin typeface="Calibri"/>
                <a:cs typeface="Calibri"/>
              </a:rPr>
              <a:t> of </a:t>
            </a:r>
            <a:r>
              <a:rPr lang="it-IT" sz="4000" dirty="0" err="1">
                <a:solidFill>
                  <a:srgbClr val="000000"/>
                </a:solidFill>
                <a:latin typeface="Calibri"/>
                <a:cs typeface="Calibri"/>
              </a:rPr>
              <a:t>stochastic</a:t>
            </a:r>
            <a:r>
              <a:rPr lang="it-IT" sz="4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it-IT" sz="4000" dirty="0" err="1">
                <a:solidFill>
                  <a:srgbClr val="000000"/>
                </a:solidFill>
                <a:latin typeface="Calibri"/>
                <a:cs typeface="Calibri"/>
              </a:rPr>
              <a:t>variability</a:t>
            </a:r>
            <a:r>
              <a:rPr lang="it-IT" sz="4000" dirty="0">
                <a:solidFill>
                  <a:srgbClr val="000000"/>
                </a:solidFill>
                <a:latin typeface="Calibri"/>
                <a:cs typeface="Calibri"/>
              </a:rPr>
              <a:t> in </a:t>
            </a:r>
            <a:r>
              <a:rPr lang="it-IT" sz="4000" dirty="0" err="1">
                <a:solidFill>
                  <a:srgbClr val="000000"/>
                </a:solidFill>
                <a:latin typeface="Calibri"/>
                <a:cs typeface="Calibri"/>
              </a:rPr>
              <a:t>moisture</a:t>
            </a:r>
            <a:r>
              <a:rPr lang="it-IT" sz="4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it-IT" sz="4000" dirty="0" err="1">
                <a:solidFill>
                  <a:srgbClr val="000000"/>
                </a:solidFill>
                <a:latin typeface="Calibri"/>
                <a:cs typeface="Calibri"/>
              </a:rPr>
              <a:t>flux</a:t>
            </a:r>
            <a:endParaRPr lang="it-IT" sz="4000" baseline="-25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0" y="7036828"/>
            <a:ext cx="10160000" cy="513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96" tIns="50796" rIns="101596" bIns="50796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defTabSz="1015910" fontAlgn="auto">
              <a:spcBef>
                <a:spcPts val="0"/>
              </a:spcBef>
              <a:spcAft>
                <a:spcPts val="0"/>
              </a:spcAft>
            </a:pPr>
            <a:r>
              <a:rPr lang="it-IT" sz="2667" dirty="0">
                <a:solidFill>
                  <a:srgbClr val="000000"/>
                </a:solidFill>
                <a:latin typeface="Calibri"/>
                <a:cs typeface="Calibri"/>
              </a:rPr>
              <a:t>D’Andrea et al </a:t>
            </a:r>
            <a:r>
              <a:rPr lang="it-IT" sz="2667" i="1" dirty="0">
                <a:solidFill>
                  <a:srgbClr val="000000"/>
                </a:solidFill>
                <a:latin typeface="Calibri"/>
                <a:cs typeface="Calibri"/>
              </a:rPr>
              <a:t>GRL</a:t>
            </a:r>
            <a:r>
              <a:rPr lang="it-IT" sz="2667" dirty="0">
                <a:solidFill>
                  <a:srgbClr val="000000"/>
                </a:solidFill>
                <a:latin typeface="Calibri"/>
                <a:cs typeface="Calibri"/>
              </a:rPr>
              <a:t> 2006, </a:t>
            </a:r>
            <a:r>
              <a:rPr lang="it-IT" sz="2667" dirty="0" err="1">
                <a:solidFill>
                  <a:srgbClr val="000000"/>
                </a:solidFill>
                <a:latin typeface="Calibri"/>
                <a:cs typeface="Calibri"/>
              </a:rPr>
              <a:t>Baudena</a:t>
            </a:r>
            <a:r>
              <a:rPr lang="it-IT" sz="2667" dirty="0">
                <a:solidFill>
                  <a:srgbClr val="000000"/>
                </a:solidFill>
                <a:latin typeface="Calibri"/>
                <a:cs typeface="Calibri"/>
              </a:rPr>
              <a:t> et al </a:t>
            </a:r>
            <a:r>
              <a:rPr lang="it-IT" sz="2667" i="1" dirty="0">
                <a:solidFill>
                  <a:srgbClr val="000000"/>
                </a:solidFill>
                <a:latin typeface="Calibri"/>
                <a:cs typeface="Calibri"/>
              </a:rPr>
              <a:t>WRR</a:t>
            </a:r>
            <a:r>
              <a:rPr lang="it-IT" sz="2667" dirty="0">
                <a:solidFill>
                  <a:srgbClr val="000000"/>
                </a:solidFill>
                <a:latin typeface="Calibri"/>
                <a:cs typeface="Calibri"/>
              </a:rPr>
              <a:t> 2009</a:t>
            </a:r>
          </a:p>
        </p:txBody>
      </p:sp>
    </p:spTree>
    <p:extLst>
      <p:ext uri="{BB962C8B-B14F-4D97-AF65-F5344CB8AC3E}">
        <p14:creationId xmlns:p14="http://schemas.microsoft.com/office/powerpoint/2010/main" val="318502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ext Box 2"/>
          <p:cNvSpPr txBox="1">
            <a:spLocks noChangeArrowheads="1"/>
          </p:cNvSpPr>
          <p:nvPr/>
        </p:nvSpPr>
        <p:spPr bwMode="auto">
          <a:xfrm>
            <a:off x="130629" y="137910"/>
            <a:ext cx="10160000" cy="1949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97" tIns="50797" rIns="101597" bIns="50797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defTabSz="1015990" eaLnBrk="0" hangingPunct="0"/>
            <a:r>
              <a:rPr lang="it-IT" sz="4000" dirty="0" err="1">
                <a:solidFill>
                  <a:srgbClr val="FFFFFF"/>
                </a:solidFill>
                <a:latin typeface="Calibri"/>
                <a:cs typeface="Calibri"/>
              </a:rPr>
              <a:t>Climate</a:t>
            </a:r>
            <a:r>
              <a:rPr lang="it-IT" sz="4000" dirty="0">
                <a:solidFill>
                  <a:srgbClr val="FFFFFF"/>
                </a:solidFill>
                <a:latin typeface="Calibri"/>
                <a:cs typeface="Calibri"/>
              </a:rPr>
              <a:t> of </a:t>
            </a:r>
            <a:r>
              <a:rPr lang="it-IT" sz="4000" dirty="0" err="1">
                <a:solidFill>
                  <a:srgbClr val="FFFFFF"/>
                </a:solidFill>
                <a:latin typeface="Calibri"/>
                <a:cs typeface="Calibri"/>
              </a:rPr>
              <a:t>desert-like</a:t>
            </a:r>
            <a:r>
              <a:rPr lang="it-IT" sz="40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it-IT" sz="4000" dirty="0" err="1">
                <a:solidFill>
                  <a:srgbClr val="FFFFFF"/>
                </a:solidFill>
                <a:latin typeface="Calibri"/>
                <a:cs typeface="Calibri"/>
              </a:rPr>
              <a:t>worlds</a:t>
            </a:r>
            <a:r>
              <a:rPr lang="it-IT" sz="4000" dirty="0">
                <a:solidFill>
                  <a:srgbClr val="FFFFFF"/>
                </a:solidFill>
                <a:latin typeface="Calibri"/>
                <a:cs typeface="Calibri"/>
              </a:rPr>
              <a:t>:</a:t>
            </a:r>
          </a:p>
          <a:p>
            <a:pPr defTabSz="1015990" eaLnBrk="0" hangingPunct="0"/>
            <a:r>
              <a:rPr lang="it-IT" sz="4000" dirty="0" err="1">
                <a:solidFill>
                  <a:srgbClr val="FFFFFF"/>
                </a:solidFill>
                <a:latin typeface="Calibri"/>
                <a:cs typeface="Calibri"/>
              </a:rPr>
              <a:t>role</a:t>
            </a:r>
            <a:r>
              <a:rPr lang="it-IT" sz="4000" dirty="0">
                <a:solidFill>
                  <a:srgbClr val="FFFFFF"/>
                </a:solidFill>
                <a:latin typeface="Calibri"/>
                <a:cs typeface="Calibri"/>
              </a:rPr>
              <a:t> of albedo, </a:t>
            </a:r>
            <a:r>
              <a:rPr lang="it-IT" sz="4000" dirty="0" err="1">
                <a:solidFill>
                  <a:srgbClr val="FFFFFF"/>
                </a:solidFill>
                <a:latin typeface="Calibri"/>
                <a:cs typeface="Calibri"/>
              </a:rPr>
              <a:t>evapotranspiration</a:t>
            </a:r>
            <a:r>
              <a:rPr lang="it-IT" sz="40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</a:p>
          <a:p>
            <a:pPr defTabSz="1015990" eaLnBrk="0" hangingPunct="0"/>
            <a:r>
              <a:rPr lang="it-IT" sz="4000" dirty="0">
                <a:solidFill>
                  <a:srgbClr val="FFFFFF"/>
                </a:solidFill>
                <a:latin typeface="Calibri"/>
                <a:cs typeface="Calibri"/>
              </a:rPr>
              <a:t>and carbon </a:t>
            </a:r>
            <a:r>
              <a:rPr lang="it-IT" sz="4000" dirty="0" err="1">
                <a:solidFill>
                  <a:srgbClr val="FFFFFF"/>
                </a:solidFill>
                <a:latin typeface="Calibri"/>
                <a:cs typeface="Calibri"/>
              </a:rPr>
              <a:t>feedbacks</a:t>
            </a:r>
            <a:endParaRPr lang="it-IT" sz="400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61445" name="Text Box 2"/>
          <p:cNvSpPr txBox="1">
            <a:spLocks noChangeArrowheads="1"/>
          </p:cNvSpPr>
          <p:nvPr/>
        </p:nvSpPr>
        <p:spPr bwMode="auto">
          <a:xfrm>
            <a:off x="329542" y="6781575"/>
            <a:ext cx="9249022" cy="524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2880" tIns="56436" rIns="112880" bIns="56436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defTabSz="1015990" eaLnBrk="0" hangingPunct="0"/>
            <a:r>
              <a:rPr lang="it-IT" sz="2667" dirty="0">
                <a:solidFill>
                  <a:srgbClr val="FFFFFF"/>
                </a:solidFill>
                <a:latin typeface="Calibri"/>
                <a:cs typeface="Calibri"/>
              </a:rPr>
              <a:t>Cresto </a:t>
            </a:r>
            <a:r>
              <a:rPr lang="it-IT" sz="2667" dirty="0" err="1">
                <a:solidFill>
                  <a:srgbClr val="FFFFFF"/>
                </a:solidFill>
                <a:latin typeface="Calibri"/>
                <a:cs typeface="Calibri"/>
              </a:rPr>
              <a:t>Aleina</a:t>
            </a:r>
            <a:r>
              <a:rPr lang="it-IT" sz="2667" dirty="0">
                <a:solidFill>
                  <a:srgbClr val="FFFFFF"/>
                </a:solidFill>
                <a:latin typeface="Calibri"/>
                <a:cs typeface="Calibri"/>
              </a:rPr>
              <a:t> et al, </a:t>
            </a:r>
            <a:r>
              <a:rPr lang="it-IT" sz="2667" dirty="0" err="1">
                <a:solidFill>
                  <a:srgbClr val="FFFFFF"/>
                </a:solidFill>
                <a:latin typeface="Calibri"/>
                <a:cs typeface="Calibri"/>
              </a:rPr>
              <a:t>Tellus</a:t>
            </a:r>
            <a:r>
              <a:rPr lang="it-IT" sz="2667" dirty="0">
                <a:solidFill>
                  <a:srgbClr val="FFFFFF"/>
                </a:solidFill>
                <a:latin typeface="Calibri"/>
                <a:cs typeface="Calibri"/>
              </a:rPr>
              <a:t> B 2013, Lenzi et al, in </a:t>
            </a:r>
            <a:r>
              <a:rPr lang="it-IT" sz="2667" dirty="0" err="1">
                <a:solidFill>
                  <a:srgbClr val="FFFFFF"/>
                </a:solidFill>
                <a:latin typeface="Calibri"/>
                <a:cs typeface="Calibri"/>
              </a:rPr>
              <a:t>preparation</a:t>
            </a:r>
            <a:r>
              <a:rPr lang="it-IT" sz="2667" dirty="0">
                <a:solidFill>
                  <a:srgbClr val="FFFFFF"/>
                </a:solidFill>
                <a:latin typeface="Calibri"/>
                <a:cs typeface="Calibri"/>
              </a:rPr>
              <a:t> 2019</a:t>
            </a:r>
          </a:p>
        </p:txBody>
      </p:sp>
      <p:pic>
        <p:nvPicPr>
          <p:cNvPr id="6" name="Immagine 1">
            <a:extLst>
              <a:ext uri="{FF2B5EF4-FFF2-40B4-BE49-F238E27FC236}">
                <a16:creationId xmlns:a16="http://schemas.microsoft.com/office/drawing/2014/main" id="{F068C9E5-14BA-7344-B0FF-8252C2FB76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43" y="2193168"/>
            <a:ext cx="3959930" cy="3921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2">
            <a:extLst>
              <a:ext uri="{FF2B5EF4-FFF2-40B4-BE49-F238E27FC236}">
                <a16:creationId xmlns:a16="http://schemas.microsoft.com/office/drawing/2014/main" id="{5F68CA3A-09C3-B049-9B38-C8E326FCBA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903" y="2724155"/>
            <a:ext cx="5661808" cy="3822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1334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ext Box 2"/>
          <p:cNvSpPr txBox="1">
            <a:spLocks noChangeArrowheads="1"/>
          </p:cNvSpPr>
          <p:nvPr/>
        </p:nvSpPr>
        <p:spPr bwMode="auto">
          <a:xfrm>
            <a:off x="0" y="0"/>
            <a:ext cx="10160000" cy="786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97" tIns="50797" rIns="101597" bIns="50797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defTabSz="1015910" eaLnBrk="0" hangingPunct="0"/>
            <a:endParaRPr lang="it-IT" sz="2222">
              <a:solidFill>
                <a:srgbClr val="000000"/>
              </a:solidFill>
            </a:endParaRPr>
          </a:p>
          <a:p>
            <a:pPr defTabSz="1015910" eaLnBrk="0" hangingPunct="0"/>
            <a:endParaRPr lang="it-IT" sz="2222">
              <a:solidFill>
                <a:srgbClr val="000000"/>
              </a:solidFill>
            </a:endParaRPr>
          </a:p>
        </p:txBody>
      </p:sp>
      <p:sp>
        <p:nvSpPr>
          <p:cNvPr id="14" name="object 3">
            <a:extLst>
              <a:ext uri="{FF2B5EF4-FFF2-40B4-BE49-F238E27FC236}">
                <a16:creationId xmlns:a16="http://schemas.microsoft.com/office/drawing/2014/main" id="{0CAACD27-2C5E-4C4F-BF46-2DF34F870202}"/>
              </a:ext>
            </a:extLst>
          </p:cNvPr>
          <p:cNvSpPr/>
          <p:nvPr/>
        </p:nvSpPr>
        <p:spPr>
          <a:xfrm>
            <a:off x="302384" y="1238579"/>
            <a:ext cx="5719692" cy="5333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l" defTabSz="1015910" fontAlgn="auto">
              <a:spcBef>
                <a:spcPts val="0"/>
              </a:spcBef>
              <a:spcAft>
                <a:spcPts val="0"/>
              </a:spcAft>
            </a:pPr>
            <a:endParaRPr sz="2000">
              <a:solidFill>
                <a:srgbClr val="000000"/>
              </a:solidFill>
              <a:latin typeface="Times"/>
              <a:ea typeface="+mn-ea"/>
              <a:cs typeface="+mn-cs"/>
            </a:endParaRPr>
          </a:p>
        </p:txBody>
      </p:sp>
      <p:sp>
        <p:nvSpPr>
          <p:cNvPr id="15" name="Text Box 2">
            <a:extLst>
              <a:ext uri="{FF2B5EF4-FFF2-40B4-BE49-F238E27FC236}">
                <a16:creationId xmlns:a16="http://schemas.microsoft.com/office/drawing/2014/main" id="{32070460-5812-114D-889E-50D38C4778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8066" y="6840362"/>
            <a:ext cx="7768079" cy="729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2880" tIns="56436" rIns="112880" bIns="56436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defTabSz="1015990" eaLnBrk="0" hangingPunct="0"/>
            <a:r>
              <a:rPr lang="it-IT" sz="2000" dirty="0" err="1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lang="it-IT" sz="2000" dirty="0">
                <a:solidFill>
                  <a:srgbClr val="FFFFFF"/>
                </a:solidFill>
                <a:latin typeface="Calibri"/>
                <a:cs typeface="Calibri"/>
              </a:rPr>
              <a:t>. Cresto </a:t>
            </a:r>
            <a:r>
              <a:rPr lang="it-IT" sz="2000" dirty="0" err="1">
                <a:solidFill>
                  <a:srgbClr val="FFFFFF"/>
                </a:solidFill>
                <a:latin typeface="Calibri"/>
                <a:cs typeface="Calibri"/>
              </a:rPr>
              <a:t>Aleina</a:t>
            </a:r>
            <a:r>
              <a:rPr lang="it-IT" sz="2000" dirty="0">
                <a:solidFill>
                  <a:srgbClr val="FFFFFF"/>
                </a:solidFill>
                <a:latin typeface="Calibri"/>
                <a:cs typeface="Calibri"/>
              </a:rPr>
              <a:t>, M. </a:t>
            </a:r>
            <a:r>
              <a:rPr lang="it-IT" sz="2000" dirty="0" err="1">
                <a:solidFill>
                  <a:srgbClr val="FFFFFF"/>
                </a:solidFill>
                <a:latin typeface="Calibri"/>
                <a:cs typeface="Calibri"/>
              </a:rPr>
              <a:t>Baudena</a:t>
            </a:r>
            <a:r>
              <a:rPr lang="it-IT" sz="2000" dirty="0">
                <a:solidFill>
                  <a:srgbClr val="FFFFFF"/>
                </a:solidFill>
                <a:latin typeface="Calibri"/>
                <a:cs typeface="Calibri"/>
              </a:rPr>
              <a:t>, </a:t>
            </a:r>
            <a:r>
              <a:rPr lang="it-IT" sz="2000" dirty="0" err="1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lang="it-IT" sz="2000" dirty="0">
                <a:solidFill>
                  <a:srgbClr val="FFFFFF"/>
                </a:solidFill>
                <a:latin typeface="Calibri"/>
                <a:cs typeface="Calibri"/>
              </a:rPr>
              <a:t>. D’Andrea, AP, </a:t>
            </a:r>
            <a:r>
              <a:rPr lang="it-IT" sz="2000" i="1" dirty="0" err="1">
                <a:solidFill>
                  <a:srgbClr val="FFFFFF"/>
                </a:solidFill>
                <a:latin typeface="Calibri"/>
                <a:cs typeface="Calibri"/>
              </a:rPr>
              <a:t>Tellus</a:t>
            </a:r>
            <a:r>
              <a:rPr lang="it-IT" sz="2000" i="1" dirty="0">
                <a:solidFill>
                  <a:srgbClr val="FFFFFF"/>
                </a:solidFill>
                <a:latin typeface="Calibri"/>
                <a:cs typeface="Calibri"/>
              </a:rPr>
              <a:t> B</a:t>
            </a:r>
            <a:r>
              <a:rPr lang="it-IT" sz="2000" dirty="0">
                <a:solidFill>
                  <a:srgbClr val="FFFFFF"/>
                </a:solidFill>
                <a:latin typeface="Calibri"/>
                <a:cs typeface="Calibri"/>
              </a:rPr>
              <a:t> 2013</a:t>
            </a:r>
          </a:p>
          <a:p>
            <a:pPr defTabSz="1015990" eaLnBrk="0" hangingPunct="0"/>
            <a:r>
              <a:rPr lang="it-IT" sz="2000" dirty="0">
                <a:solidFill>
                  <a:srgbClr val="FFFFFF"/>
                </a:solidFill>
                <a:latin typeface="Calibri"/>
                <a:cs typeface="Calibri"/>
              </a:rPr>
              <a:t>Elisa </a:t>
            </a:r>
            <a:r>
              <a:rPr lang="it-IT" sz="2000" dirty="0" err="1">
                <a:solidFill>
                  <a:srgbClr val="FFFFFF"/>
                </a:solidFill>
                <a:latin typeface="Calibri"/>
                <a:cs typeface="Calibri"/>
              </a:rPr>
              <a:t>Lovecchio</a:t>
            </a:r>
            <a:r>
              <a:rPr lang="it-IT" sz="2000" dirty="0">
                <a:solidFill>
                  <a:srgbClr val="FFFFFF"/>
                </a:solidFill>
                <a:latin typeface="Calibri"/>
                <a:cs typeface="Calibri"/>
              </a:rPr>
              <a:t>, </a:t>
            </a:r>
            <a:r>
              <a:rPr lang="it-IT" sz="2000" i="1" dirty="0">
                <a:solidFill>
                  <a:srgbClr val="FFFFFF"/>
                </a:solidFill>
                <a:latin typeface="Calibri"/>
                <a:cs typeface="Calibri"/>
              </a:rPr>
              <a:t>Laurea </a:t>
            </a:r>
            <a:r>
              <a:rPr lang="it-IT" sz="2000" i="1" dirty="0" err="1">
                <a:solidFill>
                  <a:srgbClr val="FFFFFF"/>
                </a:solidFill>
                <a:latin typeface="Calibri"/>
                <a:cs typeface="Calibri"/>
              </a:rPr>
              <a:t>Thesis</a:t>
            </a:r>
            <a:r>
              <a:rPr lang="it-IT" sz="2000" dirty="0">
                <a:solidFill>
                  <a:srgbClr val="FFFFFF"/>
                </a:solidFill>
                <a:latin typeface="Calibri"/>
                <a:cs typeface="Calibri"/>
              </a:rPr>
              <a:t>, 2013</a:t>
            </a:r>
          </a:p>
        </p:txBody>
      </p:sp>
      <p:sp>
        <p:nvSpPr>
          <p:cNvPr id="16" name="Text Box 2">
            <a:extLst>
              <a:ext uri="{FF2B5EF4-FFF2-40B4-BE49-F238E27FC236}">
                <a16:creationId xmlns:a16="http://schemas.microsoft.com/office/drawing/2014/main" id="{B6E393CF-8CB2-DC47-93EE-A48726E0A9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7219" y="1428220"/>
            <a:ext cx="3593640" cy="5039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2880" tIns="56436" rIns="112880" bIns="56436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l" defTabSz="1015910" eaLnBrk="0" hangingPunct="0"/>
            <a:r>
              <a:rPr lang="it-IT" sz="2667" dirty="0" err="1">
                <a:solidFill>
                  <a:srgbClr val="FFFFFF"/>
                </a:solidFill>
                <a:latin typeface="Calibri"/>
                <a:cs typeface="Calibri"/>
              </a:rPr>
              <a:t>Vegetation</a:t>
            </a:r>
            <a:r>
              <a:rPr lang="it-IT" sz="2667" dirty="0">
                <a:solidFill>
                  <a:srgbClr val="FFFFFF"/>
                </a:solidFill>
                <a:latin typeface="Calibri"/>
                <a:cs typeface="Calibri"/>
              </a:rPr>
              <a:t> albedo </a:t>
            </a:r>
            <a:r>
              <a:rPr lang="it-IT" sz="2667" dirty="0" err="1">
                <a:solidFill>
                  <a:srgbClr val="FFFFFF"/>
                </a:solidFill>
                <a:latin typeface="Calibri"/>
                <a:cs typeface="Calibri"/>
              </a:rPr>
              <a:t>increases</a:t>
            </a:r>
            <a:r>
              <a:rPr lang="it-IT" sz="266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it-IT" sz="2667" dirty="0" err="1">
                <a:solidFill>
                  <a:srgbClr val="FFFFFF"/>
                </a:solidFill>
                <a:latin typeface="Calibri"/>
                <a:cs typeface="Calibri"/>
              </a:rPr>
              <a:t>soil</a:t>
            </a:r>
            <a:r>
              <a:rPr lang="it-IT" sz="2667" dirty="0">
                <a:solidFill>
                  <a:srgbClr val="FFFFFF"/>
                </a:solidFill>
                <a:latin typeface="Calibri"/>
                <a:cs typeface="Calibri"/>
              </a:rPr>
              <a:t> and PBL temperature with </a:t>
            </a:r>
            <a:r>
              <a:rPr lang="it-IT" sz="2667" dirty="0" err="1">
                <a:solidFill>
                  <a:srgbClr val="FFFFFF"/>
                </a:solidFill>
                <a:latin typeface="Calibri"/>
                <a:cs typeface="Calibri"/>
              </a:rPr>
              <a:t>respect</a:t>
            </a:r>
            <a:r>
              <a:rPr lang="it-IT" sz="2667" dirty="0">
                <a:solidFill>
                  <a:srgbClr val="FFFFFF"/>
                </a:solidFill>
                <a:latin typeface="Calibri"/>
                <a:cs typeface="Calibri"/>
              </a:rPr>
              <a:t> to bare </a:t>
            </a:r>
            <a:r>
              <a:rPr lang="it-IT" sz="2667" dirty="0" err="1">
                <a:solidFill>
                  <a:srgbClr val="FFFFFF"/>
                </a:solidFill>
                <a:latin typeface="Calibri"/>
                <a:cs typeface="Calibri"/>
              </a:rPr>
              <a:t>soil</a:t>
            </a:r>
            <a:endParaRPr lang="it-IT" sz="2667" dirty="0">
              <a:solidFill>
                <a:srgbClr val="FFFFFF"/>
              </a:solidFill>
              <a:latin typeface="Calibri"/>
              <a:cs typeface="Calibri"/>
            </a:endParaRPr>
          </a:p>
          <a:p>
            <a:pPr algn="l" defTabSz="1015910" eaLnBrk="0" hangingPunct="0"/>
            <a:endParaRPr lang="it-IT" sz="2667" dirty="0">
              <a:solidFill>
                <a:srgbClr val="FFFFFF"/>
              </a:solidFill>
              <a:latin typeface="Calibri"/>
              <a:cs typeface="Calibri"/>
            </a:endParaRPr>
          </a:p>
          <a:p>
            <a:pPr algn="l" defTabSz="1015910" eaLnBrk="0" hangingPunct="0"/>
            <a:r>
              <a:rPr lang="it-IT" sz="2667" dirty="0" err="1">
                <a:solidFill>
                  <a:srgbClr val="FFFFFF"/>
                </a:solidFill>
                <a:latin typeface="Calibri"/>
                <a:cs typeface="Calibri"/>
              </a:rPr>
              <a:t>Vegetation</a:t>
            </a:r>
            <a:r>
              <a:rPr lang="it-IT" sz="266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it-IT" sz="2667" dirty="0" err="1">
                <a:solidFill>
                  <a:srgbClr val="FFFFFF"/>
                </a:solidFill>
                <a:latin typeface="Calibri"/>
                <a:cs typeface="Calibri"/>
              </a:rPr>
              <a:t>transpiration</a:t>
            </a:r>
            <a:r>
              <a:rPr lang="it-IT" sz="266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it-IT" sz="2667" dirty="0" err="1">
                <a:solidFill>
                  <a:srgbClr val="FFFFFF"/>
                </a:solidFill>
                <a:latin typeface="Calibri"/>
                <a:cs typeface="Calibri"/>
              </a:rPr>
              <a:t>cools</a:t>
            </a:r>
            <a:r>
              <a:rPr lang="it-IT" sz="266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it-IT" sz="2667" dirty="0" err="1">
                <a:solidFill>
                  <a:srgbClr val="FFFFFF"/>
                </a:solidFill>
                <a:latin typeface="Calibri"/>
                <a:cs typeface="Calibri"/>
              </a:rPr>
              <a:t>soil</a:t>
            </a:r>
            <a:r>
              <a:rPr lang="it-IT" sz="2667" dirty="0">
                <a:solidFill>
                  <a:srgbClr val="FFFFFF"/>
                </a:solidFill>
                <a:latin typeface="Calibri"/>
                <a:cs typeface="Calibri"/>
              </a:rPr>
              <a:t> and PBL temperature with </a:t>
            </a:r>
            <a:r>
              <a:rPr lang="it-IT" sz="2667" dirty="0" err="1">
                <a:solidFill>
                  <a:srgbClr val="FFFFFF"/>
                </a:solidFill>
                <a:latin typeface="Calibri"/>
                <a:cs typeface="Calibri"/>
              </a:rPr>
              <a:t>respect</a:t>
            </a:r>
            <a:r>
              <a:rPr lang="it-IT" sz="2667" dirty="0">
                <a:solidFill>
                  <a:srgbClr val="FFFFFF"/>
                </a:solidFill>
                <a:latin typeface="Calibri"/>
                <a:cs typeface="Calibri"/>
              </a:rPr>
              <a:t> to bare </a:t>
            </a:r>
            <a:r>
              <a:rPr lang="it-IT" sz="2667" dirty="0" err="1">
                <a:solidFill>
                  <a:srgbClr val="FFFFFF"/>
                </a:solidFill>
                <a:latin typeface="Calibri"/>
                <a:cs typeface="Calibri"/>
              </a:rPr>
              <a:t>soil</a:t>
            </a:r>
            <a:endParaRPr lang="it-IT" sz="2667" dirty="0">
              <a:solidFill>
                <a:srgbClr val="FFFFFF"/>
              </a:solidFill>
              <a:latin typeface="Calibri"/>
              <a:cs typeface="Calibri"/>
            </a:endParaRPr>
          </a:p>
          <a:p>
            <a:pPr algn="l" defTabSz="1015910" eaLnBrk="0" hangingPunct="0"/>
            <a:endParaRPr lang="it-IT" sz="2667" dirty="0">
              <a:solidFill>
                <a:srgbClr val="FFFFFF"/>
              </a:solidFill>
              <a:latin typeface="Calibri"/>
              <a:cs typeface="Calibri"/>
            </a:endParaRPr>
          </a:p>
          <a:p>
            <a:pPr algn="l" defTabSz="1015910" eaLnBrk="0" hangingPunct="0"/>
            <a:r>
              <a:rPr lang="it-IT" sz="2667" dirty="0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lang="it-IT" sz="2667" dirty="0" err="1">
                <a:solidFill>
                  <a:srgbClr val="FFFFFF"/>
                </a:solidFill>
                <a:latin typeface="Calibri"/>
                <a:cs typeface="Calibri"/>
              </a:rPr>
              <a:t>transpiration</a:t>
            </a:r>
            <a:r>
              <a:rPr lang="it-IT" sz="2667" dirty="0">
                <a:solidFill>
                  <a:srgbClr val="FFFFFF"/>
                </a:solidFill>
                <a:latin typeface="Calibri"/>
                <a:cs typeface="Calibri"/>
              </a:rPr>
              <a:t> feedback </a:t>
            </a:r>
            <a:r>
              <a:rPr lang="it-IT" sz="2667" dirty="0" err="1">
                <a:solidFill>
                  <a:srgbClr val="FFFFFF"/>
                </a:solidFill>
                <a:latin typeface="Calibri"/>
                <a:cs typeface="Calibri"/>
              </a:rPr>
              <a:t>is</a:t>
            </a:r>
            <a:r>
              <a:rPr lang="it-IT" sz="266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it-IT" sz="2667" dirty="0" err="1">
                <a:solidFill>
                  <a:srgbClr val="FFFFFF"/>
                </a:solidFill>
                <a:latin typeface="Calibri"/>
                <a:cs typeface="Calibri"/>
              </a:rPr>
              <a:t>dominant</a:t>
            </a:r>
            <a:endParaRPr lang="it-IT" sz="2667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01FB215F-4D62-5E4B-A12C-933EE813E3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857" y="72003"/>
            <a:ext cx="8926285" cy="1087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592" tIns="50792" rIns="101592" bIns="50792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3200" dirty="0">
                <a:solidFill>
                  <a:srgbClr val="FFFFFF"/>
                </a:solidFill>
                <a:latin typeface="Calibri"/>
                <a:cs typeface="Calibri"/>
              </a:rPr>
              <a:t>Multiple </a:t>
            </a:r>
            <a:r>
              <a:rPr lang="it-IT" sz="3200" dirty="0" err="1">
                <a:solidFill>
                  <a:srgbClr val="FFFFFF"/>
                </a:solidFill>
                <a:latin typeface="Calibri"/>
                <a:cs typeface="Calibri"/>
              </a:rPr>
              <a:t>equilibria</a:t>
            </a:r>
            <a:r>
              <a:rPr lang="it-IT" sz="3200" dirty="0">
                <a:solidFill>
                  <a:srgbClr val="FFFFFF"/>
                </a:solidFill>
                <a:latin typeface="Calibri"/>
                <a:cs typeface="Calibri"/>
              </a:rPr>
              <a:t> of the </a:t>
            </a:r>
            <a:r>
              <a:rPr lang="it-IT" sz="3200" dirty="0" err="1">
                <a:solidFill>
                  <a:srgbClr val="FFFFFF"/>
                </a:solidFill>
                <a:latin typeface="Calibri"/>
                <a:cs typeface="Calibri"/>
              </a:rPr>
              <a:t>climate-vegetation</a:t>
            </a:r>
            <a:r>
              <a:rPr lang="it-IT" sz="32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it-IT" sz="3200" dirty="0" err="1">
                <a:solidFill>
                  <a:srgbClr val="FFFFFF"/>
                </a:solidFill>
                <a:latin typeface="Calibri"/>
                <a:cs typeface="Calibri"/>
              </a:rPr>
              <a:t>system</a:t>
            </a:r>
            <a:endParaRPr lang="it-IT" sz="3200" dirty="0">
              <a:solidFill>
                <a:srgbClr val="FFFFFF"/>
              </a:solidFill>
              <a:latin typeface="Calibri"/>
              <a:cs typeface="Calibri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3200" dirty="0">
                <a:solidFill>
                  <a:srgbClr val="FFFFFF"/>
                </a:solidFill>
                <a:latin typeface="Calibri"/>
                <a:cs typeface="Calibri"/>
              </a:rPr>
              <a:t>(albedo and </a:t>
            </a:r>
            <a:r>
              <a:rPr lang="it-IT" sz="3200" dirty="0" err="1">
                <a:solidFill>
                  <a:srgbClr val="FFFFFF"/>
                </a:solidFill>
                <a:latin typeface="Calibri"/>
                <a:cs typeface="Calibri"/>
              </a:rPr>
              <a:t>evapotranspiration</a:t>
            </a:r>
            <a:r>
              <a:rPr lang="it-IT" sz="3200" dirty="0">
                <a:solidFill>
                  <a:srgbClr val="FFFFFF"/>
                </a:solidFill>
                <a:latin typeface="Calibri"/>
                <a:cs typeface="Calibri"/>
              </a:rPr>
              <a:t> feedback)</a:t>
            </a:r>
          </a:p>
        </p:txBody>
      </p:sp>
    </p:spTree>
    <p:extLst>
      <p:ext uri="{BB962C8B-B14F-4D97-AF65-F5344CB8AC3E}">
        <p14:creationId xmlns:p14="http://schemas.microsoft.com/office/powerpoint/2010/main" val="52490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0" y="1"/>
            <a:ext cx="10160000" cy="1482361"/>
          </a:xfrm>
          <a:prstGeom prst="rect">
            <a:avLst/>
          </a:prstGeom>
          <a:solidFill>
            <a:schemeClr val="bg1"/>
          </a:solidFill>
        </p:spPr>
        <p:txBody>
          <a:bodyPr vert="horz" lIns="101596" tIns="50796" rIns="101596" bIns="50796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015990" fontAlgn="auto">
              <a:spcAft>
                <a:spcPts val="0"/>
              </a:spcAft>
            </a:pPr>
            <a:r>
              <a:rPr lang="it-IT" sz="3556" dirty="0" err="1">
                <a:solidFill>
                  <a:prstClr val="white"/>
                </a:solidFill>
                <a:latin typeface="Calibri"/>
              </a:rPr>
              <a:t>Conceptual</a:t>
            </a:r>
            <a:r>
              <a:rPr lang="it-IT" sz="3556" dirty="0">
                <a:solidFill>
                  <a:prstClr val="white"/>
                </a:solidFill>
                <a:latin typeface="Calibri"/>
              </a:rPr>
              <a:t> </a:t>
            </a:r>
            <a:r>
              <a:rPr lang="it-IT" sz="3556" dirty="0" err="1">
                <a:solidFill>
                  <a:prstClr val="white"/>
                </a:solidFill>
                <a:latin typeface="Calibri"/>
              </a:rPr>
              <a:t>biogeochemistry</a:t>
            </a:r>
            <a:r>
              <a:rPr lang="it-IT" sz="3556" dirty="0">
                <a:solidFill>
                  <a:prstClr val="white"/>
                </a:solidFill>
                <a:latin typeface="Calibri"/>
              </a:rPr>
              <a:t>:</a:t>
            </a:r>
          </a:p>
          <a:p>
            <a:pPr defTabSz="1015990" fontAlgn="auto">
              <a:spcAft>
                <a:spcPts val="0"/>
              </a:spcAft>
            </a:pPr>
            <a:r>
              <a:rPr lang="it-IT" sz="3556" dirty="0">
                <a:solidFill>
                  <a:prstClr val="white"/>
                </a:solidFill>
                <a:latin typeface="Calibri"/>
              </a:rPr>
              <a:t>The fast carbon </a:t>
            </a:r>
            <a:r>
              <a:rPr lang="it-IT" sz="3556" dirty="0" err="1">
                <a:solidFill>
                  <a:prstClr val="white"/>
                </a:solidFill>
                <a:latin typeface="Calibri"/>
              </a:rPr>
              <a:t>cycle</a:t>
            </a:r>
            <a:endParaRPr lang="it-IT" sz="3556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6" name="Immagine 45">
            <a:extLst>
              <a:ext uri="{FF2B5EF4-FFF2-40B4-BE49-F238E27FC236}">
                <a16:creationId xmlns:a16="http://schemas.microsoft.com/office/drawing/2014/main" id="{3273E0C8-47E2-B447-9DB2-B521354CB8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369" y="1482362"/>
            <a:ext cx="9515262" cy="5309517"/>
          </a:xfrm>
          <a:prstGeom prst="rect">
            <a:avLst/>
          </a:prstGeom>
        </p:spPr>
      </p:pic>
      <p:sp>
        <p:nvSpPr>
          <p:cNvPr id="47" name="object 37">
            <a:extLst>
              <a:ext uri="{FF2B5EF4-FFF2-40B4-BE49-F238E27FC236}">
                <a16:creationId xmlns:a16="http://schemas.microsoft.com/office/drawing/2014/main" id="{8E62F60B-ED6F-B740-8855-558C75D7B81F}"/>
              </a:ext>
            </a:extLst>
          </p:cNvPr>
          <p:cNvSpPr txBox="1"/>
          <p:nvPr/>
        </p:nvSpPr>
        <p:spPr>
          <a:xfrm>
            <a:off x="2071356" y="7010500"/>
            <a:ext cx="6039988" cy="355490"/>
          </a:xfrm>
          <a:prstGeom prst="rect">
            <a:avLst/>
          </a:prstGeom>
        </p:spPr>
        <p:txBody>
          <a:bodyPr vert="horz" wrap="square" lIns="0" tIns="13406" rIns="0" bIns="0" rtlCol="0">
            <a:spAutoFit/>
          </a:bodyPr>
          <a:lstStyle/>
          <a:p>
            <a:pPr marL="14111" algn="l" defTabSz="1015910" fontAlgn="auto">
              <a:spcBef>
                <a:spcPts val="106"/>
              </a:spcBef>
              <a:spcAft>
                <a:spcPts val="0"/>
              </a:spcAft>
            </a:pPr>
            <a:r>
              <a:rPr sz="2222" dirty="0">
                <a:latin typeface="Calibri"/>
                <a:ea typeface="+mn-ea"/>
                <a:cs typeface="Verdana"/>
              </a:rPr>
              <a:t>Williamson, </a:t>
            </a:r>
            <a:r>
              <a:rPr sz="2222" dirty="0" err="1">
                <a:latin typeface="Calibri"/>
                <a:ea typeface="+mn-ea"/>
                <a:cs typeface="Verdana"/>
              </a:rPr>
              <a:t>Lenton</a:t>
            </a:r>
            <a:r>
              <a:rPr sz="2222" dirty="0">
                <a:latin typeface="Calibri"/>
                <a:ea typeface="+mn-ea"/>
                <a:cs typeface="Verdana"/>
              </a:rPr>
              <a:t>, Shepherd, Edwards (2OO6)</a:t>
            </a:r>
            <a:endParaRPr sz="2222" dirty="0">
              <a:solidFill>
                <a:prstClr val="white"/>
              </a:solidFill>
              <a:latin typeface="Calibri"/>
              <a:ea typeface="+mn-e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563549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0" y="321046"/>
            <a:ext cx="10160000" cy="1155120"/>
          </a:xfrm>
          <a:prstGeom prst="rect">
            <a:avLst/>
          </a:prstGeom>
          <a:solidFill>
            <a:schemeClr val="bg1"/>
          </a:solidFill>
        </p:spPr>
        <p:txBody>
          <a:bodyPr vert="horz" lIns="101596" tIns="50796" rIns="101596" bIns="50796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015990" fontAlgn="auto">
              <a:spcAft>
                <a:spcPts val="0"/>
              </a:spcAft>
            </a:pPr>
            <a:endParaRPr lang="it-IT" sz="4000" dirty="0">
              <a:solidFill>
                <a:prstClr val="white"/>
              </a:solidFill>
              <a:latin typeface="Calibri"/>
            </a:endParaRPr>
          </a:p>
          <a:p>
            <a:pPr defTabSz="1015990" fontAlgn="auto">
              <a:spcAft>
                <a:spcPts val="0"/>
              </a:spcAft>
            </a:pPr>
            <a:r>
              <a:rPr lang="it-IT" sz="4000" dirty="0" err="1">
                <a:solidFill>
                  <a:prstClr val="white"/>
                </a:solidFill>
                <a:latin typeface="Calibri"/>
              </a:rPr>
              <a:t>Plants</a:t>
            </a:r>
            <a:r>
              <a:rPr lang="it-IT" sz="4000" dirty="0">
                <a:solidFill>
                  <a:prstClr val="white"/>
                </a:solidFill>
                <a:latin typeface="Calibri"/>
              </a:rPr>
              <a:t> and </a:t>
            </a:r>
            <a:r>
              <a:rPr lang="it-IT" sz="4000" dirty="0" err="1">
                <a:solidFill>
                  <a:prstClr val="white"/>
                </a:solidFill>
                <a:latin typeface="Calibri"/>
              </a:rPr>
              <a:t>atmospheric</a:t>
            </a:r>
            <a:r>
              <a:rPr lang="it-IT" sz="4000" dirty="0">
                <a:solidFill>
                  <a:prstClr val="white"/>
                </a:solidFill>
                <a:latin typeface="Calibri"/>
              </a:rPr>
              <a:t> CO</a:t>
            </a:r>
            <a:r>
              <a:rPr lang="it-IT" sz="4000" baseline="-25000" dirty="0">
                <a:solidFill>
                  <a:prstClr val="white"/>
                </a:solidFill>
                <a:latin typeface="Calibri"/>
              </a:rPr>
              <a:t>2</a:t>
            </a:r>
            <a:r>
              <a:rPr lang="it-IT" sz="4000" dirty="0">
                <a:solidFill>
                  <a:prstClr val="white"/>
                </a:solidFill>
                <a:latin typeface="Calibri"/>
              </a:rPr>
              <a:t>: </a:t>
            </a:r>
          </a:p>
          <a:p>
            <a:pPr defTabSz="1015990" fontAlgn="auto">
              <a:spcAft>
                <a:spcPts val="0"/>
              </a:spcAft>
            </a:pPr>
            <a:r>
              <a:rPr lang="it-IT" sz="4000" dirty="0">
                <a:solidFill>
                  <a:prstClr val="white"/>
                </a:solidFill>
                <a:latin typeface="Calibri"/>
              </a:rPr>
              <a:t>a </a:t>
            </a:r>
            <a:r>
              <a:rPr lang="it-IT" sz="4000" dirty="0" err="1">
                <a:solidFill>
                  <a:prstClr val="white"/>
                </a:solidFill>
                <a:latin typeface="Calibri"/>
              </a:rPr>
              <a:t>complex</a:t>
            </a:r>
            <a:r>
              <a:rPr lang="it-IT" sz="4000" dirty="0">
                <a:solidFill>
                  <a:prstClr val="white"/>
                </a:solidFill>
                <a:latin typeface="Calibri"/>
              </a:rPr>
              <a:t> (</a:t>
            </a:r>
            <a:r>
              <a:rPr lang="it-IT" sz="4000" dirty="0" err="1">
                <a:solidFill>
                  <a:prstClr val="white"/>
                </a:solidFill>
                <a:latin typeface="Calibri"/>
              </a:rPr>
              <a:t>potentially</a:t>
            </a:r>
            <a:r>
              <a:rPr lang="it-IT" sz="4000" dirty="0">
                <a:solidFill>
                  <a:prstClr val="white"/>
                </a:solidFill>
                <a:latin typeface="Calibri"/>
              </a:rPr>
              <a:t> </a:t>
            </a:r>
            <a:r>
              <a:rPr lang="it-IT" sz="4000" dirty="0" err="1">
                <a:solidFill>
                  <a:prstClr val="white"/>
                </a:solidFill>
                <a:latin typeface="Calibri"/>
              </a:rPr>
              <a:t>stabilizing</a:t>
            </a:r>
            <a:r>
              <a:rPr lang="it-IT" sz="4000" dirty="0">
                <a:solidFill>
                  <a:prstClr val="white"/>
                </a:solidFill>
                <a:latin typeface="Calibri"/>
              </a:rPr>
              <a:t>) feedback</a:t>
            </a:r>
            <a:endParaRPr lang="it-IT" sz="4000" baseline="30000" dirty="0">
              <a:solidFill>
                <a:prstClr val="white"/>
              </a:solidFill>
              <a:latin typeface="Calibri"/>
            </a:endParaRPr>
          </a:p>
          <a:p>
            <a:pPr defTabSz="1015990" fontAlgn="auto">
              <a:spcAft>
                <a:spcPts val="0"/>
              </a:spcAft>
            </a:pPr>
            <a:endParaRPr lang="it-IT" sz="40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Ovale 1"/>
          <p:cNvSpPr/>
          <p:nvPr/>
        </p:nvSpPr>
        <p:spPr>
          <a:xfrm>
            <a:off x="198435" y="2225792"/>
            <a:ext cx="2476446" cy="1438911"/>
          </a:xfrm>
          <a:prstGeom prst="ellipse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6" tIns="50796" rIns="101596" bIns="50796" rtlCol="0" anchor="ctr"/>
          <a:lstStyle/>
          <a:p>
            <a:pPr defTabSz="1015910" fontAlgn="auto">
              <a:spcBef>
                <a:spcPts val="0"/>
              </a:spcBef>
              <a:spcAft>
                <a:spcPts val="0"/>
              </a:spcAft>
            </a:pPr>
            <a:r>
              <a:rPr lang="it-IT" sz="2667" dirty="0">
                <a:solidFill>
                  <a:prstClr val="black"/>
                </a:solidFill>
                <a:latin typeface="Calibri"/>
              </a:rPr>
              <a:t>More </a:t>
            </a:r>
            <a:r>
              <a:rPr lang="it-IT" sz="2667" dirty="0" err="1">
                <a:solidFill>
                  <a:prstClr val="black"/>
                </a:solidFill>
                <a:latin typeface="Calibri"/>
              </a:rPr>
              <a:t>vegetation</a:t>
            </a:r>
            <a:endParaRPr lang="it-IT" sz="2667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vale 5"/>
          <p:cNvSpPr/>
          <p:nvPr/>
        </p:nvSpPr>
        <p:spPr>
          <a:xfrm>
            <a:off x="6112781" y="5704465"/>
            <a:ext cx="3578671" cy="143891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6" tIns="50796" rIns="101596" bIns="50796" rtlCol="0" anchor="ctr"/>
          <a:lstStyle/>
          <a:p>
            <a:pPr defTabSz="1015910" fontAlgn="auto">
              <a:spcBef>
                <a:spcPts val="0"/>
              </a:spcBef>
              <a:spcAft>
                <a:spcPts val="0"/>
              </a:spcAft>
            </a:pPr>
            <a:r>
              <a:rPr lang="it-IT" sz="2667" dirty="0">
                <a:solidFill>
                  <a:prstClr val="black"/>
                </a:solidFill>
                <a:latin typeface="Calibri"/>
              </a:rPr>
              <a:t>Cooler </a:t>
            </a:r>
            <a:r>
              <a:rPr lang="it-IT" sz="2667" dirty="0" err="1">
                <a:solidFill>
                  <a:prstClr val="black"/>
                </a:solidFill>
                <a:latin typeface="Calibri"/>
              </a:rPr>
              <a:t>soil</a:t>
            </a:r>
            <a:endParaRPr lang="it-IT" sz="2667" dirty="0">
              <a:solidFill>
                <a:prstClr val="black"/>
              </a:solidFill>
              <a:latin typeface="Calibri"/>
            </a:endParaRPr>
          </a:p>
          <a:p>
            <a:pPr defTabSz="1015910" fontAlgn="auto">
              <a:spcBef>
                <a:spcPts val="0"/>
              </a:spcBef>
              <a:spcAft>
                <a:spcPts val="0"/>
              </a:spcAft>
            </a:pPr>
            <a:r>
              <a:rPr lang="it-IT" sz="2667" dirty="0">
                <a:solidFill>
                  <a:prstClr val="black"/>
                </a:solidFill>
                <a:latin typeface="Calibri"/>
              </a:rPr>
              <a:t>Cooler and </a:t>
            </a:r>
            <a:r>
              <a:rPr lang="it-IT" sz="2667" dirty="0" err="1">
                <a:solidFill>
                  <a:prstClr val="black"/>
                </a:solidFill>
                <a:latin typeface="Calibri"/>
              </a:rPr>
              <a:t>drier</a:t>
            </a:r>
            <a:r>
              <a:rPr lang="it-IT" sz="2667" dirty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2667" dirty="0" err="1">
                <a:solidFill>
                  <a:prstClr val="black"/>
                </a:solidFill>
                <a:latin typeface="Calibri"/>
              </a:rPr>
              <a:t>atmosphere</a:t>
            </a:r>
            <a:endParaRPr lang="it-IT" sz="2667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vale 6"/>
          <p:cNvSpPr/>
          <p:nvPr/>
        </p:nvSpPr>
        <p:spPr>
          <a:xfrm>
            <a:off x="6594690" y="1820746"/>
            <a:ext cx="3278868" cy="181247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6" tIns="50796" rIns="101596" bIns="50796" rtlCol="0" anchor="ctr"/>
          <a:lstStyle/>
          <a:p>
            <a:pPr defTabSz="1015910" fontAlgn="auto">
              <a:spcBef>
                <a:spcPts val="0"/>
              </a:spcBef>
              <a:spcAft>
                <a:spcPts val="0"/>
              </a:spcAft>
            </a:pPr>
            <a:r>
              <a:rPr lang="it-IT" sz="2667" dirty="0" err="1">
                <a:solidFill>
                  <a:prstClr val="black"/>
                </a:solidFill>
                <a:latin typeface="Calibri"/>
              </a:rPr>
              <a:t>Potentially</a:t>
            </a:r>
            <a:r>
              <a:rPr lang="it-IT" sz="2667" dirty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2667" dirty="0" err="1">
                <a:solidFill>
                  <a:prstClr val="black"/>
                </a:solidFill>
                <a:latin typeface="Calibri"/>
              </a:rPr>
              <a:t>weaker</a:t>
            </a:r>
            <a:r>
              <a:rPr lang="it-IT" sz="2667" dirty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2667" dirty="0" err="1">
                <a:solidFill>
                  <a:prstClr val="black"/>
                </a:solidFill>
                <a:latin typeface="Calibri"/>
              </a:rPr>
              <a:t>hydrological</a:t>
            </a:r>
            <a:r>
              <a:rPr lang="it-IT" sz="2667" dirty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2667" dirty="0" err="1">
                <a:solidFill>
                  <a:prstClr val="black"/>
                </a:solidFill>
                <a:latin typeface="Calibri"/>
              </a:rPr>
              <a:t>cycle</a:t>
            </a:r>
            <a:endParaRPr lang="it-IT" sz="2667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vale 7"/>
          <p:cNvSpPr/>
          <p:nvPr/>
        </p:nvSpPr>
        <p:spPr>
          <a:xfrm>
            <a:off x="908946" y="5568796"/>
            <a:ext cx="2919163" cy="143891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6" tIns="50796" rIns="101596" bIns="50796" rtlCol="0" anchor="ctr"/>
          <a:lstStyle/>
          <a:p>
            <a:pPr defTabSz="1015910" fontAlgn="auto">
              <a:spcBef>
                <a:spcPts val="0"/>
              </a:spcBef>
              <a:spcAft>
                <a:spcPts val="0"/>
              </a:spcAft>
            </a:pPr>
            <a:r>
              <a:rPr lang="it-IT" sz="2667" dirty="0">
                <a:solidFill>
                  <a:prstClr val="black"/>
                </a:solidFill>
                <a:latin typeface="Calibri"/>
              </a:rPr>
              <a:t>Lower </a:t>
            </a:r>
            <a:r>
              <a:rPr lang="it-IT" sz="2667" dirty="0" err="1">
                <a:solidFill>
                  <a:prstClr val="black"/>
                </a:solidFill>
                <a:latin typeface="Calibri"/>
              </a:rPr>
              <a:t>atmospheric</a:t>
            </a:r>
            <a:r>
              <a:rPr lang="it-IT" sz="2667" dirty="0">
                <a:solidFill>
                  <a:prstClr val="black"/>
                </a:solidFill>
                <a:latin typeface="Calibri"/>
              </a:rPr>
              <a:t> CO</a:t>
            </a:r>
            <a:r>
              <a:rPr lang="it-IT" sz="2667" baseline="-25000" dirty="0">
                <a:solidFill>
                  <a:prstClr val="black"/>
                </a:solidFill>
                <a:latin typeface="Calibri"/>
              </a:rPr>
              <a:t>2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112A7938-95A5-8942-8FB1-991D55DB35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7210" y="3435824"/>
            <a:ext cx="3798878" cy="2119773"/>
          </a:xfrm>
          <a:prstGeom prst="rect">
            <a:avLst/>
          </a:prstGeom>
        </p:spPr>
      </p:pic>
      <p:sp>
        <p:nvSpPr>
          <p:cNvPr id="3" name="Freccia giù 2">
            <a:extLst>
              <a:ext uri="{FF2B5EF4-FFF2-40B4-BE49-F238E27FC236}">
                <a16:creationId xmlns:a16="http://schemas.microsoft.com/office/drawing/2014/main" id="{9419B7D7-EEE3-3446-B4A0-29C935D77530}"/>
              </a:ext>
            </a:extLst>
          </p:cNvPr>
          <p:cNvSpPr/>
          <p:nvPr/>
        </p:nvSpPr>
        <p:spPr>
          <a:xfrm rot="20982333">
            <a:off x="1419898" y="3959656"/>
            <a:ext cx="538480" cy="108712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015910" fontAlgn="auto">
              <a:spcBef>
                <a:spcPts val="0"/>
              </a:spcBef>
              <a:spcAft>
                <a:spcPts val="0"/>
              </a:spcAft>
            </a:pPr>
            <a:endParaRPr lang="it-IT" sz="20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Freccia giù 10">
            <a:extLst>
              <a:ext uri="{FF2B5EF4-FFF2-40B4-BE49-F238E27FC236}">
                <a16:creationId xmlns:a16="http://schemas.microsoft.com/office/drawing/2014/main" id="{11898F64-C03B-F44B-BB81-8073490102BA}"/>
              </a:ext>
            </a:extLst>
          </p:cNvPr>
          <p:cNvSpPr/>
          <p:nvPr/>
        </p:nvSpPr>
        <p:spPr>
          <a:xfrm rot="16200000">
            <a:off x="4792258" y="5759991"/>
            <a:ext cx="538480" cy="1056521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015910" fontAlgn="auto">
              <a:spcBef>
                <a:spcPts val="0"/>
              </a:spcBef>
              <a:spcAft>
                <a:spcPts val="0"/>
              </a:spcAft>
            </a:pPr>
            <a:endParaRPr lang="it-IT" sz="20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Freccia giù 11">
            <a:extLst>
              <a:ext uri="{FF2B5EF4-FFF2-40B4-BE49-F238E27FC236}">
                <a16:creationId xmlns:a16="http://schemas.microsoft.com/office/drawing/2014/main" id="{C3B343DE-8A03-8545-B3B8-B07B6F185A94}"/>
              </a:ext>
            </a:extLst>
          </p:cNvPr>
          <p:cNvSpPr/>
          <p:nvPr/>
        </p:nvSpPr>
        <p:spPr>
          <a:xfrm rot="11222758">
            <a:off x="7964883" y="4099393"/>
            <a:ext cx="538480" cy="1056521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015910" fontAlgn="auto">
              <a:spcBef>
                <a:spcPts val="0"/>
              </a:spcBef>
              <a:spcAft>
                <a:spcPts val="0"/>
              </a:spcAft>
            </a:pPr>
            <a:endParaRPr lang="it-IT" sz="20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Freccia giù 12">
            <a:extLst>
              <a:ext uri="{FF2B5EF4-FFF2-40B4-BE49-F238E27FC236}">
                <a16:creationId xmlns:a16="http://schemas.microsoft.com/office/drawing/2014/main" id="{484E001A-3F5D-2640-B3DC-FB00FC2A5500}"/>
              </a:ext>
            </a:extLst>
          </p:cNvPr>
          <p:cNvSpPr/>
          <p:nvPr/>
        </p:nvSpPr>
        <p:spPr>
          <a:xfrm rot="5400000">
            <a:off x="5339020" y="2079637"/>
            <a:ext cx="538480" cy="1056521"/>
          </a:xfrm>
          <a:prstGeom prst="down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015910" fontAlgn="auto">
              <a:spcBef>
                <a:spcPts val="0"/>
              </a:spcBef>
              <a:spcAft>
                <a:spcPts val="0"/>
              </a:spcAft>
            </a:pPr>
            <a:endParaRPr lang="it-IT" sz="20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Ovale 13">
            <a:extLst>
              <a:ext uri="{FF2B5EF4-FFF2-40B4-BE49-F238E27FC236}">
                <a16:creationId xmlns:a16="http://schemas.microsoft.com/office/drawing/2014/main" id="{335CA29B-762C-A841-AEDE-C343C703A4C2}"/>
              </a:ext>
            </a:extLst>
          </p:cNvPr>
          <p:cNvSpPr/>
          <p:nvPr/>
        </p:nvSpPr>
        <p:spPr>
          <a:xfrm>
            <a:off x="2182060" y="1743138"/>
            <a:ext cx="2476446" cy="1438911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6" tIns="50796" rIns="101596" bIns="50796" rtlCol="0" anchor="ctr"/>
          <a:lstStyle/>
          <a:p>
            <a:pPr defTabSz="1015910" fontAlgn="auto">
              <a:spcBef>
                <a:spcPts val="0"/>
              </a:spcBef>
              <a:spcAft>
                <a:spcPts val="0"/>
              </a:spcAft>
            </a:pPr>
            <a:r>
              <a:rPr lang="it-IT" sz="2667" dirty="0" err="1">
                <a:solidFill>
                  <a:prstClr val="black"/>
                </a:solidFill>
                <a:latin typeface="Calibri"/>
              </a:rPr>
              <a:t>Less</a:t>
            </a:r>
            <a:r>
              <a:rPr lang="it-IT" sz="2667" dirty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2667" dirty="0" err="1">
                <a:solidFill>
                  <a:prstClr val="black"/>
                </a:solidFill>
                <a:latin typeface="Calibri"/>
              </a:rPr>
              <a:t>vegetation</a:t>
            </a:r>
            <a:endParaRPr lang="it-IT" sz="2667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0412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">
            <a:extLst>
              <a:ext uri="{FF2B5EF4-FFF2-40B4-BE49-F238E27FC236}">
                <a16:creationId xmlns:a16="http://schemas.microsoft.com/office/drawing/2014/main" id="{DA6225C0-5DDA-F545-9BB0-FBD9C7AD8A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75840"/>
            <a:ext cx="10160000" cy="5027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97" tIns="50797" rIns="101597" bIns="50797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defTabSz="1015990" eaLnBrk="0" hangingPunct="0"/>
            <a:r>
              <a:rPr lang="it-IT" sz="4000" dirty="0" err="1">
                <a:solidFill>
                  <a:srgbClr val="FF0000"/>
                </a:solidFill>
                <a:latin typeface="Calibri"/>
                <a:cs typeface="Calibri"/>
              </a:rPr>
              <a:t>Questions</a:t>
            </a:r>
            <a:r>
              <a:rPr lang="it-IT" sz="4000" dirty="0">
                <a:solidFill>
                  <a:srgbClr val="FF0000"/>
                </a:solidFill>
                <a:latin typeface="Calibri"/>
                <a:cs typeface="Calibri"/>
              </a:rPr>
              <a:t>:</a:t>
            </a:r>
          </a:p>
          <a:p>
            <a:pPr defTabSz="1015990" eaLnBrk="0" hangingPunct="0"/>
            <a:endParaRPr lang="it-IT" sz="4000" dirty="0">
              <a:solidFill>
                <a:srgbClr val="FFFFFF"/>
              </a:solidFill>
              <a:latin typeface="Calibri"/>
              <a:cs typeface="Calibri"/>
            </a:endParaRPr>
          </a:p>
          <a:p>
            <a:pPr defTabSz="1015990" eaLnBrk="0" hangingPunct="0"/>
            <a:r>
              <a:rPr lang="it-IT" sz="4000" dirty="0">
                <a:solidFill>
                  <a:srgbClr val="FFFFFF"/>
                </a:solidFill>
                <a:latin typeface="Calibri"/>
                <a:cs typeface="Calibri"/>
              </a:rPr>
              <a:t>Do multiple </a:t>
            </a:r>
            <a:r>
              <a:rPr lang="it-IT" sz="4000" dirty="0" err="1">
                <a:solidFill>
                  <a:srgbClr val="FFFFFF"/>
                </a:solidFill>
                <a:latin typeface="Calibri"/>
                <a:cs typeface="Calibri"/>
              </a:rPr>
              <a:t>equilibria</a:t>
            </a:r>
            <a:r>
              <a:rPr lang="it-IT" sz="40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it-IT" sz="4000" dirty="0" err="1">
                <a:solidFill>
                  <a:srgbClr val="FFFFFF"/>
                </a:solidFill>
                <a:latin typeface="Calibri"/>
                <a:cs typeface="Calibri"/>
              </a:rPr>
              <a:t>disappear</a:t>
            </a:r>
            <a:r>
              <a:rPr lang="it-IT" sz="40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it-IT" sz="4000" dirty="0" err="1">
                <a:solidFill>
                  <a:srgbClr val="FFFFFF"/>
                </a:solidFill>
                <a:latin typeface="Calibri"/>
                <a:cs typeface="Calibri"/>
              </a:rPr>
              <a:t>when</a:t>
            </a:r>
            <a:r>
              <a:rPr lang="it-IT" sz="40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</a:p>
          <a:p>
            <a:pPr defTabSz="1015990" eaLnBrk="0" hangingPunct="0"/>
            <a:r>
              <a:rPr lang="it-IT" sz="4000" dirty="0">
                <a:solidFill>
                  <a:srgbClr val="FFFFFF"/>
                </a:solidFill>
                <a:latin typeface="Calibri"/>
                <a:cs typeface="Calibri"/>
              </a:rPr>
              <a:t>the carbon </a:t>
            </a:r>
            <a:r>
              <a:rPr lang="it-IT" sz="4000" dirty="0" err="1">
                <a:solidFill>
                  <a:srgbClr val="FFFFFF"/>
                </a:solidFill>
                <a:latin typeface="Calibri"/>
                <a:cs typeface="Calibri"/>
              </a:rPr>
              <a:t>cycle</a:t>
            </a:r>
            <a:r>
              <a:rPr lang="it-IT" sz="40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it-IT" sz="4000" dirty="0" err="1">
                <a:solidFill>
                  <a:srgbClr val="FFFFFF"/>
                </a:solidFill>
                <a:latin typeface="Calibri"/>
                <a:cs typeface="Calibri"/>
              </a:rPr>
              <a:t>is</a:t>
            </a:r>
            <a:r>
              <a:rPr lang="it-IT" sz="40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it-IT" sz="4000" dirty="0" err="1">
                <a:solidFill>
                  <a:srgbClr val="FFFFFF"/>
                </a:solidFill>
                <a:latin typeface="Calibri"/>
                <a:cs typeface="Calibri"/>
              </a:rPr>
              <a:t>included</a:t>
            </a:r>
            <a:r>
              <a:rPr lang="it-IT" sz="4000" dirty="0">
                <a:solidFill>
                  <a:srgbClr val="FFFFFF"/>
                </a:solidFill>
                <a:latin typeface="Calibri"/>
                <a:cs typeface="Calibri"/>
              </a:rPr>
              <a:t>?</a:t>
            </a:r>
          </a:p>
          <a:p>
            <a:pPr defTabSz="1015990" eaLnBrk="0" hangingPunct="0"/>
            <a:endParaRPr lang="it-IT" sz="4000" dirty="0">
              <a:solidFill>
                <a:srgbClr val="FFFFFF"/>
              </a:solidFill>
              <a:latin typeface="Calibri"/>
              <a:cs typeface="Calibri"/>
            </a:endParaRPr>
          </a:p>
          <a:p>
            <a:pPr defTabSz="1015990" eaLnBrk="0" hangingPunct="0"/>
            <a:r>
              <a:rPr lang="it-IT" sz="4000" dirty="0">
                <a:solidFill>
                  <a:srgbClr val="FFFFFF"/>
                </a:solidFill>
                <a:latin typeface="Calibri"/>
                <a:cs typeface="Calibri"/>
              </a:rPr>
              <a:t>How </a:t>
            </a:r>
            <a:r>
              <a:rPr lang="it-IT" sz="4000" dirty="0" err="1">
                <a:solidFill>
                  <a:srgbClr val="FFFFFF"/>
                </a:solidFill>
                <a:latin typeface="Calibri"/>
                <a:cs typeface="Calibri"/>
              </a:rPr>
              <a:t>does</a:t>
            </a:r>
            <a:r>
              <a:rPr lang="it-IT" sz="40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it-IT" sz="4000" dirty="0" err="1">
                <a:solidFill>
                  <a:srgbClr val="FFFFFF"/>
                </a:solidFill>
                <a:latin typeface="Calibri"/>
                <a:cs typeface="Calibri"/>
              </a:rPr>
              <a:t>vegetation</a:t>
            </a:r>
            <a:r>
              <a:rPr lang="it-IT" sz="40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it-IT" sz="4000" dirty="0" err="1">
                <a:solidFill>
                  <a:srgbClr val="FFFFFF"/>
                </a:solidFill>
                <a:latin typeface="Calibri"/>
                <a:cs typeface="Calibri"/>
              </a:rPr>
              <a:t>affect</a:t>
            </a:r>
            <a:endParaRPr lang="it-IT" sz="4000" dirty="0">
              <a:solidFill>
                <a:srgbClr val="FFFFFF"/>
              </a:solidFill>
              <a:latin typeface="Calibri"/>
              <a:cs typeface="Calibri"/>
            </a:endParaRPr>
          </a:p>
          <a:p>
            <a:pPr defTabSz="1015990" eaLnBrk="0" hangingPunct="0"/>
            <a:r>
              <a:rPr lang="it-IT" sz="4000" dirty="0" err="1">
                <a:solidFill>
                  <a:srgbClr val="FFFFFF"/>
                </a:solidFill>
                <a:latin typeface="Calibri"/>
                <a:cs typeface="Calibri"/>
              </a:rPr>
              <a:t>surface</a:t>
            </a:r>
            <a:r>
              <a:rPr lang="it-IT" sz="4000" dirty="0">
                <a:solidFill>
                  <a:srgbClr val="FFFFFF"/>
                </a:solidFill>
                <a:latin typeface="Calibri"/>
                <a:cs typeface="Calibri"/>
              </a:rPr>
              <a:t> temperature?</a:t>
            </a:r>
          </a:p>
          <a:p>
            <a:pPr defTabSz="1015990" eaLnBrk="0" hangingPunct="0"/>
            <a:r>
              <a:rPr lang="it-IT" sz="40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0025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40192" y="1416036"/>
            <a:ext cx="9764888" cy="1278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6429" tIns="53214" rIns="106429" bIns="53214" anchor="ctr"/>
          <a:lstStyle/>
          <a:p>
            <a:pPr algn="ctr">
              <a:defRPr/>
            </a:pPr>
            <a:r>
              <a:rPr lang="it-IT" sz="3556" kern="0" dirty="0">
                <a:solidFill>
                  <a:schemeClr val="tx1"/>
                </a:solidFill>
                <a:latin typeface="Arial"/>
                <a:ea typeface="ＭＳ Ｐゴシック" pitchFamily="-105" charset="-128"/>
                <a:cs typeface="Arial"/>
              </a:rPr>
              <a:t>In the last 150 </a:t>
            </a:r>
            <a:r>
              <a:rPr lang="it-IT" sz="3556" kern="0" dirty="0" err="1">
                <a:solidFill>
                  <a:schemeClr val="tx1"/>
                </a:solidFill>
                <a:latin typeface="Arial"/>
                <a:ea typeface="ＭＳ Ｐゴシック" pitchFamily="-105" charset="-128"/>
                <a:cs typeface="Arial"/>
              </a:rPr>
              <a:t>years</a:t>
            </a:r>
            <a:r>
              <a:rPr lang="it-IT" sz="3556" kern="0" dirty="0">
                <a:solidFill>
                  <a:schemeClr val="tx1"/>
                </a:solidFill>
                <a:latin typeface="Arial"/>
                <a:ea typeface="ＭＳ Ｐゴシック" pitchFamily="-105" charset="-128"/>
                <a:cs typeface="Arial"/>
              </a:rPr>
              <a:t>, a global </a:t>
            </a:r>
            <a:r>
              <a:rPr lang="it-IT" sz="3556" kern="0" dirty="0" err="1">
                <a:solidFill>
                  <a:schemeClr val="tx1"/>
                </a:solidFill>
                <a:latin typeface="Arial"/>
                <a:ea typeface="ＭＳ Ｐゴシック" pitchFamily="-105" charset="-128"/>
                <a:cs typeface="Arial"/>
              </a:rPr>
              <a:t>uncontrolled</a:t>
            </a:r>
            <a:r>
              <a:rPr lang="it-IT" sz="3556" kern="0" dirty="0">
                <a:solidFill>
                  <a:schemeClr val="tx1"/>
                </a:solidFill>
                <a:latin typeface="Arial"/>
                <a:ea typeface="ＭＳ Ｐゴシック" pitchFamily="-105" charset="-128"/>
                <a:cs typeface="Arial"/>
              </a:rPr>
              <a:t> </a:t>
            </a:r>
            <a:r>
              <a:rPr lang="it-IT" sz="3556" kern="0" dirty="0" err="1">
                <a:solidFill>
                  <a:schemeClr val="tx1"/>
                </a:solidFill>
                <a:latin typeface="Arial"/>
                <a:ea typeface="ＭＳ Ｐゴシック" pitchFamily="-105" charset="-128"/>
                <a:cs typeface="Arial"/>
              </a:rPr>
              <a:t>climate</a:t>
            </a:r>
            <a:r>
              <a:rPr lang="it-IT" sz="3556" kern="0" dirty="0">
                <a:solidFill>
                  <a:schemeClr val="tx1"/>
                </a:solidFill>
                <a:latin typeface="Arial"/>
                <a:ea typeface="ＭＳ Ｐゴシック" pitchFamily="-105" charset="-128"/>
                <a:cs typeface="Arial"/>
              </a:rPr>
              <a:t> </a:t>
            </a:r>
            <a:r>
              <a:rPr lang="it-IT" sz="3556" kern="0" dirty="0" err="1">
                <a:solidFill>
                  <a:schemeClr val="tx1"/>
                </a:solidFill>
                <a:latin typeface="Arial"/>
                <a:ea typeface="ＭＳ Ｐゴシック" pitchFamily="-105" charset="-128"/>
                <a:cs typeface="Arial"/>
              </a:rPr>
              <a:t>experiment</a:t>
            </a:r>
            <a:r>
              <a:rPr lang="it-IT" sz="3556" kern="0" dirty="0">
                <a:solidFill>
                  <a:schemeClr val="tx1"/>
                </a:solidFill>
                <a:latin typeface="Arial"/>
                <a:ea typeface="ＭＳ Ｐゴシック" pitchFamily="-105" charset="-128"/>
                <a:cs typeface="Arial"/>
              </a:rPr>
              <a:t>, with </a:t>
            </a:r>
            <a:r>
              <a:rPr lang="it-IT" sz="3556" kern="0" dirty="0" err="1">
                <a:solidFill>
                  <a:schemeClr val="tx1"/>
                </a:solidFill>
                <a:latin typeface="Arial"/>
                <a:ea typeface="ＭＳ Ｐゴシック" pitchFamily="-105" charset="-128"/>
                <a:cs typeface="Arial"/>
              </a:rPr>
              <a:t>uncertain</a:t>
            </a:r>
            <a:r>
              <a:rPr lang="it-IT" sz="3556" kern="0" dirty="0">
                <a:solidFill>
                  <a:schemeClr val="tx1"/>
                </a:solidFill>
                <a:latin typeface="Arial"/>
                <a:ea typeface="ＭＳ Ｐゴシック" pitchFamily="-105" charset="-128"/>
                <a:cs typeface="Arial"/>
              </a:rPr>
              <a:t> </a:t>
            </a:r>
            <a:r>
              <a:rPr lang="it-IT" sz="3556" kern="0" dirty="0" err="1">
                <a:solidFill>
                  <a:schemeClr val="tx1"/>
                </a:solidFill>
                <a:latin typeface="Arial"/>
                <a:ea typeface="ＭＳ Ｐゴシック" pitchFamily="-105" charset="-128"/>
                <a:cs typeface="Arial"/>
              </a:rPr>
              <a:t>outcome</a:t>
            </a:r>
            <a:r>
              <a:rPr lang="it-IT" sz="3556" kern="0" dirty="0">
                <a:solidFill>
                  <a:schemeClr val="tx1"/>
                </a:solidFill>
                <a:latin typeface="Arial"/>
                <a:ea typeface="ＭＳ Ｐゴシック" pitchFamily="-105" charset="-128"/>
                <a:cs typeface="Arial"/>
              </a:rPr>
              <a:t> </a:t>
            </a:r>
          </a:p>
        </p:txBody>
      </p:sp>
      <p:pic>
        <p:nvPicPr>
          <p:cNvPr id="88067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92" y="2912602"/>
            <a:ext cx="5575912" cy="2734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590" y="5585250"/>
            <a:ext cx="9043189" cy="2019098"/>
          </a:xfrm>
          <a:prstGeom prst="rect">
            <a:avLst/>
          </a:prstGeom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14BA7E61-436C-7D4C-88AC-D4757374EB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14327"/>
            <a:ext cx="10160000" cy="703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224" tIns="49112" rIns="98224" bIns="49112" anchor="ctr"/>
          <a:lstStyle>
            <a:lvl1pPr eaLnBrk="0" hangingPunct="0">
              <a:defRPr sz="2600" u="sng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600" u="sng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600" u="sng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600" u="sng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600" u="sng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 u="sng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 u="sng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 u="sng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 u="sng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defTabSz="937809" eaLnBrk="1" hangingPunct="1"/>
            <a:r>
              <a:rPr lang="it-IT" altLang="it-IT" sz="4000" u="none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Temperature rise in the last </a:t>
            </a:r>
            <a:r>
              <a:rPr lang="it-IT" altLang="it-IT" sz="4000" u="none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century</a:t>
            </a:r>
            <a:endParaRPr lang="it-IT" altLang="it-IT" sz="4000" u="none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4C303E5-BA76-0646-8697-940EFC53D1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8072" y="2912602"/>
            <a:ext cx="3741707" cy="2672648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277D2F8A-E25D-5B4C-AD3D-1CD4D25A98DC}"/>
              </a:ext>
            </a:extLst>
          </p:cNvPr>
          <p:cNvSpPr txBox="1"/>
          <p:nvPr/>
        </p:nvSpPr>
        <p:spPr>
          <a:xfrm rot="16200000">
            <a:off x="8682416" y="3786111"/>
            <a:ext cx="22472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Keeling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curve, </a:t>
            </a:r>
          </a:p>
          <a:p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from </a:t>
            </a:r>
            <a:r>
              <a:rPr lang="it-IT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Broecker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2017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9FECD6B-59AF-4648-8FC7-4093133C71DC}"/>
              </a:ext>
            </a:extLst>
          </p:cNvPr>
          <p:cNvSpPr txBox="1"/>
          <p:nvPr/>
        </p:nvSpPr>
        <p:spPr>
          <a:xfrm rot="16200000">
            <a:off x="9111347" y="6143762"/>
            <a:ext cx="13894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Turco et al. </a:t>
            </a:r>
          </a:p>
          <a:p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GRL 2015 </a:t>
            </a:r>
          </a:p>
        </p:txBody>
      </p:sp>
    </p:spTree>
    <p:extLst>
      <p:ext uri="{BB962C8B-B14F-4D97-AF65-F5344CB8AC3E}">
        <p14:creationId xmlns:p14="http://schemas.microsoft.com/office/powerpoint/2010/main" val="43758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">
            <a:extLst>
              <a:ext uri="{FF2B5EF4-FFF2-40B4-BE49-F238E27FC236}">
                <a16:creationId xmlns:a16="http://schemas.microsoft.com/office/drawing/2014/main" id="{DA6225C0-5DDA-F545-9BB0-FBD9C7AD8A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81608"/>
            <a:ext cx="10160000" cy="718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97" tIns="50797" rIns="101597" bIns="50797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defTabSz="1015990" eaLnBrk="0" hangingPunct="0"/>
            <a:r>
              <a:rPr lang="it-IT" sz="4000" dirty="0">
                <a:solidFill>
                  <a:srgbClr val="FFFFFF"/>
                </a:solidFill>
                <a:latin typeface="Calibri"/>
                <a:cs typeface="Calibri"/>
              </a:rPr>
              <a:t>Full model, </a:t>
            </a:r>
            <a:r>
              <a:rPr lang="it-IT" sz="4000" dirty="0" err="1">
                <a:solidFill>
                  <a:srgbClr val="FFFFFF"/>
                </a:solidFill>
                <a:latin typeface="Calibri"/>
                <a:cs typeface="Calibri"/>
              </a:rPr>
              <a:t>fixed</a:t>
            </a:r>
            <a:r>
              <a:rPr lang="it-IT" sz="40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it-IT" sz="4000" dirty="0" err="1">
                <a:solidFill>
                  <a:srgbClr val="FFFFFF"/>
                </a:solidFill>
                <a:latin typeface="Calibri"/>
                <a:cs typeface="Calibri"/>
              </a:rPr>
              <a:t>atmospheric</a:t>
            </a:r>
            <a:r>
              <a:rPr lang="it-IT" sz="4000" dirty="0">
                <a:solidFill>
                  <a:srgbClr val="FFFFFF"/>
                </a:solidFill>
                <a:latin typeface="Calibri"/>
                <a:cs typeface="Calibri"/>
              </a:rPr>
              <a:t> relative </a:t>
            </a:r>
            <a:r>
              <a:rPr lang="it-IT" sz="4000" dirty="0" err="1">
                <a:solidFill>
                  <a:srgbClr val="FFFFFF"/>
                </a:solidFill>
                <a:latin typeface="Calibri"/>
                <a:cs typeface="Calibri"/>
              </a:rPr>
              <a:t>humidity</a:t>
            </a:r>
            <a:endParaRPr lang="it-IT" sz="400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5E897519-9A6D-0A4D-9648-B256C8D13C7C}"/>
              </a:ext>
            </a:extLst>
          </p:cNvPr>
          <p:cNvSpPr txBox="1"/>
          <p:nvPr/>
        </p:nvSpPr>
        <p:spPr>
          <a:xfrm rot="16200000">
            <a:off x="-2120436" y="3965626"/>
            <a:ext cx="50739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015910" fontAlgn="auto">
              <a:spcBef>
                <a:spcPts val="0"/>
              </a:spcBef>
              <a:spcAft>
                <a:spcPts val="0"/>
              </a:spcAft>
            </a:pPr>
            <a:r>
              <a:rPr lang="it-IT" sz="20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Lenzi and Provenzale, </a:t>
            </a:r>
            <a:r>
              <a:rPr lang="it-IT" sz="2000" dirty="0" err="1">
                <a:solidFill>
                  <a:prstClr val="white"/>
                </a:solidFill>
                <a:latin typeface="Calibri"/>
                <a:ea typeface="+mn-ea"/>
                <a:cs typeface="+mn-cs"/>
              </a:rPr>
              <a:t>preliminary</a:t>
            </a:r>
            <a:r>
              <a:rPr lang="it-IT" sz="20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 </a:t>
            </a:r>
            <a:r>
              <a:rPr lang="it-IT" sz="2000" dirty="0" err="1">
                <a:solidFill>
                  <a:prstClr val="white"/>
                </a:solidFill>
                <a:latin typeface="Calibri"/>
                <a:ea typeface="+mn-ea"/>
                <a:cs typeface="+mn-cs"/>
              </a:rPr>
              <a:t>results</a:t>
            </a:r>
            <a:r>
              <a:rPr lang="it-IT" sz="20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, 2019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9CCBBCB4-7D22-1A4C-9512-F3E9E6DDB8CE}"/>
              </a:ext>
            </a:extLst>
          </p:cNvPr>
          <p:cNvSpPr txBox="1"/>
          <p:nvPr/>
        </p:nvSpPr>
        <p:spPr>
          <a:xfrm rot="5400000">
            <a:off x="8758847" y="3421580"/>
            <a:ext cx="2079415" cy="6395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015910" fontAlgn="auto">
              <a:spcBef>
                <a:spcPts val="0"/>
              </a:spcBef>
              <a:spcAft>
                <a:spcPts val="0"/>
              </a:spcAft>
            </a:pPr>
            <a:r>
              <a:rPr lang="it-IT" sz="3556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350 </a:t>
            </a:r>
            <a:r>
              <a:rPr lang="it-IT" sz="3556" dirty="0" err="1">
                <a:solidFill>
                  <a:prstClr val="white"/>
                </a:solidFill>
                <a:latin typeface="Calibri"/>
                <a:ea typeface="+mn-ea"/>
                <a:cs typeface="+mn-cs"/>
              </a:rPr>
              <a:t>W</a:t>
            </a:r>
            <a:r>
              <a:rPr lang="it-IT" sz="3556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/m</a:t>
            </a:r>
            <a:r>
              <a:rPr lang="it-IT" sz="3556" baseline="300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2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7D4921CB-C265-D844-A73C-0F5257105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6124" y="1226925"/>
            <a:ext cx="7766712" cy="5877512"/>
          </a:xfrm>
          <a:prstGeom prst="rect">
            <a:avLst/>
          </a:prstGeom>
        </p:spPr>
      </p:pic>
      <p:sp>
        <p:nvSpPr>
          <p:cNvPr id="26" name="Rettangolo 25">
            <a:extLst>
              <a:ext uri="{FF2B5EF4-FFF2-40B4-BE49-F238E27FC236}">
                <a16:creationId xmlns:a16="http://schemas.microsoft.com/office/drawing/2014/main" id="{AC7E991D-1D35-B244-9355-B39C1ABB247A}"/>
              </a:ext>
            </a:extLst>
          </p:cNvPr>
          <p:cNvSpPr/>
          <p:nvPr/>
        </p:nvSpPr>
        <p:spPr>
          <a:xfrm>
            <a:off x="4503936" y="1628704"/>
            <a:ext cx="3456384" cy="3837480"/>
          </a:xfrm>
          <a:prstGeom prst="rect">
            <a:avLst/>
          </a:prstGeom>
          <a:noFill/>
          <a:ln w="476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015910" fontAlgn="auto">
              <a:spcBef>
                <a:spcPts val="0"/>
              </a:spcBef>
              <a:spcAft>
                <a:spcPts val="0"/>
              </a:spcAft>
            </a:pPr>
            <a:endParaRPr lang="it-IT" sz="20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BF7BA709-6893-F847-BAEA-4A03667B136E}"/>
              </a:ext>
            </a:extLst>
          </p:cNvPr>
          <p:cNvSpPr/>
          <p:nvPr/>
        </p:nvSpPr>
        <p:spPr>
          <a:xfrm>
            <a:off x="4071888" y="1628704"/>
            <a:ext cx="432048" cy="3837480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015910" fontAlgn="auto">
              <a:spcBef>
                <a:spcPts val="0"/>
              </a:spcBef>
              <a:spcAft>
                <a:spcPts val="0"/>
              </a:spcAft>
            </a:pPr>
            <a:endParaRPr lang="it-IT" sz="200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200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">
            <a:extLst>
              <a:ext uri="{FF2B5EF4-FFF2-40B4-BE49-F238E27FC236}">
                <a16:creationId xmlns:a16="http://schemas.microsoft.com/office/drawing/2014/main" id="{DA6225C0-5DDA-F545-9BB0-FBD9C7AD8A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8717"/>
            <a:ext cx="10160000" cy="718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597" tIns="50797" rIns="101597" bIns="50797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defTabSz="1015990" eaLnBrk="0" hangingPunct="0"/>
            <a:r>
              <a:rPr lang="it-IT" sz="4000" dirty="0" err="1">
                <a:solidFill>
                  <a:srgbClr val="FFFFFF"/>
                </a:solidFill>
                <a:latin typeface="Calibri"/>
                <a:cs typeface="Calibri"/>
              </a:rPr>
              <a:t>What</a:t>
            </a:r>
            <a:r>
              <a:rPr lang="it-IT" sz="40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it-IT" sz="4000" dirty="0" err="1">
                <a:solidFill>
                  <a:srgbClr val="FFFFFF"/>
                </a:solidFill>
                <a:latin typeface="Calibri"/>
                <a:cs typeface="Calibri"/>
              </a:rPr>
              <a:t>happens</a:t>
            </a:r>
            <a:r>
              <a:rPr lang="it-IT" sz="40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it-IT" sz="4000" dirty="0" err="1">
                <a:solidFill>
                  <a:srgbClr val="FFFFFF"/>
                </a:solidFill>
                <a:latin typeface="Calibri"/>
                <a:cs typeface="Calibri"/>
              </a:rPr>
              <a:t>at</a:t>
            </a:r>
            <a:r>
              <a:rPr lang="it-IT" sz="40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it-IT" sz="4000" dirty="0" err="1">
                <a:solidFill>
                  <a:srgbClr val="FFFFFF"/>
                </a:solidFill>
                <a:latin typeface="Calibri"/>
                <a:cs typeface="Calibri"/>
              </a:rPr>
              <a:t>varying</a:t>
            </a:r>
            <a:r>
              <a:rPr lang="it-IT" sz="4000" dirty="0">
                <a:solidFill>
                  <a:srgbClr val="FFFFFF"/>
                </a:solidFill>
                <a:latin typeface="Calibri"/>
                <a:cs typeface="Calibri"/>
              </a:rPr>
              <a:t> stellar </a:t>
            </a:r>
            <a:r>
              <a:rPr lang="it-IT" sz="4000" dirty="0" err="1">
                <a:solidFill>
                  <a:srgbClr val="FFFFFF"/>
                </a:solidFill>
                <a:latin typeface="Calibri"/>
                <a:cs typeface="Calibri"/>
              </a:rPr>
              <a:t>flux</a:t>
            </a:r>
            <a:endParaRPr lang="it-IT" sz="400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97593172-CF05-CD45-82BC-BB04320CBDFB}"/>
              </a:ext>
            </a:extLst>
          </p:cNvPr>
          <p:cNvSpPr/>
          <p:nvPr/>
        </p:nvSpPr>
        <p:spPr>
          <a:xfrm>
            <a:off x="6587252" y="1268032"/>
            <a:ext cx="2090387" cy="2079772"/>
          </a:xfrm>
          <a:prstGeom prst="rect">
            <a:avLst/>
          </a:prstGeom>
          <a:noFill/>
          <a:ln w="476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015910" fontAlgn="auto">
              <a:spcBef>
                <a:spcPts val="0"/>
              </a:spcBef>
              <a:spcAft>
                <a:spcPts val="0"/>
              </a:spcAft>
            </a:pPr>
            <a:endParaRPr lang="it-IT" sz="20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object 8">
            <a:extLst>
              <a:ext uri="{FF2B5EF4-FFF2-40B4-BE49-F238E27FC236}">
                <a16:creationId xmlns:a16="http://schemas.microsoft.com/office/drawing/2014/main" id="{C843CE81-C5C0-694F-9C74-B95C3A0FC883}"/>
              </a:ext>
            </a:extLst>
          </p:cNvPr>
          <p:cNvSpPr/>
          <p:nvPr/>
        </p:nvSpPr>
        <p:spPr>
          <a:xfrm>
            <a:off x="5120776" y="4163641"/>
            <a:ext cx="3635301" cy="32889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l" defTabSz="1015910" fontAlgn="auto">
              <a:spcBef>
                <a:spcPts val="0"/>
              </a:spcBef>
              <a:spcAft>
                <a:spcPts val="0"/>
              </a:spcAft>
            </a:pPr>
            <a:endParaRPr sz="200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15F0A187-9992-6D48-A0F8-5E2ABB7D2CD2}"/>
              </a:ext>
            </a:extLst>
          </p:cNvPr>
          <p:cNvSpPr/>
          <p:nvPr/>
        </p:nvSpPr>
        <p:spPr>
          <a:xfrm>
            <a:off x="5966673" y="5237239"/>
            <a:ext cx="120952" cy="18505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015910" fontAlgn="auto">
              <a:spcBef>
                <a:spcPts val="0"/>
              </a:spcBef>
              <a:spcAft>
                <a:spcPts val="0"/>
              </a:spcAft>
            </a:pPr>
            <a:endParaRPr lang="it-IT" sz="20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Rettangolo 33">
            <a:extLst>
              <a:ext uri="{FF2B5EF4-FFF2-40B4-BE49-F238E27FC236}">
                <a16:creationId xmlns:a16="http://schemas.microsoft.com/office/drawing/2014/main" id="{3821BDB9-BD18-C34E-9CA9-AD3A075DCD80}"/>
              </a:ext>
            </a:extLst>
          </p:cNvPr>
          <p:cNvSpPr/>
          <p:nvPr/>
        </p:nvSpPr>
        <p:spPr>
          <a:xfrm flipH="1">
            <a:off x="5979484" y="7092470"/>
            <a:ext cx="74569" cy="1329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015910" fontAlgn="auto">
              <a:spcBef>
                <a:spcPts val="0"/>
              </a:spcBef>
              <a:spcAft>
                <a:spcPts val="0"/>
              </a:spcAft>
            </a:pPr>
            <a:endParaRPr lang="it-IT" sz="20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6" name="Connettore 1 5">
            <a:extLst>
              <a:ext uri="{FF2B5EF4-FFF2-40B4-BE49-F238E27FC236}">
                <a16:creationId xmlns:a16="http://schemas.microsoft.com/office/drawing/2014/main" id="{7CAA0A62-AE38-2B44-9E01-E51393FC4DB7}"/>
              </a:ext>
            </a:extLst>
          </p:cNvPr>
          <p:cNvCxnSpPr/>
          <p:nvPr/>
        </p:nvCxnSpPr>
        <p:spPr>
          <a:xfrm>
            <a:off x="5966673" y="7088689"/>
            <a:ext cx="120952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magine 2">
            <a:extLst>
              <a:ext uri="{FF2B5EF4-FFF2-40B4-BE49-F238E27FC236}">
                <a16:creationId xmlns:a16="http://schemas.microsoft.com/office/drawing/2014/main" id="{7C8C1F95-35DE-4140-AD52-DC50446F16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775" y="903262"/>
            <a:ext cx="3635301" cy="3152709"/>
          </a:xfrm>
          <a:prstGeom prst="rect">
            <a:avLst/>
          </a:prstGeom>
        </p:spPr>
      </p:pic>
      <p:sp>
        <p:nvSpPr>
          <p:cNvPr id="18" name="Rettangolo 17">
            <a:extLst>
              <a:ext uri="{FF2B5EF4-FFF2-40B4-BE49-F238E27FC236}">
                <a16:creationId xmlns:a16="http://schemas.microsoft.com/office/drawing/2014/main" id="{608094D0-4050-AC4C-B9A8-8BD0A9DE6319}"/>
              </a:ext>
            </a:extLst>
          </p:cNvPr>
          <p:cNvSpPr/>
          <p:nvPr/>
        </p:nvSpPr>
        <p:spPr>
          <a:xfrm>
            <a:off x="5966674" y="1838477"/>
            <a:ext cx="120952" cy="18505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015910" fontAlgn="auto">
              <a:spcBef>
                <a:spcPts val="0"/>
              </a:spcBef>
              <a:spcAft>
                <a:spcPts val="0"/>
              </a:spcAft>
            </a:pPr>
            <a:endParaRPr lang="it-IT" sz="20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2CB3760A-5397-134C-9A0A-CD9B6919D0A2}"/>
              </a:ext>
            </a:extLst>
          </p:cNvPr>
          <p:cNvSpPr/>
          <p:nvPr/>
        </p:nvSpPr>
        <p:spPr>
          <a:xfrm>
            <a:off x="5595155" y="1723653"/>
            <a:ext cx="2801257" cy="1428729"/>
          </a:xfrm>
          <a:prstGeom prst="rect">
            <a:avLst/>
          </a:prstGeom>
          <a:solidFill>
            <a:schemeClr val="accent1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015910" fontAlgn="auto">
              <a:spcBef>
                <a:spcPts val="0"/>
              </a:spcBef>
              <a:spcAft>
                <a:spcPts val="0"/>
              </a:spcAft>
            </a:pPr>
            <a:endParaRPr lang="it-IT" sz="20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47B1C22A-2F8E-6747-9C80-078D872B75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125" y="4163641"/>
            <a:ext cx="3674076" cy="3288947"/>
          </a:xfrm>
          <a:prstGeom prst="rect">
            <a:avLst/>
          </a:prstGeom>
        </p:spPr>
      </p:pic>
      <p:sp>
        <p:nvSpPr>
          <p:cNvPr id="22" name="Rettangolo 21">
            <a:extLst>
              <a:ext uri="{FF2B5EF4-FFF2-40B4-BE49-F238E27FC236}">
                <a16:creationId xmlns:a16="http://schemas.microsoft.com/office/drawing/2014/main" id="{1E5A76D3-6E4E-9948-8D24-642685783608}"/>
              </a:ext>
            </a:extLst>
          </p:cNvPr>
          <p:cNvSpPr/>
          <p:nvPr/>
        </p:nvSpPr>
        <p:spPr>
          <a:xfrm>
            <a:off x="2019904" y="5229803"/>
            <a:ext cx="120952" cy="18505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015910" fontAlgn="auto">
              <a:spcBef>
                <a:spcPts val="0"/>
              </a:spcBef>
              <a:spcAft>
                <a:spcPts val="0"/>
              </a:spcAft>
            </a:pPr>
            <a:endParaRPr lang="it-IT" sz="20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4F7C2263-101F-4745-9EAC-EC9F233AA04E}"/>
              </a:ext>
            </a:extLst>
          </p:cNvPr>
          <p:cNvSpPr/>
          <p:nvPr/>
        </p:nvSpPr>
        <p:spPr>
          <a:xfrm>
            <a:off x="2019904" y="7103205"/>
            <a:ext cx="88440" cy="1329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015910" fontAlgn="auto">
              <a:spcBef>
                <a:spcPts val="0"/>
              </a:spcBef>
              <a:spcAft>
                <a:spcPts val="0"/>
              </a:spcAft>
            </a:pPr>
            <a:endParaRPr lang="it-IT" sz="20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4FC1FD2B-A619-1D4C-8F4A-8337A0F587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126" y="903263"/>
            <a:ext cx="3670422" cy="3152709"/>
          </a:xfrm>
          <a:prstGeom prst="rect">
            <a:avLst/>
          </a:prstGeom>
        </p:spPr>
      </p:pic>
      <p:sp>
        <p:nvSpPr>
          <p:cNvPr id="35" name="Rettangolo 34">
            <a:extLst>
              <a:ext uri="{FF2B5EF4-FFF2-40B4-BE49-F238E27FC236}">
                <a16:creationId xmlns:a16="http://schemas.microsoft.com/office/drawing/2014/main" id="{AB3C242A-5535-AC49-8C98-8B970D65C24D}"/>
              </a:ext>
            </a:extLst>
          </p:cNvPr>
          <p:cNvSpPr/>
          <p:nvPr/>
        </p:nvSpPr>
        <p:spPr>
          <a:xfrm>
            <a:off x="2019905" y="1149048"/>
            <a:ext cx="120952" cy="18505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015910" fontAlgn="auto">
              <a:spcBef>
                <a:spcPts val="0"/>
              </a:spcBef>
              <a:spcAft>
                <a:spcPts val="0"/>
              </a:spcAft>
            </a:pPr>
            <a:endParaRPr lang="it-IT" sz="20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169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/>
          </p:cNvSpPr>
          <p:nvPr/>
        </p:nvSpPr>
        <p:spPr bwMode="auto">
          <a:xfrm>
            <a:off x="749089" y="500955"/>
            <a:ext cx="8723092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tabLst>
                <a:tab pos="838200" algn="l"/>
              </a:tabLst>
            </a:pPr>
            <a:r>
              <a:rPr lang="en-US" sz="4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One-dimensional Energy Balance Models</a:t>
            </a:r>
          </a:p>
          <a:p>
            <a:pPr>
              <a:tabLst>
                <a:tab pos="838200" algn="l"/>
              </a:tabLst>
            </a:pPr>
            <a:endParaRPr lang="en-US" sz="4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tabLst>
                <a:tab pos="838200" algn="l"/>
              </a:tabLst>
            </a:pPr>
            <a:r>
              <a:rPr lang="en-US" sz="4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Zonal averages</a:t>
            </a:r>
          </a:p>
          <a:p>
            <a:pPr>
              <a:tabLst>
                <a:tab pos="838200" algn="l"/>
              </a:tabLst>
            </a:pPr>
            <a:r>
              <a:rPr lang="en-US" sz="4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Diffusive </a:t>
            </a:r>
            <a:r>
              <a:rPr lang="en-US" sz="4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meridional</a:t>
            </a:r>
            <a:r>
              <a:rPr lang="en-US" sz="4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transport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223" y="3467224"/>
            <a:ext cx="8635507" cy="1422896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9522" y="4804777"/>
            <a:ext cx="1872208" cy="589399"/>
          </a:xfrm>
          <a:prstGeom prst="rect">
            <a:avLst/>
          </a:prstGeom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29185CF2-918C-6D49-B599-B9E8E1439B81}"/>
              </a:ext>
            </a:extLst>
          </p:cNvPr>
          <p:cNvSpPr>
            <a:spLocks/>
          </p:cNvSpPr>
          <p:nvPr/>
        </p:nvSpPr>
        <p:spPr bwMode="auto">
          <a:xfrm>
            <a:off x="1309129" y="6371689"/>
            <a:ext cx="7135543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tabLst>
                <a:tab pos="838200" algn="l"/>
              </a:tabLst>
            </a:pP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Vladilo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al,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ApJ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2013,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ApJ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2015, </a:t>
            </a:r>
          </a:p>
          <a:p>
            <a:pPr>
              <a:tabLst>
                <a:tab pos="838200" algn="l"/>
              </a:tabLst>
            </a:pP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Silva et al, Int. J. Astrobiology 2016, MNRAS 2017</a:t>
            </a:r>
          </a:p>
        </p:txBody>
      </p:sp>
    </p:spTree>
    <p:extLst>
      <p:ext uri="{BB962C8B-B14F-4D97-AF65-F5344CB8AC3E}">
        <p14:creationId xmlns:p14="http://schemas.microsoft.com/office/powerpoint/2010/main" val="2957772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>
            <a:extLst>
              <a:ext uri="{FF2B5EF4-FFF2-40B4-BE49-F238E27FC236}">
                <a16:creationId xmlns:a16="http://schemas.microsoft.com/office/drawing/2014/main" id="{3EAB18CC-D066-D944-BC19-9F1118E88223}"/>
              </a:ext>
            </a:extLst>
          </p:cNvPr>
          <p:cNvSpPr>
            <a:spLocks/>
          </p:cNvSpPr>
          <p:nvPr/>
        </p:nvSpPr>
        <p:spPr bwMode="auto">
          <a:xfrm>
            <a:off x="555210" y="301679"/>
            <a:ext cx="9326656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391">
              <a:tabLst>
                <a:tab pos="838192" algn="l"/>
              </a:tabLst>
            </a:pP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ESTM: </a:t>
            </a:r>
          </a:p>
          <a:p>
            <a:pPr defTabSz="914391">
              <a:tabLst>
                <a:tab pos="838192" algn="l"/>
              </a:tabLst>
            </a:pP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Earth-like planet Surface Temperature Model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86D6A0FA-4320-0841-8D0E-0093210C5D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0510" y="1910076"/>
            <a:ext cx="7853460" cy="4720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34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>
            <a:extLst>
              <a:ext uri="{FF2B5EF4-FFF2-40B4-BE49-F238E27FC236}">
                <a16:creationId xmlns:a16="http://schemas.microsoft.com/office/drawing/2014/main" id="{3EAB18CC-D066-D944-BC19-9F1118E88223}"/>
              </a:ext>
            </a:extLst>
          </p:cNvPr>
          <p:cNvSpPr>
            <a:spLocks/>
          </p:cNvSpPr>
          <p:nvPr/>
        </p:nvSpPr>
        <p:spPr bwMode="auto">
          <a:xfrm>
            <a:off x="3664461" y="170111"/>
            <a:ext cx="3108159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391">
              <a:tabLst>
                <a:tab pos="838192" algn="l"/>
              </a:tabLst>
            </a:pP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ESTM for Sol 3 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CA60F1DC-C7BC-8647-8DC6-43BA3E2D08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163" y="917232"/>
            <a:ext cx="8574446" cy="3289429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69714C4E-7050-AB46-B01B-C8D59CC52B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2259" y="4292399"/>
            <a:ext cx="4932860" cy="323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020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/>
          </p:cNvSpPr>
          <p:nvPr/>
        </p:nvSpPr>
        <p:spPr bwMode="auto">
          <a:xfrm>
            <a:off x="2343696" y="476421"/>
            <a:ext cx="5341655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tabLst>
                <a:tab pos="838200" algn="l"/>
              </a:tabLst>
            </a:pP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Planetary “habitability”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688" y="1355017"/>
            <a:ext cx="8876800" cy="5423707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3029314" y="6978352"/>
            <a:ext cx="6318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https</a:t>
            </a:r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://</a:t>
            </a:r>
            <a:r>
              <a:rPr lang="it-IT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www.e-education.psu.edu</a:t>
            </a:r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/astro801/</a:t>
            </a:r>
            <a:r>
              <a:rPr lang="it-IT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content</a:t>
            </a:r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/l12_p4.html</a:t>
            </a:r>
          </a:p>
        </p:txBody>
      </p:sp>
    </p:spTree>
    <p:extLst>
      <p:ext uri="{BB962C8B-B14F-4D97-AF65-F5344CB8AC3E}">
        <p14:creationId xmlns:p14="http://schemas.microsoft.com/office/powerpoint/2010/main" val="176937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6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50" y="1668911"/>
            <a:ext cx="5421923" cy="4503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6067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231" y="1668911"/>
            <a:ext cx="5524500" cy="4503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6069" name="Rectangle 1"/>
          <p:cNvSpPr>
            <a:spLocks/>
          </p:cNvSpPr>
          <p:nvPr/>
        </p:nvSpPr>
        <p:spPr bwMode="auto">
          <a:xfrm>
            <a:off x="1499252" y="645619"/>
            <a:ext cx="7337521" cy="568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tabLst>
                <a:tab pos="754063" algn="l"/>
              </a:tabLst>
              <a:defRPr sz="2600" u="sng">
                <a:solidFill>
                  <a:schemeClr val="tx1"/>
                </a:solidFill>
                <a:latin typeface="Symbol" charset="2"/>
                <a:ea typeface="ＭＳ Ｐゴシック" charset="-128"/>
              </a:defRPr>
            </a:lvl1pPr>
            <a:lvl2pPr marL="742950" indent="-285750" eaLnBrk="0" hangingPunct="0">
              <a:tabLst>
                <a:tab pos="754063" algn="l"/>
              </a:tabLst>
              <a:defRPr sz="2600" u="sng">
                <a:solidFill>
                  <a:schemeClr val="tx1"/>
                </a:solidFill>
                <a:latin typeface="Symbol" charset="2"/>
                <a:ea typeface="ＭＳ Ｐゴシック" charset="-128"/>
              </a:defRPr>
            </a:lvl2pPr>
            <a:lvl3pPr marL="1143000" indent="-228600" eaLnBrk="0" hangingPunct="0">
              <a:tabLst>
                <a:tab pos="754063" algn="l"/>
              </a:tabLst>
              <a:defRPr sz="2600" u="sng">
                <a:solidFill>
                  <a:schemeClr val="tx1"/>
                </a:solidFill>
                <a:latin typeface="Symbol" charset="2"/>
                <a:ea typeface="ＭＳ Ｐゴシック" charset="-128"/>
              </a:defRPr>
            </a:lvl3pPr>
            <a:lvl4pPr marL="1600200" indent="-228600" eaLnBrk="0" hangingPunct="0">
              <a:tabLst>
                <a:tab pos="754063" algn="l"/>
              </a:tabLst>
              <a:defRPr sz="2600" u="sng">
                <a:solidFill>
                  <a:schemeClr val="tx1"/>
                </a:solidFill>
                <a:latin typeface="Symbol" charset="2"/>
                <a:ea typeface="ＭＳ Ｐゴシック" charset="-128"/>
              </a:defRPr>
            </a:lvl4pPr>
            <a:lvl5pPr marL="2057400" indent="-228600" eaLnBrk="0" hangingPunct="0">
              <a:tabLst>
                <a:tab pos="754063" algn="l"/>
              </a:tabLst>
              <a:defRPr sz="2600" u="sng">
                <a:solidFill>
                  <a:schemeClr val="tx1"/>
                </a:solidFill>
                <a:latin typeface="Symbol" charset="2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54063" algn="l"/>
              </a:tabLst>
              <a:defRPr sz="2600" u="sng">
                <a:solidFill>
                  <a:schemeClr val="tx1"/>
                </a:solidFill>
                <a:latin typeface="Symbol" charset="2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54063" algn="l"/>
              </a:tabLst>
              <a:defRPr sz="2600" u="sng">
                <a:solidFill>
                  <a:schemeClr val="tx1"/>
                </a:solidFill>
                <a:latin typeface="Symbol" charset="2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54063" algn="l"/>
              </a:tabLst>
              <a:defRPr sz="2600" u="sng">
                <a:solidFill>
                  <a:schemeClr val="tx1"/>
                </a:solidFill>
                <a:latin typeface="Symbol" charset="2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54063" algn="l"/>
              </a:tabLst>
              <a:defRPr sz="2600" u="sng">
                <a:solidFill>
                  <a:schemeClr val="tx1"/>
                </a:solidFill>
                <a:latin typeface="Symbol" charset="2"/>
                <a:ea typeface="ＭＳ Ｐゴシック" charset="-128"/>
              </a:defRPr>
            </a:lvl9pPr>
          </a:lstStyle>
          <a:p>
            <a:pPr defTabSz="1015910" eaLnBrk="1" fontAlgn="auto" hangingPunct="1">
              <a:spcBef>
                <a:spcPts val="0"/>
              </a:spcBef>
              <a:spcAft>
                <a:spcPts val="0"/>
              </a:spcAft>
              <a:tabLst>
                <a:tab pos="837839" algn="l"/>
              </a:tabLst>
            </a:pPr>
            <a:r>
              <a:rPr lang="en-US" altLang="it-IT" sz="3692" u="none">
                <a:solidFill>
                  <a:srgbClr val="FFFFFF"/>
                </a:solidFill>
                <a:latin typeface="Calibri" charset="0"/>
                <a:ea typeface="ヒラギノ角ゴ ProN W3" charset="-128"/>
                <a:cs typeface="+mn-cs"/>
              </a:rPr>
              <a:t>Planetary habitability and complex life</a:t>
            </a:r>
            <a:endParaRPr lang="en-US" altLang="it-IT" sz="3692" u="none" dirty="0">
              <a:solidFill>
                <a:srgbClr val="FFFFFF"/>
              </a:solidFill>
              <a:latin typeface="Calibri" charset="0"/>
              <a:ea typeface="ヒラギノ角ゴ ProN W3" charset="-128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F714C3-5491-5F42-93F5-B4FE6DD8AF0C}"/>
              </a:ext>
            </a:extLst>
          </p:cNvPr>
          <p:cNvSpPr>
            <a:spLocks/>
          </p:cNvSpPr>
          <p:nvPr/>
        </p:nvSpPr>
        <p:spPr bwMode="auto">
          <a:xfrm>
            <a:off x="3057718" y="7063360"/>
            <a:ext cx="6805837" cy="252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tabLst>
                <a:tab pos="752475" algn="l"/>
              </a:tabLst>
              <a:defRPr sz="2600" u="sng">
                <a:solidFill>
                  <a:schemeClr val="tx1"/>
                </a:solidFill>
                <a:latin typeface="Symbol" charset="2"/>
                <a:ea typeface="ＭＳ Ｐゴシック" charset="-128"/>
              </a:defRPr>
            </a:lvl1pPr>
            <a:lvl2pPr marL="742950" indent="-285750" eaLnBrk="0" hangingPunct="0">
              <a:tabLst>
                <a:tab pos="752475" algn="l"/>
              </a:tabLst>
              <a:defRPr sz="2600" u="sng">
                <a:solidFill>
                  <a:schemeClr val="tx1"/>
                </a:solidFill>
                <a:latin typeface="Symbol" charset="2"/>
                <a:ea typeface="ＭＳ Ｐゴシック" charset="-128"/>
              </a:defRPr>
            </a:lvl2pPr>
            <a:lvl3pPr marL="1143000" indent="-228600" eaLnBrk="0" hangingPunct="0">
              <a:tabLst>
                <a:tab pos="752475" algn="l"/>
              </a:tabLst>
              <a:defRPr sz="2600" u="sng">
                <a:solidFill>
                  <a:schemeClr val="tx1"/>
                </a:solidFill>
                <a:latin typeface="Symbol" charset="2"/>
                <a:ea typeface="ＭＳ Ｐゴシック" charset="-128"/>
              </a:defRPr>
            </a:lvl3pPr>
            <a:lvl4pPr marL="1600200" indent="-228600" eaLnBrk="0" hangingPunct="0">
              <a:tabLst>
                <a:tab pos="752475" algn="l"/>
              </a:tabLst>
              <a:defRPr sz="2600" u="sng">
                <a:solidFill>
                  <a:schemeClr val="tx1"/>
                </a:solidFill>
                <a:latin typeface="Symbol" charset="2"/>
                <a:ea typeface="ＭＳ Ｐゴシック" charset="-128"/>
              </a:defRPr>
            </a:lvl4pPr>
            <a:lvl5pPr marL="2057400" indent="-228600" eaLnBrk="0" hangingPunct="0">
              <a:tabLst>
                <a:tab pos="752475" algn="l"/>
              </a:tabLst>
              <a:defRPr sz="2600" u="sng">
                <a:solidFill>
                  <a:schemeClr val="tx1"/>
                </a:solidFill>
                <a:latin typeface="Symbol" charset="2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52475" algn="l"/>
              </a:tabLst>
              <a:defRPr sz="2600" u="sng">
                <a:solidFill>
                  <a:schemeClr val="tx1"/>
                </a:solidFill>
                <a:latin typeface="Symbol" charset="2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52475" algn="l"/>
              </a:tabLst>
              <a:defRPr sz="2600" u="sng">
                <a:solidFill>
                  <a:schemeClr val="tx1"/>
                </a:solidFill>
                <a:latin typeface="Symbol" charset="2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52475" algn="l"/>
              </a:tabLst>
              <a:defRPr sz="2600" u="sng">
                <a:solidFill>
                  <a:schemeClr val="tx1"/>
                </a:solidFill>
                <a:latin typeface="Symbol" charset="2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52475" algn="l"/>
              </a:tabLst>
              <a:defRPr sz="2600" u="sng">
                <a:solidFill>
                  <a:schemeClr val="tx1"/>
                </a:solidFill>
                <a:latin typeface="Symbol" charset="2"/>
                <a:ea typeface="ＭＳ Ｐゴシック" charset="-128"/>
              </a:defRPr>
            </a:lvl9pPr>
          </a:lstStyle>
          <a:p>
            <a:pPr algn="r" defTabSz="1015910" eaLnBrk="1" fontAlgn="auto" hangingPunct="1">
              <a:spcBef>
                <a:spcPts val="0"/>
              </a:spcBef>
              <a:spcAft>
                <a:spcPts val="0"/>
              </a:spcAft>
              <a:tabLst>
                <a:tab pos="836075" algn="l"/>
              </a:tabLst>
            </a:pPr>
            <a:r>
              <a:rPr lang="it-IT" altLang="it-IT" sz="1641" u="none" dirty="0" err="1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  <a:sym typeface="Times" charset="0"/>
              </a:rPr>
              <a:t>Vladilo</a:t>
            </a:r>
            <a:r>
              <a:rPr lang="it-IT" altLang="it-IT" sz="1641" u="none" dirty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  <a:sym typeface="Times" charset="0"/>
              </a:rPr>
              <a:t> et al., </a:t>
            </a:r>
            <a:r>
              <a:rPr lang="it-IT" altLang="it-IT" sz="1641" u="none" dirty="0" err="1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  <a:sym typeface="Times" charset="0"/>
              </a:rPr>
              <a:t>ApJ</a:t>
            </a:r>
            <a:r>
              <a:rPr lang="it-IT" altLang="it-IT" sz="1641" u="none" dirty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  <a:sym typeface="Times" charset="0"/>
              </a:rPr>
              <a:t> 2015, 2016; Silva et al., </a:t>
            </a:r>
            <a:r>
              <a:rPr lang="it-IT" altLang="it-IT" sz="1641" u="none" dirty="0" err="1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  <a:sym typeface="Times" charset="0"/>
              </a:rPr>
              <a:t>Int</a:t>
            </a:r>
            <a:r>
              <a:rPr lang="it-IT" altLang="it-IT" sz="1641" u="none" dirty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  <a:sym typeface="Times" charset="0"/>
              </a:rPr>
              <a:t>. </a:t>
            </a:r>
            <a:r>
              <a:rPr lang="it-IT" altLang="it-IT" sz="1641" u="none" dirty="0" err="1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  <a:sym typeface="Times" charset="0"/>
              </a:rPr>
              <a:t>J</a:t>
            </a:r>
            <a:r>
              <a:rPr lang="it-IT" altLang="it-IT" sz="1641" u="none" dirty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  <a:sym typeface="Times" charset="0"/>
              </a:rPr>
              <a:t>. </a:t>
            </a:r>
            <a:r>
              <a:rPr lang="it-IT" altLang="it-IT" sz="1641" u="none" dirty="0" err="1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  <a:sym typeface="Times" charset="0"/>
              </a:rPr>
              <a:t>Astrobiology</a:t>
            </a:r>
            <a:r>
              <a:rPr lang="it-IT" altLang="it-IT" sz="1641" u="none" dirty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  <a:sym typeface="Times" charset="0"/>
              </a:rPr>
              <a:t> 2016, MNRAS 2017</a:t>
            </a:r>
            <a:endParaRPr lang="en-US" altLang="it-IT" sz="1641" u="none" dirty="0">
              <a:solidFill>
                <a:srgbClr val="FFFFFF"/>
              </a:solidFill>
              <a:latin typeface="Calibri" charset="0"/>
              <a:ea typeface="Calibri" charset="0"/>
              <a:cs typeface="Calibri" charset="0"/>
              <a:sym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320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1" descr="exoplanets-many-habitable-worlds.jpg">
            <a:extLst>
              <a:ext uri="{FF2B5EF4-FFF2-40B4-BE49-F238E27FC236}">
                <a16:creationId xmlns:a16="http://schemas.microsoft.com/office/drawing/2014/main" id="{C9179041-BCAA-8D4D-A8B9-BC76B15D0482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16" y="0"/>
            <a:ext cx="9902328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1C0DD085-AE64-CD49-89E2-7B29DCFDDA7C}"/>
              </a:ext>
            </a:extLst>
          </p:cNvPr>
          <p:cNvSpPr>
            <a:spLocks/>
          </p:cNvSpPr>
          <p:nvPr/>
        </p:nvSpPr>
        <p:spPr bwMode="auto">
          <a:xfrm>
            <a:off x="-2208" y="0"/>
            <a:ext cx="10160000" cy="5539978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defTabSz="914391">
              <a:tabLst>
                <a:tab pos="838192" algn="l"/>
              </a:tabLst>
            </a:pP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914391">
              <a:tabLst>
                <a:tab pos="838192" algn="l"/>
              </a:tabLst>
            </a:pP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914391">
              <a:tabLst>
                <a:tab pos="838192" algn="l"/>
              </a:tabLst>
            </a:pP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Explore 10</a:t>
            </a:r>
            <a:r>
              <a:rPr lang="en-US" sz="40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cases </a:t>
            </a:r>
          </a:p>
          <a:p>
            <a:pPr defTabSz="914391">
              <a:tabLst>
                <a:tab pos="838192" algn="l"/>
              </a:tabLst>
            </a:pP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by varying eccentricity, obliquity, </a:t>
            </a:r>
          </a:p>
          <a:p>
            <a:pPr defTabSz="914391">
              <a:tabLst>
                <a:tab pos="838192" algn="l"/>
              </a:tabLst>
            </a:pP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semimajor axis, atmospheric pressure,</a:t>
            </a:r>
          </a:p>
          <a:p>
            <a:pPr defTabSz="914391">
              <a:tabLst>
                <a:tab pos="838192" algn="l"/>
              </a:tabLst>
            </a:pP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CO</a:t>
            </a:r>
            <a:r>
              <a:rPr lang="en-US" sz="40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partial pressure,</a:t>
            </a:r>
          </a:p>
          <a:p>
            <a:pPr defTabSz="914391">
              <a:tabLst>
                <a:tab pos="838192" algn="l"/>
              </a:tabLst>
            </a:pP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for several initial values of temperature</a:t>
            </a:r>
          </a:p>
          <a:p>
            <a:pPr defTabSz="914391">
              <a:tabLst>
                <a:tab pos="838192" algn="l"/>
              </a:tabLst>
            </a:pP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914391">
              <a:tabLst>
                <a:tab pos="838192" algn="l"/>
              </a:tabLst>
            </a:pP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ottotitolo 2">
            <a:extLst>
              <a:ext uri="{FF2B5EF4-FFF2-40B4-BE49-F238E27FC236}">
                <a16:creationId xmlns:a16="http://schemas.microsoft.com/office/drawing/2014/main" id="{E6E9669F-1F42-C940-AF98-183A5165ED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08" y="5564708"/>
            <a:ext cx="10157792" cy="1352252"/>
          </a:xfrm>
        </p:spPr>
        <p:txBody>
          <a:bodyPr>
            <a:no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The </a:t>
            </a:r>
            <a:r>
              <a:rPr lang="it-IT" dirty="0" err="1">
                <a:solidFill>
                  <a:schemeClr val="bg1"/>
                </a:solidFill>
              </a:rPr>
              <a:t>Bistable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Collective</a:t>
            </a:r>
            <a:r>
              <a:rPr lang="it-IT" dirty="0">
                <a:solidFill>
                  <a:schemeClr val="bg1"/>
                </a:solidFill>
              </a:rPr>
              <a:t>:</a:t>
            </a:r>
          </a:p>
          <a:p>
            <a:r>
              <a:rPr lang="it-IT" dirty="0">
                <a:solidFill>
                  <a:schemeClr val="bg1"/>
                </a:solidFill>
              </a:rPr>
              <a:t>INAF OATS: Giuseppe Murante, Giovanni </a:t>
            </a:r>
            <a:r>
              <a:rPr lang="it-IT" dirty="0" err="1">
                <a:solidFill>
                  <a:schemeClr val="bg1"/>
                </a:solidFill>
              </a:rPr>
              <a:t>Vladilo</a:t>
            </a:r>
            <a:r>
              <a:rPr lang="it-IT" dirty="0">
                <a:solidFill>
                  <a:schemeClr val="bg1"/>
                </a:solidFill>
              </a:rPr>
              <a:t>, Giuliano </a:t>
            </a:r>
            <a:r>
              <a:rPr lang="it-IT" dirty="0" err="1">
                <a:solidFill>
                  <a:schemeClr val="bg1"/>
                </a:solidFill>
              </a:rPr>
              <a:t>Taffoni</a:t>
            </a:r>
            <a:r>
              <a:rPr lang="it-IT" dirty="0">
                <a:solidFill>
                  <a:schemeClr val="bg1"/>
                </a:solidFill>
              </a:rPr>
              <a:t>, </a:t>
            </a:r>
          </a:p>
          <a:p>
            <a:r>
              <a:rPr lang="it-IT" dirty="0">
                <a:solidFill>
                  <a:schemeClr val="bg1"/>
                </a:solidFill>
              </a:rPr>
              <a:t>Laura Silva, Michele Maris, Elisa Londero, Cristina </a:t>
            </a:r>
            <a:r>
              <a:rPr lang="it-IT" dirty="0" err="1">
                <a:solidFill>
                  <a:schemeClr val="bg1"/>
                </a:solidFill>
              </a:rPr>
              <a:t>Knapic</a:t>
            </a:r>
            <a:r>
              <a:rPr lang="it-IT" dirty="0">
                <a:solidFill>
                  <a:schemeClr val="bg1"/>
                </a:solidFill>
              </a:rPr>
              <a:t>, Sonia Zorba</a:t>
            </a:r>
          </a:p>
          <a:p>
            <a:r>
              <a:rPr lang="it-IT" dirty="0">
                <a:solidFill>
                  <a:schemeClr val="bg1"/>
                </a:solidFill>
              </a:rPr>
              <a:t>CNR: Elisa Palazzi (ISAC), Antonello Provenzale (IGG)</a:t>
            </a:r>
          </a:p>
        </p:txBody>
      </p:sp>
    </p:spTree>
    <p:extLst>
      <p:ext uri="{BB962C8B-B14F-4D97-AF65-F5344CB8AC3E}">
        <p14:creationId xmlns:p14="http://schemas.microsoft.com/office/powerpoint/2010/main" val="66104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8ED3131-87A4-C64E-AA1F-0D550D8250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483" y="349769"/>
            <a:ext cx="7331027" cy="5498270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B8FD330F-5743-5A4C-B7DE-76266937557E}"/>
              </a:ext>
            </a:extLst>
          </p:cNvPr>
          <p:cNvSpPr>
            <a:spLocks/>
          </p:cNvSpPr>
          <p:nvPr/>
        </p:nvSpPr>
        <p:spPr bwMode="auto">
          <a:xfrm>
            <a:off x="2087158" y="6031252"/>
            <a:ext cx="6343339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391">
              <a:tabLst>
                <a:tab pos="838192" algn="l"/>
              </a:tabLst>
            </a:pP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Warm vs Snowball cases</a:t>
            </a:r>
          </a:p>
          <a:p>
            <a:pPr defTabSz="914391">
              <a:tabLst>
                <a:tab pos="838192" algn="l"/>
              </a:tabLst>
            </a:pP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Overall distribution (4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params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71600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B8FD330F-5743-5A4C-B7DE-76266937557E}"/>
              </a:ext>
            </a:extLst>
          </p:cNvPr>
          <p:cNvSpPr>
            <a:spLocks/>
          </p:cNvSpPr>
          <p:nvPr/>
        </p:nvSpPr>
        <p:spPr bwMode="auto">
          <a:xfrm>
            <a:off x="1490363" y="6031252"/>
            <a:ext cx="7536935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391">
              <a:tabLst>
                <a:tab pos="838192" algn="l"/>
              </a:tabLst>
            </a:pP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Warm vs Snowball cases</a:t>
            </a:r>
          </a:p>
          <a:p>
            <a:pPr defTabSz="914391">
              <a:tabLst>
                <a:tab pos="838192" algn="l"/>
              </a:tabLst>
            </a:pP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Overall distribution (semimajor axis)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5F2C960-32CF-5E4F-833C-0B81923BB5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8141" y="366426"/>
            <a:ext cx="7320602" cy="5490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373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7" name="Immagine 5">
            <a:extLst>
              <a:ext uri="{FF2B5EF4-FFF2-40B4-BE49-F238E27FC236}">
                <a16:creationId xmlns:a16="http://schemas.microsoft.com/office/drawing/2014/main" id="{AF3B0860-7E73-1942-A163-111592C81B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40" y="1577752"/>
            <a:ext cx="9246814" cy="5240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4627735C-45A2-2A46-9E79-BD39F77D9C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0080" y="6258272"/>
            <a:ext cx="4062372" cy="703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224" tIns="49112" rIns="98224" bIns="49112" anchor="ctr"/>
          <a:lstStyle/>
          <a:p>
            <a:pPr defTabSz="937809">
              <a:defRPr/>
            </a:pPr>
            <a:r>
              <a:rPr lang="it-IT" sz="2051" kern="0" dirty="0" err="1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-109" charset="-128"/>
                <a:cs typeface="Calibri" panose="020F0502020204030204" pitchFamily="34" charset="0"/>
              </a:rPr>
              <a:t>Luthi</a:t>
            </a:r>
            <a:r>
              <a:rPr lang="it-IT" sz="2051" kern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-109" charset="-128"/>
                <a:cs typeface="Calibri" panose="020F0502020204030204" pitchFamily="34" charset="0"/>
              </a:rPr>
              <a:t> </a:t>
            </a:r>
            <a:r>
              <a:rPr lang="it-IT" sz="2051" kern="0" dirty="0" err="1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-109" charset="-128"/>
                <a:cs typeface="Calibri" panose="020F0502020204030204" pitchFamily="34" charset="0"/>
              </a:rPr>
              <a:t>et</a:t>
            </a:r>
            <a:r>
              <a:rPr lang="it-IT" sz="2051" kern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-109" charset="-128"/>
                <a:cs typeface="Calibri" panose="020F0502020204030204" pitchFamily="34" charset="0"/>
              </a:rPr>
              <a:t> al., Nature 2008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A29DE31D-2436-9D4F-AD3E-5AD54B6104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590" y="514327"/>
            <a:ext cx="9144000" cy="703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224" tIns="49112" rIns="98224" bIns="49112" anchor="ctr"/>
          <a:lstStyle>
            <a:lvl1pPr eaLnBrk="0" hangingPunct="0">
              <a:defRPr sz="2600" u="sng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600" u="sng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600" u="sng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600" u="sng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600" u="sng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 u="sng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 u="sng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 u="sng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 u="sng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defTabSz="937809" eaLnBrk="1" hangingPunct="1"/>
            <a:r>
              <a:rPr lang="it-IT" altLang="it-IT" sz="4000" u="none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Earth’s</a:t>
            </a:r>
            <a:r>
              <a:rPr lang="it-IT" altLang="it-IT" sz="4000" u="none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4000" u="none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climate</a:t>
            </a:r>
            <a:r>
              <a:rPr lang="it-IT" altLang="it-IT" sz="4000" u="none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4000" u="none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varies</a:t>
            </a:r>
            <a:r>
              <a:rPr lang="it-IT" altLang="it-IT" sz="4000" u="none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on </a:t>
            </a:r>
            <a:r>
              <a:rPr lang="it-IT" altLang="it-IT" sz="4000" u="none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</a:t>
            </a:r>
            <a:r>
              <a:rPr lang="it-IT" altLang="it-IT" sz="4000" u="none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time </a:t>
            </a:r>
            <a:r>
              <a:rPr lang="it-IT" altLang="it-IT" sz="4000" u="none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scales</a:t>
            </a:r>
            <a:endParaRPr lang="it-IT" altLang="it-IT" sz="4000" u="none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494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B8FD330F-5743-5A4C-B7DE-76266937557E}"/>
              </a:ext>
            </a:extLst>
          </p:cNvPr>
          <p:cNvSpPr>
            <a:spLocks/>
          </p:cNvSpPr>
          <p:nvPr/>
        </p:nvSpPr>
        <p:spPr bwMode="auto">
          <a:xfrm>
            <a:off x="2120720" y="6031252"/>
            <a:ext cx="6276205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391">
              <a:tabLst>
                <a:tab pos="838192" algn="l"/>
              </a:tabLst>
            </a:pP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Warm vs Snowball cases</a:t>
            </a:r>
          </a:p>
          <a:p>
            <a:pPr defTabSz="914391">
              <a:tabLst>
                <a:tab pos="838192" algn="l"/>
              </a:tabLst>
            </a:pP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Only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bistable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cases (4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params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B33DFC2-83BA-594E-BC23-57B70722E9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811" y="409802"/>
            <a:ext cx="7315107" cy="548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56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E8030EF0-FAC5-1948-98F4-F60FAD2BD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6738"/>
            <a:ext cx="10159999" cy="7780422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F7D693BA-1B99-0548-9BF0-322F2595644D}"/>
              </a:ext>
            </a:extLst>
          </p:cNvPr>
          <p:cNvSpPr>
            <a:spLocks/>
          </p:cNvSpPr>
          <p:nvPr/>
        </p:nvSpPr>
        <p:spPr bwMode="auto">
          <a:xfrm>
            <a:off x="3266810" y="6781035"/>
            <a:ext cx="3626377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391">
              <a:tabLst>
                <a:tab pos="838192" algn="l"/>
              </a:tabLst>
            </a:pP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Habitability index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23289AA9-DB93-BA4D-9BCC-4BA0F0CA2C75}"/>
              </a:ext>
            </a:extLst>
          </p:cNvPr>
          <p:cNvSpPr>
            <a:spLocks/>
          </p:cNvSpPr>
          <p:nvPr/>
        </p:nvSpPr>
        <p:spPr bwMode="auto">
          <a:xfrm rot="16200000">
            <a:off x="6648561" y="2636824"/>
            <a:ext cx="5030613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defTabSz="914391">
              <a:tabLst>
                <a:tab pos="838192" algn="l"/>
              </a:tabLst>
            </a:pP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Probability of snowball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F3912041-8381-AD4C-963C-C1400292A17E}"/>
              </a:ext>
            </a:extLst>
          </p:cNvPr>
          <p:cNvSpPr>
            <a:spLocks/>
          </p:cNvSpPr>
          <p:nvPr/>
        </p:nvSpPr>
        <p:spPr bwMode="auto">
          <a:xfrm>
            <a:off x="2955953" y="0"/>
            <a:ext cx="3935115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391">
              <a:tabLst>
                <a:tab pos="838192" algn="l"/>
              </a:tabLst>
            </a:pP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Only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bistable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cases</a:t>
            </a:r>
          </a:p>
        </p:txBody>
      </p:sp>
    </p:spTree>
    <p:extLst>
      <p:ext uri="{BB962C8B-B14F-4D97-AF65-F5344CB8AC3E}">
        <p14:creationId xmlns:p14="http://schemas.microsoft.com/office/powerpoint/2010/main" val="2115687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8000" r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B8FD330F-5743-5A4C-B7DE-76266937557E}"/>
              </a:ext>
            </a:extLst>
          </p:cNvPr>
          <p:cNvSpPr>
            <a:spLocks/>
          </p:cNvSpPr>
          <p:nvPr/>
        </p:nvSpPr>
        <p:spPr bwMode="auto">
          <a:xfrm>
            <a:off x="169333" y="27607"/>
            <a:ext cx="9990667" cy="7181390"/>
          </a:xfrm>
          <a:prstGeom prst="rect">
            <a:avLst/>
          </a:prstGeom>
          <a:solidFill>
            <a:schemeClr val="tx1">
              <a:alpha val="48000"/>
            </a:schemeClr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defTabSz="914391">
              <a:tabLst>
                <a:tab pos="838192" algn="l"/>
              </a:tabLst>
            </a:pPr>
            <a:endParaRPr lang="en-US" sz="2222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914391">
              <a:tabLst>
                <a:tab pos="838192" algn="l"/>
              </a:tabLst>
            </a:pP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914391">
              <a:tabLst>
                <a:tab pos="838192" algn="l"/>
              </a:tabLst>
            </a:pP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Perspectives</a:t>
            </a:r>
          </a:p>
          <a:p>
            <a:pPr defTabSz="914391">
              <a:tabLst>
                <a:tab pos="838192" algn="l"/>
              </a:tabLst>
            </a:pP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914391">
              <a:tabLst>
                <a:tab pos="838192" algn="l"/>
              </a:tabLst>
            </a:pP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Bistability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occurs in a limited </a:t>
            </a:r>
          </a:p>
          <a:p>
            <a:pPr defTabSz="914391">
              <a:tabLst>
                <a:tab pos="838192" algn="l"/>
              </a:tabLst>
            </a:pP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but “habitability relevant” parameter range</a:t>
            </a:r>
          </a:p>
          <a:p>
            <a:pPr defTabSz="914391">
              <a:tabLst>
                <a:tab pos="838192" algn="l"/>
              </a:tabLst>
            </a:pPr>
            <a:endParaRPr lang="en-US" sz="2222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914391">
              <a:tabLst>
                <a:tab pos="838192" algn="l"/>
              </a:tabLst>
            </a:pP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Most important control parameters are </a:t>
            </a:r>
          </a:p>
          <a:p>
            <a:pPr defTabSz="914391">
              <a:tabLst>
                <a:tab pos="838192" algn="l"/>
              </a:tabLst>
            </a:pP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SMA, pressure and eccentricity</a:t>
            </a:r>
          </a:p>
          <a:p>
            <a:pPr defTabSz="914391">
              <a:tabLst>
                <a:tab pos="838192" algn="l"/>
              </a:tabLst>
            </a:pPr>
            <a:endParaRPr lang="en-US" sz="2222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914391">
              <a:tabLst>
                <a:tab pos="838192" algn="l"/>
              </a:tabLst>
            </a:pP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Effects on habitability (metazoans)?</a:t>
            </a:r>
          </a:p>
          <a:p>
            <a:pPr defTabSz="914391">
              <a:tabLst>
                <a:tab pos="838192" algn="l"/>
              </a:tabLst>
            </a:pP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Effects on habitability search?</a:t>
            </a:r>
          </a:p>
          <a:p>
            <a:pPr defTabSz="914391">
              <a:tabLst>
                <a:tab pos="838192" algn="l"/>
              </a:tabLst>
            </a:pP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232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/>
          </p:cNvSpPr>
          <p:nvPr/>
        </p:nvSpPr>
        <p:spPr bwMode="auto">
          <a:xfrm>
            <a:off x="471488" y="713656"/>
            <a:ext cx="9347111" cy="6032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tabLst>
                <a:tab pos="838200" algn="l"/>
              </a:tabLst>
            </a:pP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one can do with simple climate models</a:t>
            </a:r>
          </a:p>
          <a:p>
            <a:pPr>
              <a:tabLst>
                <a:tab pos="838200" algn="l"/>
              </a:tabLst>
            </a:pP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4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eg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1D EBM + column)</a:t>
            </a:r>
          </a:p>
          <a:p>
            <a:pPr>
              <a:tabLst>
                <a:tab pos="838200" algn="l"/>
              </a:tabLst>
            </a:pP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tabLst>
                <a:tab pos="838200" algn="l"/>
              </a:tabLst>
            </a:pP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Explore specific processes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tabLst>
                <a:tab pos="838200" algn="l"/>
              </a:tabLst>
            </a:pP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tabLst>
                <a:tab pos="838200" algn="l"/>
              </a:tabLst>
            </a:pP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Planetary habitability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tabLst>
                <a:tab pos="838200" algn="l"/>
              </a:tabLst>
            </a:pP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tabLst>
                <a:tab pos="838200" algn="l"/>
              </a:tabLst>
            </a:pP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Long (and ancient)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paleo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simulations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tabLst>
                <a:tab pos="838200" algn="l"/>
              </a:tabLst>
            </a:pP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tabLst>
                <a:tab pos="838200" algn="l"/>
              </a:tabLst>
            </a:pP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Explore exotic situations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tabLst>
                <a:tab pos="838200" algn="l"/>
              </a:tabLst>
            </a:pP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tabLst>
                <a:tab pos="838200" algn="l"/>
              </a:tabLst>
            </a:pP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Learn a lot</a:t>
            </a:r>
          </a:p>
        </p:txBody>
      </p:sp>
    </p:spTree>
    <p:extLst>
      <p:ext uri="{BB962C8B-B14F-4D97-AF65-F5344CB8AC3E}">
        <p14:creationId xmlns:p14="http://schemas.microsoft.com/office/powerpoint/2010/main" val="1508623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>
            <a:extLst>
              <a:ext uri="{FF2B5EF4-FFF2-40B4-BE49-F238E27FC236}">
                <a16:creationId xmlns:a16="http://schemas.microsoft.com/office/drawing/2014/main" id="{CC24AC20-8566-6249-AA56-FB857A71A0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"/>
            <a:ext cx="10160000" cy="7609692"/>
          </a:xfrm>
          <a:prstGeom prst="rect">
            <a:avLst/>
          </a:prstGeom>
        </p:spPr>
      </p:pic>
      <p:sp>
        <p:nvSpPr>
          <p:cNvPr id="13" name="Rectangle 1">
            <a:extLst>
              <a:ext uri="{FF2B5EF4-FFF2-40B4-BE49-F238E27FC236}">
                <a16:creationId xmlns:a16="http://schemas.microsoft.com/office/drawing/2014/main" id="{8C05968B-E4B4-BE47-9D83-E1F98BB3624D}"/>
              </a:ext>
            </a:extLst>
          </p:cNvPr>
          <p:cNvSpPr>
            <a:spLocks/>
          </p:cNvSpPr>
          <p:nvPr/>
        </p:nvSpPr>
        <p:spPr bwMode="auto">
          <a:xfrm>
            <a:off x="3495824" y="6474296"/>
            <a:ext cx="611815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391">
              <a:tabLst>
                <a:tab pos="838192" algn="l"/>
              </a:tabLst>
              <a:defRPr/>
            </a:pPr>
            <a:r>
              <a:rPr lang="en-US" sz="4000" i="1" dirty="0">
                <a:latin typeface="Calibri" panose="020F0502020204030204" pitchFamily="34" charset="0"/>
                <a:cs typeface="Calibri" panose="020F0502020204030204" pitchFamily="34" charset="0"/>
              </a:rPr>
              <a:t>Thank you for your attention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50353B1-C694-BA48-BA05-554B04DACDD6}"/>
              </a:ext>
            </a:extLst>
          </p:cNvPr>
          <p:cNvSpPr txBox="1"/>
          <p:nvPr/>
        </p:nvSpPr>
        <p:spPr>
          <a:xfrm>
            <a:off x="44623" y="23713"/>
            <a:ext cx="34512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914391"/>
            <a:r>
              <a:rPr lang="it-IT" sz="2000" dirty="0">
                <a:latin typeface="Calibri" panose="020F0502020204030204" pitchFamily="34" charset="0"/>
                <a:ea typeface="ヒラギノ角ゴ ProN W3"/>
                <a:cs typeface="Calibri" panose="020F0502020204030204" pitchFamily="34" charset="0"/>
              </a:rPr>
              <a:t>Cassini, NASA/JPL</a:t>
            </a:r>
          </a:p>
          <a:p>
            <a:pPr algn="l" defTabSz="914391"/>
            <a:r>
              <a:rPr lang="it-IT" sz="2000" dirty="0" err="1">
                <a:latin typeface="Calibri" panose="020F0502020204030204" pitchFamily="34" charset="0"/>
                <a:ea typeface="ヒラギノ角ゴ ProN W3"/>
                <a:cs typeface="Calibri" panose="020F0502020204030204" pitchFamily="34" charset="0"/>
              </a:rPr>
              <a:t>Caltech</a:t>
            </a:r>
            <a:r>
              <a:rPr lang="it-IT" sz="2000" dirty="0">
                <a:latin typeface="Calibri" panose="020F0502020204030204" pitchFamily="34" charset="0"/>
                <a:ea typeface="ヒラギノ角ゴ ProN W3"/>
                <a:cs typeface="Calibri" panose="020F0502020204030204" pitchFamily="34" charset="0"/>
              </a:rPr>
              <a:t>/Space Science </a:t>
            </a:r>
            <a:r>
              <a:rPr lang="it-IT" sz="2000" dirty="0" err="1">
                <a:latin typeface="Calibri" panose="020F0502020204030204" pitchFamily="34" charset="0"/>
                <a:ea typeface="ヒラギノ角ゴ ProN W3"/>
                <a:cs typeface="Calibri" panose="020F0502020204030204" pitchFamily="34" charset="0"/>
              </a:rPr>
              <a:t>Institute</a:t>
            </a:r>
            <a:endParaRPr lang="it-IT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783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3" name="Picture 4">
            <a:extLst>
              <a:ext uri="{FF2B5EF4-FFF2-40B4-BE49-F238E27FC236}">
                <a16:creationId xmlns:a16="http://schemas.microsoft.com/office/drawing/2014/main" id="{ECBF2419-0D29-A94D-8AC3-485BE1DCB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43846"/>
            <a:ext cx="15305136" cy="263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4" name="Immagine 1">
            <a:extLst>
              <a:ext uri="{FF2B5EF4-FFF2-40B4-BE49-F238E27FC236}">
                <a16:creationId xmlns:a16="http://schemas.microsoft.com/office/drawing/2014/main" id="{43DDBC92-16E5-FC4A-BC4B-576EF5B0C0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88" y="1594014"/>
            <a:ext cx="3546231" cy="2857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5" name="Immagine 2">
            <a:extLst>
              <a:ext uri="{FF2B5EF4-FFF2-40B4-BE49-F238E27FC236}">
                <a16:creationId xmlns:a16="http://schemas.microsoft.com/office/drawing/2014/main" id="{7ED82064-57D6-314B-9DB5-3B506D21FE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769" y="1372577"/>
            <a:ext cx="3907692" cy="3191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BA8981B6-9ECA-EB41-9562-0A863F6065CE}"/>
              </a:ext>
            </a:extLst>
          </p:cNvPr>
          <p:cNvSpPr/>
          <p:nvPr/>
        </p:nvSpPr>
        <p:spPr bwMode="auto">
          <a:xfrm>
            <a:off x="6880200" y="5250160"/>
            <a:ext cx="3600400" cy="72008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sng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ymbol" charset="2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EABCAD02-975A-A64A-B347-3F890FE1F3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590" y="514327"/>
            <a:ext cx="9144000" cy="703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224" tIns="49112" rIns="98224" bIns="49112" anchor="ctr"/>
          <a:lstStyle>
            <a:lvl1pPr eaLnBrk="0" hangingPunct="0">
              <a:defRPr sz="2600" u="sng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600" u="sng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600" u="sng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600" u="sng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600" u="sng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 u="sng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 u="sng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 u="sng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 u="sng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defTabSz="937809" eaLnBrk="1" hangingPunct="1"/>
            <a:r>
              <a:rPr lang="it-IT" altLang="it-IT" sz="4000" u="none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Earth’s</a:t>
            </a:r>
            <a:r>
              <a:rPr lang="it-IT" altLang="it-IT" sz="4000" u="none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4000" u="none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climate</a:t>
            </a:r>
            <a:r>
              <a:rPr lang="it-IT" altLang="it-IT" sz="4000" u="none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4000" u="none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varies</a:t>
            </a:r>
            <a:r>
              <a:rPr lang="it-IT" altLang="it-IT" sz="4000" u="none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on </a:t>
            </a:r>
            <a:r>
              <a:rPr lang="it-IT" altLang="it-IT" sz="4000" u="none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</a:t>
            </a:r>
            <a:r>
              <a:rPr lang="it-IT" altLang="it-IT" sz="4000" u="none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time </a:t>
            </a:r>
            <a:r>
              <a:rPr lang="it-IT" altLang="it-IT" sz="4000" u="none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scales</a:t>
            </a:r>
            <a:endParaRPr lang="it-IT" altLang="it-IT" sz="4000" u="none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327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>
            <a:extLst>
              <a:ext uri="{FF2B5EF4-FFF2-40B4-BE49-F238E27FC236}">
                <a16:creationId xmlns:a16="http://schemas.microsoft.com/office/drawing/2014/main" id="{BFF49B04-B9A1-584D-BF5D-63B3D9F183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8112" y="1217712"/>
            <a:ext cx="4032448" cy="703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224" tIns="49112" rIns="98224" bIns="49112" anchor="ctr"/>
          <a:lstStyle>
            <a:lvl1pPr eaLnBrk="0" hangingPunct="0">
              <a:defRPr sz="2600" u="sng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600" u="sng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600" u="sng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600" u="sng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600" u="sng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 u="sng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 u="sng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 u="sng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 u="sng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defTabSz="937809" eaLnBrk="1" hangingPunct="1"/>
            <a:r>
              <a:rPr lang="it-IT" altLang="it-IT" sz="4800" u="none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Longer</a:t>
            </a:r>
            <a:r>
              <a:rPr lang="it-IT" altLang="it-IT" sz="4800" u="none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4800" u="none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term</a:t>
            </a:r>
            <a:r>
              <a:rPr lang="it-IT" altLang="it-IT" sz="4800" u="none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</a:p>
          <a:p>
            <a:pPr defTabSz="937809" eaLnBrk="1" hangingPunct="1"/>
            <a:r>
              <a:rPr lang="it-IT" altLang="it-IT" sz="4800" u="none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abrupt</a:t>
            </a:r>
            <a:r>
              <a:rPr lang="it-IT" altLang="it-IT" sz="4800" u="none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4800" u="none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events</a:t>
            </a:r>
            <a:r>
              <a:rPr lang="it-IT" altLang="it-IT" sz="4800" u="none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the PETM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E6A71C6-53FD-414D-9AAE-2279AF0E59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40" y="137592"/>
            <a:ext cx="6157953" cy="7266384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FF726184-39BF-C341-B076-B72C825FFD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0160" y="3186646"/>
            <a:ext cx="30734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5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/>
          <p:cNvSpPr txBox="1">
            <a:spLocks/>
          </p:cNvSpPr>
          <p:nvPr/>
        </p:nvSpPr>
        <p:spPr>
          <a:xfrm>
            <a:off x="7775222" y="4974199"/>
            <a:ext cx="1899709" cy="2351696"/>
          </a:xfrm>
          <a:prstGeom prst="rect">
            <a:avLst/>
          </a:prstGeom>
          <a:solidFill>
            <a:schemeClr val="bg1"/>
          </a:solidFill>
        </p:spPr>
        <p:txBody>
          <a:bodyPr lIns="101596" tIns="50796" rIns="101596" bIns="50796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1599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53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Comic Sans MS"/>
              <a:sym typeface="Comic Sans MS" charset="0"/>
            </a:endParaRPr>
          </a:p>
          <a:p>
            <a:pPr marL="0" marR="0" lvl="0" indent="0" algn="ctr" defTabSz="101599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111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Comic Sans MS"/>
              <a:sym typeface="Comic Sans MS" charset="0"/>
            </a:endParaRPr>
          </a:p>
        </p:txBody>
      </p:sp>
      <p:pic>
        <p:nvPicPr>
          <p:cNvPr id="10" name="Immagine 9" descr="snowy2ek6.jpg">
            <a:extLst>
              <a:ext uri="{FF2B5EF4-FFF2-40B4-BE49-F238E27FC236}">
                <a16:creationId xmlns:a16="http://schemas.microsoft.com/office/drawing/2014/main" id="{C8DD2441-26D1-024B-B9B1-EA4F827F34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812" y="3501473"/>
            <a:ext cx="4920119" cy="4118527"/>
          </a:xfrm>
          <a:prstGeom prst="rect">
            <a:avLst/>
          </a:prstGeom>
        </p:spPr>
      </p:pic>
      <p:sp>
        <p:nvSpPr>
          <p:cNvPr id="8" name="Titolo 1">
            <a:extLst>
              <a:ext uri="{FF2B5EF4-FFF2-40B4-BE49-F238E27FC236}">
                <a16:creationId xmlns:a16="http://schemas.microsoft.com/office/drawing/2014/main" id="{F4582586-3AAC-4344-A7EC-EB1588B8178D}"/>
              </a:ext>
            </a:extLst>
          </p:cNvPr>
          <p:cNvSpPr txBox="1">
            <a:spLocks/>
          </p:cNvSpPr>
          <p:nvPr/>
        </p:nvSpPr>
        <p:spPr>
          <a:xfrm>
            <a:off x="0" y="98107"/>
            <a:ext cx="10160000" cy="1113963"/>
          </a:xfrm>
          <a:prstGeom prst="rect">
            <a:avLst/>
          </a:prstGeom>
          <a:solidFill>
            <a:schemeClr val="bg1"/>
          </a:solidFill>
        </p:spPr>
        <p:txBody>
          <a:bodyPr lIns="101596" tIns="50796" rIns="101596" bIns="50796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1599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Comic Sans MS"/>
                <a:sym typeface="Comic Sans MS" charset="0"/>
              </a:rPr>
              <a:t>Extreme </a:t>
            </a:r>
            <a:r>
              <a:rPr kumimoji="0" lang="it-IT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Comic Sans MS"/>
                <a:sym typeface="Comic Sans MS" charset="0"/>
              </a:rPr>
              <a:t>changes</a:t>
            </a:r>
            <a:r>
              <a:rPr kumimoji="0" lang="it-IT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Comic Sans MS"/>
                <a:sym typeface="Comic Sans MS" charset="0"/>
              </a:rPr>
              <a:t> in the far </a:t>
            </a:r>
            <a:r>
              <a:rPr kumimoji="0" lang="it-IT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Comic Sans MS"/>
                <a:sym typeface="Comic Sans MS" charset="0"/>
              </a:rPr>
              <a:t>past</a:t>
            </a:r>
            <a:endParaRPr kumimoji="0" lang="it-IT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Comic Sans MS"/>
              <a:sym typeface="Comic Sans MS" charset="0"/>
            </a:endParaRPr>
          </a:p>
        </p:txBody>
      </p:sp>
      <p:pic>
        <p:nvPicPr>
          <p:cNvPr id="9" name="Immagine 4" descr="6a00d8341bf67c53ef00e54f8389728833-800wi.jpg">
            <a:extLst>
              <a:ext uri="{FF2B5EF4-FFF2-40B4-BE49-F238E27FC236}">
                <a16:creationId xmlns:a16="http://schemas.microsoft.com/office/drawing/2014/main" id="{C7AB8D39-9B0F-2046-80C0-AFC66C92F1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26" y="1289720"/>
            <a:ext cx="4602088" cy="460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olo 1">
            <a:extLst>
              <a:ext uri="{FF2B5EF4-FFF2-40B4-BE49-F238E27FC236}">
                <a16:creationId xmlns:a16="http://schemas.microsoft.com/office/drawing/2014/main" id="{FA10CE13-9653-2E4A-A793-66EB208C7071}"/>
              </a:ext>
            </a:extLst>
          </p:cNvPr>
          <p:cNvSpPr txBox="1">
            <a:spLocks/>
          </p:cNvSpPr>
          <p:nvPr/>
        </p:nvSpPr>
        <p:spPr>
          <a:xfrm>
            <a:off x="29071" y="6402288"/>
            <a:ext cx="4906913" cy="1113963"/>
          </a:xfrm>
          <a:prstGeom prst="rect">
            <a:avLst/>
          </a:prstGeom>
          <a:solidFill>
            <a:schemeClr val="bg1"/>
          </a:solidFill>
        </p:spPr>
        <p:txBody>
          <a:bodyPr lIns="101596" tIns="50796" rIns="101596" bIns="50796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1599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Comic Sans MS"/>
                <a:sym typeface="Comic Sans MS" charset="0"/>
              </a:rPr>
              <a:t>Snowball</a:t>
            </a:r>
            <a:r>
              <a:rPr kumimoji="0" lang="it-IT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Comic Sans MS"/>
                <a:sym typeface="Comic Sans MS" charset="0"/>
              </a:rPr>
              <a:t> Earth</a:t>
            </a:r>
          </a:p>
        </p:txBody>
      </p:sp>
    </p:spTree>
    <p:extLst>
      <p:ext uri="{BB962C8B-B14F-4D97-AF65-F5344CB8AC3E}">
        <p14:creationId xmlns:p14="http://schemas.microsoft.com/office/powerpoint/2010/main" val="2830812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nov 12 spread sketc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3018"/>
            <a:ext cx="10160000" cy="6603386"/>
          </a:xfrm>
          <a:prstGeom prst="rect">
            <a:avLst/>
          </a:prstGeom>
        </p:spPr>
      </p:pic>
      <p:sp>
        <p:nvSpPr>
          <p:cNvPr id="7" name="Titolo 1"/>
          <p:cNvSpPr txBox="1">
            <a:spLocks/>
          </p:cNvSpPr>
          <p:nvPr/>
        </p:nvSpPr>
        <p:spPr>
          <a:xfrm>
            <a:off x="0" y="6256212"/>
            <a:ext cx="10160000" cy="1370212"/>
          </a:xfrm>
          <a:prstGeom prst="rect">
            <a:avLst/>
          </a:prstGeom>
          <a:noFill/>
          <a:ln>
            <a:noFill/>
          </a:ln>
        </p:spPr>
        <p:txBody>
          <a:bodyPr lIns="101596" tIns="50796" rIns="101596" bIns="50796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it-IT" sz="5333" dirty="0">
                <a:solidFill>
                  <a:prstClr val="white"/>
                </a:solidFill>
                <a:latin typeface="+mn-lt"/>
                <a:cs typeface="Comic Sans MS"/>
              </a:rPr>
              <a:t>Back to </a:t>
            </a:r>
            <a:r>
              <a:rPr lang="it-IT" sz="5333" dirty="0" err="1">
                <a:solidFill>
                  <a:prstClr val="white"/>
                </a:solidFill>
                <a:latin typeface="+mn-lt"/>
                <a:cs typeface="Comic Sans MS"/>
              </a:rPr>
              <a:t>Hadean</a:t>
            </a:r>
            <a:r>
              <a:rPr lang="it-IT" sz="5333" dirty="0">
                <a:solidFill>
                  <a:prstClr val="white"/>
                </a:solidFill>
                <a:latin typeface="+mn-lt"/>
                <a:cs typeface="Comic Sans MS"/>
              </a:rPr>
              <a:t>…</a:t>
            </a:r>
          </a:p>
          <a:p>
            <a:pPr>
              <a:defRPr/>
            </a:pPr>
            <a:r>
              <a:rPr lang="it-IT" sz="5333" dirty="0">
                <a:solidFill>
                  <a:prstClr val="white"/>
                </a:solidFill>
                <a:latin typeface="+mn-lt"/>
                <a:cs typeface="Comic Sans MS"/>
              </a:rPr>
              <a:t>a story </a:t>
            </a:r>
            <a:r>
              <a:rPr lang="it-IT" sz="5333" dirty="0" err="1">
                <a:solidFill>
                  <a:prstClr val="white"/>
                </a:solidFill>
                <a:latin typeface="+mn-lt"/>
                <a:cs typeface="Comic Sans MS"/>
              </a:rPr>
              <a:t>longer</a:t>
            </a:r>
            <a:r>
              <a:rPr lang="it-IT" sz="5333" dirty="0">
                <a:solidFill>
                  <a:prstClr val="white"/>
                </a:solidFill>
                <a:latin typeface="+mn-lt"/>
                <a:cs typeface="Comic Sans MS"/>
              </a:rPr>
              <a:t> </a:t>
            </a:r>
            <a:r>
              <a:rPr lang="it-IT" sz="5333" dirty="0" err="1">
                <a:solidFill>
                  <a:prstClr val="white"/>
                </a:solidFill>
                <a:latin typeface="+mn-lt"/>
                <a:cs typeface="Comic Sans MS"/>
              </a:rPr>
              <a:t>than</a:t>
            </a:r>
            <a:r>
              <a:rPr lang="it-IT" sz="5333" dirty="0">
                <a:solidFill>
                  <a:prstClr val="white"/>
                </a:solidFill>
                <a:latin typeface="+mn-lt"/>
                <a:cs typeface="Comic Sans MS"/>
              </a:rPr>
              <a:t> 4 </a:t>
            </a:r>
            <a:r>
              <a:rPr lang="it-IT" sz="5333" dirty="0" err="1">
                <a:solidFill>
                  <a:prstClr val="white"/>
                </a:solidFill>
                <a:latin typeface="+mn-lt"/>
                <a:cs typeface="Comic Sans MS"/>
              </a:rPr>
              <a:t>billion</a:t>
            </a:r>
            <a:r>
              <a:rPr lang="it-IT" sz="5333" dirty="0">
                <a:solidFill>
                  <a:prstClr val="white"/>
                </a:solidFill>
                <a:latin typeface="+mn-lt"/>
                <a:cs typeface="Comic Sans MS"/>
              </a:rPr>
              <a:t> </a:t>
            </a:r>
            <a:r>
              <a:rPr lang="it-IT" sz="5333" dirty="0" err="1">
                <a:solidFill>
                  <a:prstClr val="white"/>
                </a:solidFill>
                <a:latin typeface="+mn-lt"/>
                <a:cs typeface="Comic Sans MS"/>
              </a:rPr>
              <a:t>years</a:t>
            </a:r>
            <a:endParaRPr lang="it-IT" sz="3111" dirty="0">
              <a:solidFill>
                <a:prstClr val="white"/>
              </a:solidFill>
              <a:latin typeface="+mn-lt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508540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itolo e Sottotitolo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olo e Sottotitolo">
      <a:majorFont>
        <a:latin typeface="Comic Sans MS"/>
        <a:ea typeface="ヒラギノ角ゴ ProN W3"/>
        <a:cs typeface="ヒラギノ角ゴ ProN W3"/>
      </a:majorFont>
      <a:minorFont>
        <a:latin typeface="Comic Sans M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838200" algn="l"/>
          </a:tabLst>
          <a:defRPr kumimoji="0" lang="en-US" sz="3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Comic Sans MS" charset="0"/>
            <a:ea typeface="ヒラギノ角ゴ ProN W3" charset="-128"/>
            <a:cs typeface="ヒラギノ角ゴ ProN W3" charset="-128"/>
            <a:sym typeface="Comic Sans M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838200" algn="l"/>
          </a:tabLst>
          <a:defRPr kumimoji="0" lang="en-US" sz="3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Comic Sans MS" charset="0"/>
            <a:ea typeface="ヒラギノ角ゴ ProN W3" charset="-128"/>
            <a:cs typeface="ヒラギノ角ゴ ProN W3" charset="-128"/>
            <a:sym typeface="Comic Sans MS" charset="0"/>
          </a:defRPr>
        </a:defPPr>
      </a:lstStyle>
    </a:lnDef>
  </a:objectDefaults>
  <a:extraClrSchemeLst>
    <a:extraClrScheme>
      <a:clrScheme name="Titolo e Sottotitol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Titolo e Punti Elenco - A destra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olo e Punti Elenco - A destra">
      <a:majorFont>
        <a:latin typeface="Comic Sans MS"/>
        <a:ea typeface="ヒラギノ角ゴ ProN W3"/>
        <a:cs typeface="ヒラギノ角ゴ ProN W3"/>
      </a:majorFont>
      <a:minorFont>
        <a:latin typeface="Comic Sans M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838200" algn="l"/>
          </a:tabLst>
          <a:defRPr kumimoji="0" lang="en-US" sz="3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Comic Sans MS" charset="0"/>
            <a:ea typeface="ヒラギノ角ゴ ProN W3" charset="-128"/>
            <a:cs typeface="ヒラギノ角ゴ ProN W3" charset="-128"/>
            <a:sym typeface="Comic Sans M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838200" algn="l"/>
          </a:tabLst>
          <a:defRPr kumimoji="0" lang="en-US" sz="3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Comic Sans MS" charset="0"/>
            <a:ea typeface="ヒラギノ角ゴ ProN W3" charset="-128"/>
            <a:cs typeface="ヒラギノ角ゴ ProN W3" charset="-128"/>
            <a:sym typeface="Comic Sans MS" charset="0"/>
          </a:defRPr>
        </a:defPPr>
      </a:lstStyle>
    </a:lnDef>
  </a:objectDefaults>
  <a:extraClrSchemeLst>
    <a:extraClrScheme>
      <a:clrScheme name="Titolo e Punti Elenco - A destr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sng" strike="noStrike" cap="none" normalizeH="0" baseline="0">
            <a:ln>
              <a:noFill/>
            </a:ln>
            <a:solidFill>
              <a:schemeClr val="tx1"/>
            </a:solidFill>
            <a:effectLst/>
            <a:latin typeface="Symbol" charset="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sng" strike="noStrike" cap="none" normalizeH="0" baseline="0">
            <a:ln>
              <a:noFill/>
            </a:ln>
            <a:solidFill>
              <a:schemeClr val="tx1"/>
            </a:solidFill>
            <a:effectLst/>
            <a:latin typeface="Symbol" charset="2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2_ Nero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 Nero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_ Nero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3_ Nero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6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Vuota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C06907"/>
      </a:accent1>
      <a:accent2>
        <a:srgbClr val="333399"/>
      </a:accent2>
      <a:accent3>
        <a:srgbClr val="AAAAAA"/>
      </a:accent3>
      <a:accent4>
        <a:srgbClr val="DADADA"/>
      </a:accent4>
      <a:accent5>
        <a:srgbClr val="DCB9AA"/>
      </a:accent5>
      <a:accent6>
        <a:srgbClr val="2D2D8A"/>
      </a:accent6>
      <a:hlink>
        <a:srgbClr val="009999"/>
      </a:hlink>
      <a:folHlink>
        <a:srgbClr val="99CC00"/>
      </a:folHlink>
    </a:clrScheme>
    <a:fontScheme name="Vuota">
      <a:majorFont>
        <a:latin typeface="Comic Sans MS"/>
        <a:ea typeface="ヒラギノ角ゴ ProN W3"/>
        <a:cs typeface="ヒラギノ角ゴ ProN W3"/>
      </a:majorFont>
      <a:minorFont>
        <a:latin typeface="Comic Sans M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838200" algn="l"/>
          </a:tabLst>
          <a:defRPr kumimoji="0" lang="en-US" sz="3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Comic Sans MS" charset="0"/>
            <a:ea typeface="ヒラギノ角ゴ ProN W3" charset="-128"/>
            <a:cs typeface="ヒラギノ角ゴ ProN W3" charset="-128"/>
            <a:sym typeface="Comic Sans M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838200" algn="l"/>
          </a:tabLst>
          <a:defRPr kumimoji="0" lang="en-US" sz="3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Comic Sans MS" charset="0"/>
            <a:ea typeface="ヒラギノ角ゴ ProN W3" charset="-128"/>
            <a:cs typeface="ヒラギノ角ゴ ProN W3" charset="-128"/>
            <a:sym typeface="Comic Sans MS" charset="0"/>
          </a:defRPr>
        </a:defPPr>
      </a:lstStyle>
    </a:lnDef>
  </a:objectDefaults>
  <a:extraClrSchemeLst>
    <a:extraClrScheme>
      <a:clrScheme name="Vuo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Punti Elenco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unti Elenco">
      <a:majorFont>
        <a:latin typeface="Comic Sans MS"/>
        <a:ea typeface="ヒラギノ角ゴ ProN W3"/>
        <a:cs typeface="ヒラギノ角ゴ ProN W3"/>
      </a:majorFont>
      <a:minorFont>
        <a:latin typeface="Comic Sans M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838200" algn="l"/>
          </a:tabLst>
          <a:defRPr kumimoji="0" lang="en-US" sz="3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Comic Sans MS" charset="0"/>
            <a:ea typeface="ヒラギノ角ゴ ProN W3" charset="-128"/>
            <a:cs typeface="ヒラギノ角ゴ ProN W3" charset="-128"/>
            <a:sym typeface="Comic Sans M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838200" algn="l"/>
          </a:tabLst>
          <a:defRPr kumimoji="0" lang="en-US" sz="3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Comic Sans MS" charset="0"/>
            <a:ea typeface="ヒラギノ角ゴ ProN W3" charset="-128"/>
            <a:cs typeface="ヒラギノ角ゴ ProN W3" charset="-128"/>
            <a:sym typeface="Comic Sans MS" charset="0"/>
          </a:defRPr>
        </a:defPPr>
      </a:lstStyle>
    </a:lnDef>
  </a:objectDefaults>
  <a:extraClrSchemeLst>
    <a:extraClrScheme>
      <a:clrScheme name="Punti Ele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itolo - In alto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olo - In alto">
      <a:majorFont>
        <a:latin typeface="Comic Sans MS"/>
        <a:ea typeface="ヒラギノ角ゴ ProN W3"/>
        <a:cs typeface="ヒラギノ角ゴ ProN W3"/>
      </a:majorFont>
      <a:minorFont>
        <a:latin typeface="Comic Sans M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838200" algn="l"/>
          </a:tabLst>
          <a:defRPr kumimoji="0" lang="en-US" sz="3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Comic Sans MS" charset="0"/>
            <a:ea typeface="ヒラギノ角ゴ ProN W3" charset="-128"/>
            <a:cs typeface="ヒラギノ角ゴ ProN W3" charset="-128"/>
            <a:sym typeface="Comic Sans M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838200" algn="l"/>
          </a:tabLst>
          <a:defRPr kumimoji="0" lang="en-US" sz="3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Comic Sans MS" charset="0"/>
            <a:ea typeface="ヒラギノ角ゴ ProN W3" charset="-128"/>
            <a:cs typeface="ヒラギノ角ゴ ProN W3" charset="-128"/>
            <a:sym typeface="Comic Sans MS" charset="0"/>
          </a:defRPr>
        </a:defPPr>
      </a:lstStyle>
    </a:lnDef>
  </a:objectDefaults>
  <a:extraClrSchemeLst>
    <a:extraClrScheme>
      <a:clrScheme name="Titolo - In al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Titolo - Al centro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olo - Al centro">
      <a:majorFont>
        <a:latin typeface="Comic Sans MS"/>
        <a:ea typeface="ヒラギノ角ゴ ProN W3"/>
        <a:cs typeface="ヒラギノ角ゴ ProN W3"/>
      </a:majorFont>
      <a:minorFont>
        <a:latin typeface="Comic Sans M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838200" algn="l"/>
          </a:tabLst>
          <a:defRPr kumimoji="0" lang="en-US" sz="3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Comic Sans MS" charset="0"/>
            <a:ea typeface="ヒラギノ角ゴ ProN W3" charset="-128"/>
            <a:cs typeface="ヒラギノ角ゴ ProN W3" charset="-128"/>
            <a:sym typeface="Comic Sans M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838200" algn="l"/>
          </a:tabLst>
          <a:defRPr kumimoji="0" lang="en-US" sz="3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Comic Sans MS" charset="0"/>
            <a:ea typeface="ヒラギノ角ゴ ProN W3" charset="-128"/>
            <a:cs typeface="ヒラギノ角ゴ ProN W3" charset="-128"/>
            <a:sym typeface="Comic Sans MS" charset="0"/>
          </a:defRPr>
        </a:defPPr>
      </a:lstStyle>
    </a:lnDef>
  </a:objectDefaults>
  <a:extraClrSchemeLst>
    <a:extraClrScheme>
      <a:clrScheme name="Titolo - Al centr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Foto - Orizzontale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Foto - Orizzontale">
      <a:majorFont>
        <a:latin typeface="Comic Sans MS"/>
        <a:ea typeface="ヒラギノ角ゴ ProN W3"/>
        <a:cs typeface="ヒラギノ角ゴ ProN W3"/>
      </a:majorFont>
      <a:minorFont>
        <a:latin typeface="Comic Sans M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838200" algn="l"/>
          </a:tabLst>
          <a:defRPr kumimoji="0" lang="en-US" sz="3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Comic Sans MS" charset="0"/>
            <a:ea typeface="ヒラギノ角ゴ ProN W3" charset="-128"/>
            <a:cs typeface="ヒラギノ角ゴ ProN W3" charset="-128"/>
            <a:sym typeface="Comic Sans M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838200" algn="l"/>
          </a:tabLst>
          <a:defRPr kumimoji="0" lang="en-US" sz="3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Comic Sans MS" charset="0"/>
            <a:ea typeface="ヒラギノ角ゴ ProN W3" charset="-128"/>
            <a:cs typeface="ヒラギノ角ゴ ProN W3" charset="-128"/>
            <a:sym typeface="Comic Sans MS" charset="0"/>
          </a:defRPr>
        </a:defPPr>
      </a:lstStyle>
    </a:lnDef>
  </a:objectDefaults>
  <a:extraClrSchemeLst>
    <a:extraClrScheme>
      <a:clrScheme name="Foto - Orizzonta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Foto - Verticale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Foto - Verticale">
      <a:majorFont>
        <a:latin typeface="Comic Sans MS"/>
        <a:ea typeface="ヒラギノ角ゴ ProN W3"/>
        <a:cs typeface="ヒラギノ角ゴ ProN W3"/>
      </a:majorFont>
      <a:minorFont>
        <a:latin typeface="Comic Sans M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838200" algn="l"/>
          </a:tabLst>
          <a:defRPr kumimoji="0" lang="en-US" sz="3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Comic Sans MS" charset="0"/>
            <a:ea typeface="ヒラギノ角ゴ ProN W3" charset="-128"/>
            <a:cs typeface="ヒラギノ角ゴ ProN W3" charset="-128"/>
            <a:sym typeface="Comic Sans M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838200" algn="l"/>
          </a:tabLst>
          <a:defRPr kumimoji="0" lang="en-US" sz="3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Comic Sans MS" charset="0"/>
            <a:ea typeface="ヒラギノ角ゴ ProN W3" charset="-128"/>
            <a:cs typeface="ヒラギノ角ゴ ProN W3" charset="-128"/>
            <a:sym typeface="Comic Sans MS" charset="0"/>
          </a:defRPr>
        </a:defPPr>
      </a:lstStyle>
    </a:lnDef>
  </a:objectDefaults>
  <a:extraClrSchemeLst>
    <a:extraClrScheme>
      <a:clrScheme name="Foto - Vertica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Titolo, Punti ELenco e Foto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olo, Punti ELenco e Foto">
      <a:majorFont>
        <a:latin typeface="Comic Sans MS"/>
        <a:ea typeface="ヒラギノ角ゴ ProN W3"/>
        <a:cs typeface="ヒラギノ角ゴ ProN W3"/>
      </a:majorFont>
      <a:minorFont>
        <a:latin typeface="Comic Sans M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838200" algn="l"/>
          </a:tabLst>
          <a:defRPr kumimoji="0" lang="en-US" sz="3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Comic Sans MS" charset="0"/>
            <a:ea typeface="ヒラギノ角ゴ ProN W3" charset="-128"/>
            <a:cs typeface="ヒラギノ角ゴ ProN W3" charset="-128"/>
            <a:sym typeface="Comic Sans M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838200" algn="l"/>
          </a:tabLst>
          <a:defRPr kumimoji="0" lang="en-US" sz="3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Comic Sans MS" charset="0"/>
            <a:ea typeface="ヒラギノ角ゴ ProN W3" charset="-128"/>
            <a:cs typeface="ヒラギノ角ゴ ProN W3" charset="-128"/>
            <a:sym typeface="Comic Sans MS" charset="0"/>
          </a:defRPr>
        </a:defPPr>
      </a:lstStyle>
    </a:lnDef>
  </a:objectDefaults>
  <a:extraClrSchemeLst>
    <a:extraClrScheme>
      <a:clrScheme name="Titolo, Punti ELenco e F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Titolo e Punti Elenco - A sinistra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olo e Punti Elenco - A sinistra">
      <a:majorFont>
        <a:latin typeface="Comic Sans MS"/>
        <a:ea typeface="ヒラギノ角ゴ ProN W3"/>
        <a:cs typeface="ヒラギノ角ゴ ProN W3"/>
      </a:majorFont>
      <a:minorFont>
        <a:latin typeface="Comic Sans M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838200" algn="l"/>
          </a:tabLst>
          <a:defRPr kumimoji="0" lang="en-US" sz="3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Comic Sans MS" charset="0"/>
            <a:ea typeface="ヒラギノ角ゴ ProN W3" charset="-128"/>
            <a:cs typeface="ヒラギノ角ゴ ProN W3" charset="-128"/>
            <a:sym typeface="Comic Sans M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838200" algn="l"/>
          </a:tabLst>
          <a:defRPr kumimoji="0" lang="en-US" sz="3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Comic Sans MS" charset="0"/>
            <a:ea typeface="ヒラギノ角ゴ ProN W3" charset="-128"/>
            <a:cs typeface="ヒラギノ角ゴ ProN W3" charset="-128"/>
            <a:sym typeface="Comic Sans MS" charset="0"/>
          </a:defRPr>
        </a:defPPr>
      </a:lstStyle>
    </a:lnDef>
  </a:objectDefaults>
  <a:extraClrSchemeLst>
    <a:extraClrScheme>
      <a:clrScheme name="Titolo e Punti Elenco - A sinistr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1569</TotalTime>
  <Pages>0</Pages>
  <Words>1130</Words>
  <Characters>0</Characters>
  <Application>Microsoft Macintosh PowerPoint</Application>
  <PresentationFormat>Personalizzato</PresentationFormat>
  <Lines>0</Lines>
  <Paragraphs>292</Paragraphs>
  <Slides>54</Slides>
  <Notes>4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11</vt:i4>
      </vt:variant>
      <vt:variant>
        <vt:lpstr>Tema</vt:lpstr>
      </vt:variant>
      <vt:variant>
        <vt:i4>19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54</vt:i4>
      </vt:variant>
    </vt:vector>
  </HeadingPairs>
  <TitlesOfParts>
    <vt:vector size="85" baseType="lpstr">
      <vt:lpstr>ＭＳ Ｐゴシック</vt:lpstr>
      <vt:lpstr>ヒラギノ角ゴ ProN W3</vt:lpstr>
      <vt:lpstr>Arial</vt:lpstr>
      <vt:lpstr>Calibri</vt:lpstr>
      <vt:lpstr>Calibri Light</vt:lpstr>
      <vt:lpstr>Comic Sans MS</vt:lpstr>
      <vt:lpstr>Geneva</vt:lpstr>
      <vt:lpstr>Symbol</vt:lpstr>
      <vt:lpstr>Times</vt:lpstr>
      <vt:lpstr>Times New Roman</vt:lpstr>
      <vt:lpstr>Verdana</vt:lpstr>
      <vt:lpstr>Titolo e Sottotitolo</vt:lpstr>
      <vt:lpstr>Vuota</vt:lpstr>
      <vt:lpstr>Punti Elenco</vt:lpstr>
      <vt:lpstr>Titolo - In alto</vt:lpstr>
      <vt:lpstr>Titolo - Al centro</vt:lpstr>
      <vt:lpstr>Foto - Orizzontale</vt:lpstr>
      <vt:lpstr>Foto - Verticale</vt:lpstr>
      <vt:lpstr>Titolo, Punti ELenco e Foto</vt:lpstr>
      <vt:lpstr>Titolo e Punti Elenco - A sinistra</vt:lpstr>
      <vt:lpstr>Titolo e Punti Elenco - A destra</vt:lpstr>
      <vt:lpstr>Struttura predefinita</vt:lpstr>
      <vt:lpstr>2_ Nero </vt:lpstr>
      <vt:lpstr> Nero </vt:lpstr>
      <vt:lpstr>1_ Nero </vt:lpstr>
      <vt:lpstr>1_Blank Presentation</vt:lpstr>
      <vt:lpstr>Blank Presentation</vt:lpstr>
      <vt:lpstr>3_ Nero </vt:lpstr>
      <vt:lpstr>6_Blank Presentation</vt:lpstr>
      <vt:lpstr>Tema di Office</vt:lpstr>
      <vt:lpstr>Equation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Conceptual models of climate:  Energy Balance Models  Midlatitude atmospheres  and the Lorenz 1983 model  A model for summer droughts at continental midlatitudes </dc:title>
  <dc:subject/>
  <dc:creator/>
  <cp:keywords/>
  <dc:description/>
  <cp:lastModifiedBy>Antonello</cp:lastModifiedBy>
  <cp:revision>144</cp:revision>
  <dcterms:created xsi:type="dcterms:W3CDTF">2009-02-02T16:20:49Z</dcterms:created>
  <dcterms:modified xsi:type="dcterms:W3CDTF">2019-03-20T22:37:27Z</dcterms:modified>
</cp:coreProperties>
</file>